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60" r:id="rId5"/>
    <p:sldId id="259" r:id="rId6"/>
    <p:sldId id="261" r:id="rId7"/>
    <p:sldId id="264" r:id="rId8"/>
    <p:sldId id="265" r:id="rId9"/>
    <p:sldId id="262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787F9-D4E1-7B4A-98AD-7360AFF5B8A7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2BF4-F562-F04B-BB3C-1272A168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08:59) -----</a:t>
            </a:r>
          </a:p>
          <a:p>
            <a:r>
              <a:rPr lang="en-US"/>
              <a:t>We should add what the key technologies we 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08:59) -----</a:t>
            </a:r>
          </a:p>
          <a:p>
            <a:r>
              <a:rPr lang="en-US"/>
              <a:t>How do we calculate a "return on investment" for the TEGs?</a:t>
            </a:r>
          </a:p>
          <a:p>
            <a:endParaRPr lang="en-US"/>
          </a:p>
          <a:p>
            <a:r>
              <a:rPr lang="en-US"/>
              <a:t>Maybe have an "executive report" at the next quarterly meeting?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09:34) -----</a:t>
            </a:r>
          </a:p>
          <a:p>
            <a:r>
              <a:rPr lang="en-US"/>
              <a:t>Maybe start students?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10:20) -----</a:t>
            </a:r>
          </a:p>
          <a:p>
            <a:r>
              <a:rPr lang="en-US"/>
              <a:t>Try to figure out the "multiplier" by working with other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10:20) -----</a:t>
            </a:r>
          </a:p>
          <a:p>
            <a:r>
              <a:rPr lang="en-US"/>
              <a:t>Don't say solutions, say the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10:20) -----</a:t>
            </a:r>
          </a:p>
          <a:p>
            <a:r>
              <a:rPr lang="en-US"/>
              <a:t>Need to start the process of making the CE in 21st century.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5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10:20) -----</a:t>
            </a:r>
          </a:p>
          <a:p>
            <a:r>
              <a:rPr lang="en-US"/>
              <a:t>- Generalize the resource diversity.</a:t>
            </a:r>
          </a:p>
          <a:p>
            <a:r>
              <a:rPr lang="en-US"/>
              <a:t>  - Can we just make the VM invisible?</a:t>
            </a:r>
          </a:p>
          <a:p>
            <a:r>
              <a:rPr lang="en-US"/>
              <a:t>- Which aspect of the cloud ecosystem has an impact on OSG?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7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(7/10/12 10:20) -----</a:t>
            </a:r>
          </a:p>
          <a:p>
            <a:r>
              <a:rPr lang="en-US"/>
              <a:t>- We need a vision for clouds / virtual machines.</a:t>
            </a:r>
          </a:p>
          <a:p>
            <a:r>
              <a:rPr lang="en-US"/>
              <a:t>- Prepare for a world from overlays.</a:t>
            </a:r>
          </a:p>
          <a:p>
            <a:r>
              <a:rPr lang="en-US"/>
              <a:t>- Make baby steps for data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12BF4-F562-F04B-BB3C-1272A1689F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4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8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EC4D-CFE7-154A-8689-254870B13984}" type="datetimeFigureOut">
              <a:rPr lang="en-US" smtClean="0"/>
              <a:t>7/17/12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0278-113E-A443-8619-0E7AEDDF2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Technology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OSG Staff Meeting</a:t>
            </a:r>
          </a:p>
          <a:p>
            <a:r>
              <a:rPr lang="en-US" dirty="0" smtClean="0"/>
              <a:t>July 2012</a:t>
            </a:r>
          </a:p>
          <a:p>
            <a:r>
              <a:rPr lang="en-US" dirty="0" smtClean="0"/>
              <a:t>Brian Bockelman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3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OSG’ Y1 - .5FTE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Resource Diversity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Integrate a large, VM-based resource into the OSG ITB.  Accept resource requests from </a:t>
            </a:r>
            <a:r>
              <a:rPr lang="en-US" i="1" dirty="0" smtClean="0"/>
              <a:t>multiple VOs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Assist in technical, non-rollout HTPC issues.</a:t>
            </a:r>
          </a:p>
          <a:p>
            <a:pPr lvl="2"/>
            <a:r>
              <a:rPr lang="en-US" dirty="0" smtClean="0"/>
              <a:t>Especially in coordination with WLCG.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2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Year 1 - .5FTE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Decreasing Barriers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Deliver report on monitoring needs for OSG’.</a:t>
            </a:r>
          </a:p>
          <a:p>
            <a:pPr lvl="1"/>
            <a:r>
              <a:rPr lang="en-US" dirty="0" smtClean="0"/>
              <a:t>CVMFS.</a:t>
            </a:r>
          </a:p>
          <a:p>
            <a:pPr lvl="1"/>
            <a:r>
              <a:rPr lang="en-US" dirty="0" smtClean="0"/>
              <a:t>Parrot sandboxing technology from AAA.</a:t>
            </a:r>
          </a:p>
          <a:p>
            <a:pPr lvl="2"/>
            <a:r>
              <a:rPr lang="en-US" dirty="0" smtClean="0"/>
              <a:t>On further reflection, maybe we should put this in software?  I think it requires some </a:t>
            </a:r>
            <a:r>
              <a:rPr lang="en-US" dirty="0" err="1" smtClean="0"/>
              <a:t>gWMS</a:t>
            </a:r>
            <a:r>
              <a:rPr lang="en-US" dirty="0" smtClean="0"/>
              <a:t> improvements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Year1 - .5FTE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Data Management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Finish work with User Support on </a:t>
            </a:r>
            <a:r>
              <a:rPr lang="en-US" dirty="0" err="1" smtClean="0"/>
              <a:t>iRODS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Improve monitoring of squid servers.</a:t>
            </a:r>
          </a:p>
          <a:p>
            <a:pPr lvl="1"/>
            <a:r>
              <a:rPr lang="en-US" dirty="0" smtClean="0"/>
              <a:t>Investigate GFFS, </a:t>
            </a:r>
            <a:r>
              <a:rPr lang="en-US" dirty="0" err="1" smtClean="0"/>
              <a:t>Gluster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Coordinate with Condor and </a:t>
            </a:r>
            <a:r>
              <a:rPr lang="en-US" dirty="0" err="1" smtClean="0"/>
              <a:t>gWMS</a:t>
            </a:r>
            <a:r>
              <a:rPr lang="en-US" dirty="0" smtClean="0"/>
              <a:t> teams to improve staging through HTTP (and other file transfer plugins).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9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items - .25FTE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Re-invigorate the blog.</a:t>
            </a:r>
          </a:p>
          <a:p>
            <a:r>
              <a:rPr lang="en-US" dirty="0" smtClean="0"/>
              <a:t>Continue quarterly OSG Blueprint meetings and push harder for more updates.</a:t>
            </a:r>
          </a:p>
          <a:p>
            <a:r>
              <a:rPr lang="en-US" dirty="0" smtClean="0"/>
              <a:t>Figure out an improved communication channel to the Technical Director.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9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Kept a busy technology investigation schedule.</a:t>
            </a:r>
          </a:p>
          <a:p>
            <a:pPr lvl="1"/>
            <a:r>
              <a:rPr lang="en-US" dirty="0" smtClean="0"/>
              <a:t>Worked with </a:t>
            </a:r>
            <a:r>
              <a:rPr lang="en-US" dirty="0" err="1" smtClean="0"/>
              <a:t>glexec</a:t>
            </a:r>
            <a:r>
              <a:rPr lang="en-US" dirty="0" smtClean="0"/>
              <a:t>, network accounting, improved resource management on worker nodes, Condor VM universe, </a:t>
            </a:r>
            <a:r>
              <a:rPr lang="en-US" dirty="0" err="1" smtClean="0"/>
              <a:t>iRODS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all lead to direct “new things” in the OSG.  However, several of these led to improvements in the related parts of the software stack.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5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Carry-Overs From 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OASIS: Born out of Blueprint work, prototype is steadily progressing.</a:t>
            </a:r>
          </a:p>
          <a:p>
            <a:r>
              <a:rPr lang="en-US" dirty="0" smtClean="0"/>
              <a:t>Next-gen CE: Started last month, but large potential impact on work for next 6 months.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0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Communications kept us busy:</a:t>
            </a:r>
          </a:p>
          <a:p>
            <a:pPr lvl="1"/>
            <a:r>
              <a:rPr lang="en-US" dirty="0" smtClean="0"/>
              <a:t>Blog stayed strong for the first half of the year.  Need to breath some life into it right now.</a:t>
            </a:r>
          </a:p>
          <a:p>
            <a:pPr lvl="1"/>
            <a:r>
              <a:rPr lang="en-US" dirty="0" smtClean="0"/>
              <a:t>Attended and presented at the WLCG GDB.</a:t>
            </a:r>
          </a:p>
          <a:p>
            <a:pPr lvl="2"/>
            <a:r>
              <a:rPr lang="en-US" dirty="0" smtClean="0"/>
              <a:t>I think this has been beneficial in presenting our progress and keeping OSG “on the minds” of WLCG.</a:t>
            </a:r>
          </a:p>
          <a:p>
            <a:pPr lvl="1"/>
            <a:r>
              <a:rPr lang="en-US" dirty="0" smtClean="0"/>
              <a:t>Investigation </a:t>
            </a:r>
            <a:r>
              <a:rPr lang="en-US" dirty="0" err="1" smtClean="0"/>
              <a:t>writeups</a:t>
            </a:r>
            <a:r>
              <a:rPr lang="en-US" dirty="0" smtClean="0"/>
              <a:t> have kept apace with actual work.</a:t>
            </a:r>
          </a:p>
          <a:p>
            <a:r>
              <a:rPr lang="en-US" dirty="0" smtClean="0"/>
              <a:t>Kept </a:t>
            </a:r>
            <a:r>
              <a:rPr lang="en-US" dirty="0" smtClean="0"/>
              <a:t>approximately a quarterly Blueprint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Effort tracking is difficult.</a:t>
            </a:r>
          </a:p>
          <a:p>
            <a:r>
              <a:rPr lang="en-US" dirty="0" smtClean="0"/>
              <a:t>Important </a:t>
            </a:r>
            <a:r>
              <a:rPr lang="en-US" dirty="0" smtClean="0"/>
              <a:t>to leverage effort and work of other areas.</a:t>
            </a:r>
          </a:p>
          <a:p>
            <a:pPr lvl="1"/>
            <a:r>
              <a:rPr lang="en-US" dirty="0" smtClean="0"/>
              <a:t>Had joint projects with User Support and Operations.  Condor team has provided key support in the Condor-CE investigation.</a:t>
            </a:r>
          </a:p>
          <a:p>
            <a:pPr lvl="1"/>
            <a:r>
              <a:rPr lang="en-US" dirty="0" smtClean="0"/>
              <a:t>Carefully select projects and collaborations are a “force multiplier”.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3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 to keep a firm line between software and technology.</a:t>
            </a:r>
          </a:p>
          <a:p>
            <a:pPr lvl="1"/>
            <a:r>
              <a:rPr lang="en-US" dirty="0" smtClean="0"/>
              <a:t>There were quite a few issues which preempted technology work – particularly GRAM.</a:t>
            </a:r>
          </a:p>
          <a:p>
            <a:pPr lvl="2"/>
            <a:r>
              <a:rPr lang="en-US" dirty="0" smtClean="0"/>
              <a:t>In the majority of the cases, I think it was the right thing to do.</a:t>
            </a:r>
          </a:p>
          <a:p>
            <a:pPr lvl="1"/>
            <a:r>
              <a:rPr lang="en-US" dirty="0" smtClean="0"/>
              <a:t>Should we “try harder next time” or take a different approach?</a:t>
            </a:r>
          </a:p>
          <a:p>
            <a:pPr lvl="2"/>
            <a:r>
              <a:rPr lang="en-US" dirty="0" smtClean="0"/>
              <a:t>Maybe just include some amount of effort contributed to software?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Vision,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vision for the OSG in 2014 (overlapping some with other areas):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OSG software stack is </a:t>
            </a:r>
            <a:r>
              <a:rPr lang="en-US" b="1" i="1" dirty="0" smtClean="0"/>
              <a:t>smaller, simpler, and more reliable</a:t>
            </a:r>
            <a:r>
              <a:rPr lang="en-US" dirty="0" smtClean="0"/>
              <a:t>.  Accomplished mostly through consolidation and removal of components.  Removal of GRAM, SRM (where not needed), and GIP.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/>
              <a:t>Decreasing barriers </a:t>
            </a:r>
            <a:r>
              <a:rPr lang="en-US" i="1" dirty="0" smtClean="0"/>
              <a:t>to entry for small VOs</a:t>
            </a:r>
            <a:r>
              <a:rPr lang="en-US" dirty="0" smtClean="0"/>
              <a:t>.  OASIS and </a:t>
            </a:r>
            <a:r>
              <a:rPr lang="en-US" dirty="0" err="1" smtClean="0"/>
              <a:t>CILogon</a:t>
            </a:r>
            <a:r>
              <a:rPr lang="en-US" dirty="0" smtClean="0"/>
              <a:t> will alleviate long-standing issues.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/>
              <a:t>Resource diversity </a:t>
            </a:r>
            <a:r>
              <a:rPr lang="en-US" dirty="0" smtClean="0"/>
              <a:t>will increase, and we will include resources running software not directly supported by OSG.</a:t>
            </a:r>
          </a:p>
        </p:txBody>
      </p:sp>
    </p:spTree>
    <p:extLst>
      <p:ext uri="{BB962C8B-B14F-4D97-AF65-F5344CB8AC3E}">
        <p14:creationId xmlns:p14="http://schemas.microsoft.com/office/powerpoint/2010/main" val="199824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Vision,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i="1" dirty="0" smtClean="0"/>
              <a:t>Data management </a:t>
            </a:r>
            <a:r>
              <a:rPr lang="en-US" dirty="0" smtClean="0"/>
              <a:t>will be split in two:</a:t>
            </a:r>
          </a:p>
          <a:p>
            <a:pPr lvl="1"/>
            <a:r>
              <a:rPr lang="en-US" dirty="0" smtClean="0"/>
              <a:t>Structured (policy-based, “push”): Current prototype is </a:t>
            </a:r>
            <a:r>
              <a:rPr lang="en-US" dirty="0" err="1" smtClean="0"/>
              <a:t>iRODS</a:t>
            </a:r>
            <a:r>
              <a:rPr lang="en-US" dirty="0" smtClean="0"/>
              <a:t>.  Main challenges include </a:t>
            </a:r>
            <a:r>
              <a:rPr lang="en-US" i="1" dirty="0" smtClean="0"/>
              <a:t>expressing policies</a:t>
            </a:r>
            <a:r>
              <a:rPr lang="en-US" dirty="0" smtClean="0"/>
              <a:t>, </a:t>
            </a:r>
            <a:r>
              <a:rPr lang="en-US" i="1" dirty="0" smtClean="0"/>
              <a:t>tracking files, </a:t>
            </a:r>
            <a:r>
              <a:rPr lang="en-US" dirty="0" smtClean="0"/>
              <a:t>and </a:t>
            </a:r>
            <a:r>
              <a:rPr lang="en-US" i="1" dirty="0" smtClean="0"/>
              <a:t>space management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Unstructured (on-demand, “pull”): Current prototype is HTTP caches.  Main challenges include </a:t>
            </a:r>
            <a:r>
              <a:rPr lang="en-US" i="1" dirty="0" smtClean="0"/>
              <a:t>resource management</a:t>
            </a:r>
            <a:r>
              <a:rPr lang="en-US" dirty="0" smtClean="0"/>
              <a:t> and </a:t>
            </a:r>
            <a:r>
              <a:rPr lang="en-US" i="1" dirty="0" smtClean="0"/>
              <a:t>output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2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OSG’ Y1 - .5FTE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Smaller, simpler, more reliable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Next-gen CE: Let’s not get into the technical details here.</a:t>
            </a:r>
          </a:p>
          <a:p>
            <a:pPr lvl="2"/>
            <a:r>
              <a:rPr lang="en-US" dirty="0" smtClean="0"/>
              <a:t>If Condor-CE, I plan to set aside up to .5 FTE-years on “startup costs”, with Technology group contributing a good portion of it.</a:t>
            </a:r>
          </a:p>
          <a:p>
            <a:pPr lvl="2"/>
            <a:r>
              <a:rPr lang="en-US" dirty="0" smtClean="0"/>
              <a:t>I estimate this is approximately the same as we spent on GRAM5.</a:t>
            </a:r>
          </a:p>
          <a:p>
            <a:pPr lvl="2"/>
            <a:r>
              <a:rPr lang="en-US" dirty="0" smtClean="0"/>
              <a:t>If CREAM, similar amount of time, but much smaller contribution from Technology group.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8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1043</Words>
  <Application>Microsoft Macintosh PowerPoint</Application>
  <PresentationFormat>On-screen Show (4:3)</PresentationFormat>
  <Paragraphs>103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OSG Technology Plans</vt:lpstr>
      <vt:lpstr>From Last Year</vt:lpstr>
      <vt:lpstr>Carry-Overs From Last Year</vt:lpstr>
      <vt:lpstr>From Last Year</vt:lpstr>
      <vt:lpstr>Lessons Learned</vt:lpstr>
      <vt:lpstr>Lessons Learned</vt:lpstr>
      <vt:lpstr>Technology Vision, 2014</vt:lpstr>
      <vt:lpstr>Technology Vision, 2014</vt:lpstr>
      <vt:lpstr>Plans for OSG’ Y1 - .5FTE</vt:lpstr>
      <vt:lpstr>Plans for OSG’ Y1 - .5FTE</vt:lpstr>
      <vt:lpstr>Plans for Year 1 - .5FTE</vt:lpstr>
      <vt:lpstr>Plans for Year1 - .5FTE</vt:lpstr>
      <vt:lpstr>Other items - .25FTE</vt:lpstr>
    </vt:vector>
  </TitlesOfParts>
  <Company>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Technology Plans</dc:title>
  <dc:creator>Brian Bockelman</dc:creator>
  <cp:lastModifiedBy>Brian Bockelman</cp:lastModifiedBy>
  <cp:revision>25</cp:revision>
  <dcterms:created xsi:type="dcterms:W3CDTF">2012-07-08T17:49:03Z</dcterms:created>
  <dcterms:modified xsi:type="dcterms:W3CDTF">2012-07-17T19:47:48Z</dcterms:modified>
</cp:coreProperties>
</file>