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56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37C-ADC0-461F-B1F7-81EC5592E7B8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C3DA2-6809-4768-AC93-CD3D92E85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24BB2C-0C71-4EDA-9B45-3F1F96034E8A}" type="datetime1">
              <a:rPr lang="en-US" smtClean="0"/>
              <a:t>10/29/2014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B06644-9C41-464C-81D3-B45C9F6DC71B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95378-C775-41F3-8D73-D42653EDA022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7A6B82-F697-433B-84B8-2818E9017B5F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D5AF7D-536F-4A6B-8D4D-977D43C741F4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6334125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F403CB-0C35-4BC7-96F5-96382357B850}" type="datetime1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5D7ECC-08ED-4E2F-B5A1-F6B600EF0296}" type="datetime1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2BEB7A-98EB-4913-8FD0-3EA9006CCEDE}" type="datetime1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098D39-FDF7-486D-B6B7-67CDCE006246}" type="datetime1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A3007F-E9B3-47DC-9960-500C17459175}" type="datetime1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CBFDD-ECDC-47DC-894F-676522FC3D73}" type="datetime1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C17BBE8A-9E58-43FC-8DCE-ADBEBBD38DC5}" type="datetime1">
              <a:rPr lang="en-US" smtClean="0"/>
              <a:t>10/29/2014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Shawn McKee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37073"/>
            <a:ext cx="1428750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onfluence.grid.iu.edu/display/CENTRAL/Perfsonar+Mesh+Configs" TargetMode="External"/><Relationship Id="rId3" Type="http://schemas.openxmlformats.org/officeDocument/2006/relationships/hyperlink" Target="https://twiki.opensciencegrid.org/bin/view/Documentation/DeployperfSONAR" TargetMode="External"/><Relationship Id="rId7" Type="http://schemas.openxmlformats.org/officeDocument/2006/relationships/hyperlink" Target="https://twiki.grid.iu.edu/bin/view/Networking/WhyPerfSNO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ddash.aglt2.org/WLCGperfSONAR/check_mk" TargetMode="External"/><Relationship Id="rId5" Type="http://schemas.openxmlformats.org/officeDocument/2006/relationships/hyperlink" Target="http://maddash.aglt2.org/maddash-webui" TargetMode="External"/><Relationship Id="rId10" Type="http://schemas.openxmlformats.org/officeDocument/2006/relationships/hyperlink" Target="https://oim-itb.grid.iu.edu/oim/meshconfig" TargetMode="External"/><Relationship Id="rId4" Type="http://schemas.openxmlformats.org/officeDocument/2006/relationships/hyperlink" Target="https://code.google.com/p/perfsonar-ps/wiki/MeasurementArchiveClientGuide" TargetMode="External"/><Relationship Id="rId9" Type="http://schemas.openxmlformats.org/officeDocument/2006/relationships/hyperlink" Target="http://antg-dev.es.net/esmond-docs/rpm_install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Monitoring Update: </a:t>
            </a:r>
            <a:r>
              <a:rPr lang="en-US" b="1" dirty="0" smtClean="0"/>
              <a:t>October</a:t>
            </a:r>
            <a:r>
              <a:rPr lang="en-US" b="1" dirty="0" smtClean="0"/>
              <a:t> 29, </a:t>
            </a:r>
            <a:r>
              <a:rPr lang="en-US" b="1" dirty="0" smtClean="0"/>
              <a:t>2014</a:t>
            </a:r>
          </a:p>
          <a:p>
            <a:r>
              <a:rPr lang="en-US" dirty="0" smtClean="0"/>
              <a:t>Shawn McKee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BC97-6752-4FFA-B22B-0DE0B958B22E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0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Key 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Improving perfSONAR-PS toolkit for OSG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Shellshock and POODLE issues quickly addressed.  We got special notice from CERN security for being very fast, responsive and effective regarding these.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perfSONAR 3.4.1 out yesterday</a:t>
            </a:r>
          </a:p>
          <a:p>
            <a:r>
              <a:rPr lang="en-US" dirty="0" smtClean="0"/>
              <a:t>OSG </a:t>
            </a:r>
            <a:r>
              <a:rPr lang="en-US" dirty="0" smtClean="0"/>
              <a:t>modular dashboard service / OSG network service</a:t>
            </a:r>
          </a:p>
          <a:p>
            <a:pPr lvl="1"/>
            <a:r>
              <a:rPr lang="en-US" dirty="0" smtClean="0"/>
              <a:t>MaDDash (metrics GUI) and OMD (service checks) </a:t>
            </a:r>
            <a:r>
              <a:rPr lang="en-US" dirty="0" smtClean="0"/>
              <a:t>on </a:t>
            </a:r>
            <a:r>
              <a:rPr lang="en-US" dirty="0" smtClean="0"/>
              <a:t>OSG VM.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Datastore</a:t>
            </a:r>
            <a:r>
              <a:rPr lang="en-US" dirty="0" smtClean="0"/>
              <a:t>” ready.   RSV probes to load DB will need verification</a:t>
            </a:r>
            <a:endParaRPr lang="en-US" dirty="0" smtClean="0"/>
          </a:p>
          <a:p>
            <a:pPr lvl="1"/>
            <a:r>
              <a:rPr lang="en-US" dirty="0" smtClean="0"/>
              <a:t>Mesh-creation automation </a:t>
            </a:r>
            <a:r>
              <a:rPr lang="en-US" dirty="0" smtClean="0"/>
              <a:t>ready modulo final checks</a:t>
            </a:r>
            <a:endParaRPr lang="en-US" dirty="0" smtClean="0"/>
          </a:p>
          <a:p>
            <a:r>
              <a:rPr lang="en-US" dirty="0" smtClean="0"/>
              <a:t>Documentation </a:t>
            </a:r>
            <a:r>
              <a:rPr lang="en-US" dirty="0" smtClean="0"/>
              <a:t>updates: network tools &amp; troubleshooting</a:t>
            </a:r>
          </a:p>
          <a:p>
            <a:pPr lvl="1"/>
            <a:r>
              <a:rPr lang="en-US" dirty="0" smtClean="0"/>
              <a:t>Special page on Shellshock created</a:t>
            </a:r>
            <a:endParaRPr lang="en-US" dirty="0" smtClean="0"/>
          </a:p>
          <a:p>
            <a:pPr lvl="1"/>
            <a:r>
              <a:rPr lang="en-US" dirty="0" smtClean="0"/>
              <a:t>Documentation on upgrade/reinstall completed and tested</a:t>
            </a:r>
          </a:p>
          <a:p>
            <a:r>
              <a:rPr lang="en-US" dirty="0" smtClean="0"/>
              <a:t>Outreach and community interaction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Have held two operational meetings for </a:t>
            </a:r>
            <a:r>
              <a:rPr lang="en-US" dirty="0" smtClean="0">
                <a:solidFill>
                  <a:srgbClr val="C00000"/>
                </a:solidFill>
              </a:rPr>
              <a:t>“Networking and Transfer Metrics WG”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Need to reschedule “Metrics” focused  subgroup meeting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Meeting with perfSONAR developers tomorrow</a:t>
            </a:r>
            <a:endParaRPr lang="en-US" dirty="0" smtClean="0">
              <a:solidFill>
                <a:srgbClr val="C00000"/>
              </a:solidFill>
            </a:endParaRPr>
          </a:p>
          <a:p>
            <a:pPr marL="402336" lvl="1" indent="0" algn="ctr">
              <a:buNone/>
            </a:pPr>
            <a:endParaRPr lang="en-US" dirty="0" smtClean="0"/>
          </a:p>
          <a:p>
            <a:pPr marL="402336" lvl="1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58C5-9533-4BBC-8772-F411ECA512F7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29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52400"/>
            <a:ext cx="7498080" cy="838200"/>
          </a:xfrm>
        </p:spPr>
        <p:txBody>
          <a:bodyPr/>
          <a:lstStyle/>
          <a:p>
            <a:r>
              <a:rPr lang="en-US" dirty="0" smtClean="0"/>
              <a:t>Top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8001000" cy="594360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800" dirty="0" smtClean="0"/>
              <a:t>OSG Network Service into “production” and fully </a:t>
            </a:r>
            <a:r>
              <a:rPr lang="en-US" sz="2800" dirty="0" smtClean="0"/>
              <a:t>functional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Still need OSG monitoring subnet on LHCONE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Getting all installations upgraded and properly configured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Process of loading DB from perfSONAR 3.4 instances still to be tested and validated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Testing and validating our OSG mesh-configuration/creation capabilities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Looks to be in good shape.  Need to determine how to include hosts not part of WLCG/OSG (LHCONE network instances)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smtClean="0"/>
              <a:t>Verifying and tuning our service monitoring and metrics dashboard (MaDDash)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Getting clients for our OSG network service data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As soon as we have a populated </a:t>
            </a:r>
            <a:r>
              <a:rPr lang="en-US" sz="2000" dirty="0" err="1" smtClean="0"/>
              <a:t>datastore</a:t>
            </a:r>
            <a:r>
              <a:rPr lang="en-US" sz="2000" dirty="0" smtClean="0"/>
              <a:t> in OSG we need to begin providing </a:t>
            </a:r>
            <a:r>
              <a:rPr lang="en-US" sz="2000" b="1" dirty="0" smtClean="0"/>
              <a:t>user access </a:t>
            </a:r>
            <a:r>
              <a:rPr lang="en-US" sz="2000" dirty="0" smtClean="0"/>
              <a:t>to the data.  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Will need iteration to get this right. WLCG, ANSE and PuNDIT </a:t>
            </a:r>
            <a:r>
              <a:rPr lang="en-US" sz="2000" dirty="0" smtClean="0"/>
              <a:t>are all ready to start using this.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88E9-861F-4AEC-BAAB-95931DA2A3DE}" type="datetime1">
              <a:rPr lang="en-US" smtClean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22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Recent </a:t>
            </a:r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762000"/>
            <a:ext cx="7714488" cy="563880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Worked </a:t>
            </a:r>
            <a:r>
              <a:rPr lang="en-US" sz="2000" dirty="0" smtClean="0">
                <a:solidFill>
                  <a:srgbClr val="0070C0"/>
                </a:solidFill>
              </a:rPr>
              <a:t>with OSG Operations (</a:t>
            </a:r>
            <a:r>
              <a:rPr lang="en-US" sz="2000" dirty="0" err="1" smtClean="0">
                <a:solidFill>
                  <a:srgbClr val="0070C0"/>
                </a:solidFill>
              </a:rPr>
              <a:t>Soichi</a:t>
            </a:r>
            <a:r>
              <a:rPr lang="en-US" sz="2000" dirty="0" smtClean="0">
                <a:solidFill>
                  <a:srgbClr val="0070C0"/>
                </a:solidFill>
              </a:rPr>
              <a:t>) on </a:t>
            </a:r>
            <a:r>
              <a:rPr lang="en-US" sz="2000" dirty="0" err="1" smtClean="0">
                <a:solidFill>
                  <a:srgbClr val="0070C0"/>
                </a:solidFill>
              </a:rPr>
              <a:t>Mesh-config+Monitoring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err="1" smtClean="0"/>
              <a:t>Soichi</a:t>
            </a:r>
            <a:r>
              <a:rPr lang="en-US" sz="1600" dirty="0" smtClean="0"/>
              <a:t> </a:t>
            </a:r>
            <a:r>
              <a:rPr lang="en-US" sz="1600" dirty="0"/>
              <a:t>has implemented a </a:t>
            </a:r>
            <a:r>
              <a:rPr lang="en-US" sz="1600" dirty="0" err="1"/>
              <a:t>cron</a:t>
            </a:r>
            <a:r>
              <a:rPr lang="en-US" sz="1600" dirty="0"/>
              <a:t> script to download WLCG sites / endpoints from GOCDB and ingest to OIM's </a:t>
            </a:r>
            <a:r>
              <a:rPr lang="en-US" sz="1600" dirty="0" err="1"/>
              <a:t>wlcg</a:t>
            </a:r>
            <a:r>
              <a:rPr lang="en-US" sz="1600" dirty="0"/>
              <a:t> tables (</a:t>
            </a:r>
            <a:r>
              <a:rPr lang="en-US" sz="1600" dirty="0" err="1"/>
              <a:t>upsert</a:t>
            </a:r>
            <a:r>
              <a:rPr lang="en-US" sz="1600" dirty="0"/>
              <a:t>/remove).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Implemented </a:t>
            </a:r>
            <a:r>
              <a:rPr lang="en-US" sz="1600" dirty="0"/>
              <a:t>mesh </a:t>
            </a:r>
            <a:r>
              <a:rPr lang="en-US" sz="1600" dirty="0" err="1"/>
              <a:t>config</a:t>
            </a:r>
            <a:r>
              <a:rPr lang="en-US" sz="1600" dirty="0"/>
              <a:t> administration </a:t>
            </a:r>
            <a:r>
              <a:rPr lang="en-US" sz="1600" dirty="0" smtClean="0"/>
              <a:t>GUI </a:t>
            </a:r>
            <a:r>
              <a:rPr lang="en-US" sz="1600" dirty="0"/>
              <a:t>on OIM. </a:t>
            </a:r>
            <a:endParaRPr lang="en-US" sz="16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Mesh-</a:t>
            </a:r>
            <a:r>
              <a:rPr lang="en-US" sz="1600" dirty="0" err="1" smtClean="0">
                <a:solidFill>
                  <a:srgbClr val="00B050"/>
                </a:solidFill>
              </a:rPr>
              <a:t>config</a:t>
            </a:r>
            <a:r>
              <a:rPr lang="en-US" sz="1600" dirty="0" smtClean="0">
                <a:solidFill>
                  <a:srgbClr val="00B050"/>
                </a:solidFill>
              </a:rPr>
              <a:t> is functional and </a:t>
            </a:r>
            <a:r>
              <a:rPr lang="en-US" sz="1600" dirty="0" smtClean="0">
                <a:solidFill>
                  <a:srgbClr val="00B050"/>
                </a:solidFill>
              </a:rPr>
              <a:t>generates </a:t>
            </a:r>
            <a:r>
              <a:rPr lang="en-US" sz="1600" dirty="0" smtClean="0">
                <a:solidFill>
                  <a:srgbClr val="00B050"/>
                </a:solidFill>
              </a:rPr>
              <a:t>JSON </a:t>
            </a:r>
            <a:r>
              <a:rPr lang="en-US" sz="1600" dirty="0" err="1" smtClean="0">
                <a:solidFill>
                  <a:srgbClr val="00B050"/>
                </a:solidFill>
              </a:rPr>
              <a:t>configs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based upon </a:t>
            </a:r>
            <a:r>
              <a:rPr lang="en-US" sz="1600" dirty="0" smtClean="0">
                <a:solidFill>
                  <a:srgbClr val="00B050"/>
                </a:solidFill>
              </a:rPr>
              <a:t>GOCDB/OIM 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Auto-mesh URL works and allows better central management of testing</a:t>
            </a:r>
            <a:endParaRPr lang="en-US" sz="1600" dirty="0" smtClean="0">
              <a:solidFill>
                <a:srgbClr val="00B05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perfSONAR </a:t>
            </a:r>
            <a:r>
              <a:rPr lang="en-US" sz="1600" dirty="0"/>
              <a:t>endpoint crawler" </a:t>
            </a:r>
            <a:r>
              <a:rPr lang="en-US" sz="1600" dirty="0" smtClean="0"/>
              <a:t>runs </a:t>
            </a:r>
            <a:r>
              <a:rPr lang="en-US" sz="1600" dirty="0"/>
              <a:t>in </a:t>
            </a:r>
            <a:r>
              <a:rPr lang="en-US" sz="1600" dirty="0" smtClean="0"/>
              <a:t>OIM testing </a:t>
            </a:r>
            <a:r>
              <a:rPr lang="en-US" sz="1600" dirty="0"/>
              <a:t>all OIM/WLCG toolkit instances and </a:t>
            </a:r>
            <a:r>
              <a:rPr lang="en-US" sz="1600" dirty="0" smtClean="0"/>
              <a:t>storing </a:t>
            </a:r>
            <a:r>
              <a:rPr lang="en-US" sz="1600" dirty="0"/>
              <a:t>MA endpoints. </a:t>
            </a:r>
            <a:endParaRPr lang="en-US" sz="16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For </a:t>
            </a:r>
            <a:r>
              <a:rPr lang="en-US" sz="1200" dirty="0">
                <a:solidFill>
                  <a:srgbClr val="FF0000"/>
                </a:solidFill>
              </a:rPr>
              <a:t>sites that are behind the firewall, this module can't discover the MA URLs and generated mesh </a:t>
            </a:r>
            <a:r>
              <a:rPr lang="en-US" sz="1200" dirty="0" err="1">
                <a:solidFill>
                  <a:srgbClr val="FF0000"/>
                </a:solidFill>
              </a:rPr>
              <a:t>config</a:t>
            </a:r>
            <a:r>
              <a:rPr lang="en-US" sz="1200" dirty="0">
                <a:solidFill>
                  <a:srgbClr val="FF0000"/>
                </a:solidFill>
              </a:rPr>
              <a:t> will contain empty URLs because of it</a:t>
            </a:r>
            <a:r>
              <a:rPr lang="en-US" sz="1200" dirty="0" smtClean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Responded quickly to security issues:  Shellshock and POODLE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FF0000"/>
                </a:solidFill>
              </a:rPr>
              <a:t>Sites all advised to turn-off instances unless they were patched by Sept 25</a:t>
            </a:r>
            <a:r>
              <a:rPr lang="en-US" sz="1600" baseline="30000" dirty="0" smtClean="0">
                <a:solidFill>
                  <a:srgbClr val="FF0000"/>
                </a:solidFill>
              </a:rPr>
              <a:t>th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/>
              <a:t>Details coordinated with CERN/WLCG/OSG security</a:t>
            </a:r>
            <a:endParaRPr lang="en-US" sz="1600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sz="2000" dirty="0" smtClean="0"/>
              <a:t>Final deployment documentation installed in OSG, replacing documentation at CERN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B050"/>
                </a:solidFill>
              </a:rPr>
              <a:t>Instructions vetted/tested by WLCG working group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Some policy issues still TBD (IPv6 and Tier-3 recommendations)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D67B-AC8B-495F-886D-33E632F3629C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93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914400"/>
          </a:xfrm>
        </p:spPr>
        <p:txBody>
          <a:bodyPr/>
          <a:lstStyle/>
          <a:p>
            <a:r>
              <a:rPr lang="en-US" dirty="0" smtClean="0"/>
              <a:t>Near/Mid term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784592" cy="561975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Reinstall/upgrade announcement to be sent Nov </a:t>
            </a:r>
            <a:r>
              <a:rPr lang="en-US" sz="2400" b="1" dirty="0" smtClean="0">
                <a:solidFill>
                  <a:srgbClr val="0070C0"/>
                </a:solidFill>
              </a:rPr>
              <a:t>1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B050"/>
                </a:solidFill>
              </a:rPr>
              <a:t>Working </a:t>
            </a:r>
            <a:r>
              <a:rPr lang="en-US" sz="2400" dirty="0" smtClean="0">
                <a:solidFill>
                  <a:srgbClr val="00B050"/>
                </a:solidFill>
              </a:rPr>
              <a:t>Network </a:t>
            </a:r>
            <a:r>
              <a:rPr lang="en-US" sz="2400" dirty="0" err="1" smtClean="0">
                <a:solidFill>
                  <a:srgbClr val="00B050"/>
                </a:solidFill>
              </a:rPr>
              <a:t>Datastore</a:t>
            </a:r>
            <a:r>
              <a:rPr lang="en-US" sz="2400" dirty="0" smtClean="0">
                <a:solidFill>
                  <a:srgbClr val="00B050"/>
                </a:solidFill>
              </a:rPr>
              <a:t> using </a:t>
            </a:r>
            <a:r>
              <a:rPr lang="en-US" sz="2400" dirty="0" err="1" smtClean="0">
                <a:solidFill>
                  <a:srgbClr val="00B050"/>
                </a:solidFill>
              </a:rPr>
              <a:t>Esmond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/>
              <a:t>Main issue is testing the gathering/loading of metrics via RSV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Not sure of the status of the RSV probe….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 smtClean="0">
                <a:solidFill>
                  <a:srgbClr val="7030A0"/>
                </a:solidFill>
              </a:rPr>
              <a:t>utomated creation of “mesh-</a:t>
            </a:r>
            <a:r>
              <a:rPr lang="en-US" sz="2400" dirty="0" err="1" smtClean="0">
                <a:solidFill>
                  <a:srgbClr val="7030A0"/>
                </a:solidFill>
              </a:rPr>
              <a:t>configs</a:t>
            </a:r>
            <a:r>
              <a:rPr lang="en-US" sz="2400" dirty="0" smtClean="0">
                <a:solidFill>
                  <a:srgbClr val="7030A0"/>
                </a:solidFill>
              </a:rPr>
              <a:t>” into production</a:t>
            </a:r>
            <a:endParaRPr lang="en-US" sz="1800" dirty="0" smtClean="0">
              <a:solidFill>
                <a:srgbClr val="7030A0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Finish testing and verification.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Plan “cut-over” from existing mesh URLs to OSG</a:t>
            </a:r>
          </a:p>
          <a:p>
            <a:pPr marL="82296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2336" lvl="1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=============Mid Term===================</a:t>
            </a:r>
          </a:p>
          <a:p>
            <a:pPr>
              <a:lnSpc>
                <a:spcPts val="2400"/>
              </a:lnSpc>
            </a:pPr>
            <a:r>
              <a:rPr lang="en-US" sz="2400" dirty="0" smtClean="0"/>
              <a:t>Identify </a:t>
            </a:r>
            <a:r>
              <a:rPr lang="en-US" sz="2400" dirty="0" smtClean="0"/>
              <a:t>and lobby non WLCG OSG sites to install PS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Coordinate activities with PuNDIT and WLCG </a:t>
            </a:r>
            <a:r>
              <a:rPr lang="en-US" sz="2400" dirty="0" smtClean="0">
                <a:solidFill>
                  <a:srgbClr val="C00000"/>
                </a:solidFill>
              </a:rPr>
              <a:t>WG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Use-cases for creating the API are important and need iteration</a:t>
            </a:r>
            <a:endParaRPr lang="en-US" sz="2000" dirty="0" smtClean="0">
              <a:solidFill>
                <a:srgbClr val="C00000"/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Using and improving the OSG network service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As sites upgrade and use the mesh, verify data, displays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Begin testing “clients” of OSG network metrics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Will require some API changes to get certain typical queries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400" dirty="0" smtClean="0"/>
              <a:t>Continued documentation updates and additions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Maintain/update documented procedures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4D04-2DDB-4F2A-BB0E-2939EF9BC581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Shawn McKee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0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dirty="0" smtClean="0"/>
              <a:t>URLs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Network Documentation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www.opensciencegrid.org/bin/view/Documentation/NetworkingInOSG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New Deployment documentation for both OSG and WLCG hosted in OSG (migrated from CERN)</a:t>
            </a:r>
          </a:p>
          <a:p>
            <a:pPr marL="402336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twiki.opensciencegrid.org/bin/view/Documentation/DeployperfSONAR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 smtClean="0"/>
              <a:t>3.4 MA guide </a:t>
            </a:r>
            <a:r>
              <a:rPr lang="en-US" dirty="0" smtClean="0">
                <a:hlinkClick r:id="rId4"/>
              </a:rPr>
              <a:t>https://code.google.com/p/perfsonar-ps/wiki/MeasurementArchiveClientGuide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Modular Dashboard Replacement Prototypes</a:t>
            </a: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maddash.aglt2.org/maddash-webui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https://maddash.aglt2.org/WLCGperfSONAR/check_mk</a:t>
            </a:r>
            <a:endParaRPr lang="en-US" dirty="0" smtClean="0"/>
          </a:p>
          <a:p>
            <a:r>
              <a:rPr lang="en-US" dirty="0" err="1" smtClean="0"/>
              <a:t>perfSONAR</a:t>
            </a:r>
            <a:r>
              <a:rPr lang="en-US" dirty="0" smtClean="0"/>
              <a:t>-PS Installation Motivation:</a:t>
            </a:r>
          </a:p>
          <a:p>
            <a:pPr marL="356616" lvl="1" indent="0">
              <a:buNone/>
            </a:pPr>
            <a:r>
              <a:rPr lang="en-US" sz="2700" dirty="0">
                <a:hlinkClick r:id="rId7"/>
              </a:rPr>
              <a:t>https://twiki.grid.iu.edu/bin/view/Networking/WhyPerfSNOAR</a:t>
            </a:r>
            <a:endParaRPr lang="en-US" sz="2700" dirty="0"/>
          </a:p>
          <a:p>
            <a:r>
              <a:rPr lang="en-US" dirty="0" smtClean="0"/>
              <a:t>Initial </a:t>
            </a:r>
            <a:r>
              <a:rPr lang="en-US" dirty="0" smtClean="0"/>
              <a:t>test OSG </a:t>
            </a:r>
            <a:r>
              <a:rPr lang="en-US" dirty="0" smtClean="0"/>
              <a:t>mesh details </a:t>
            </a:r>
            <a:r>
              <a:rPr lang="en-US" dirty="0" smtClean="0">
                <a:hlinkClick r:id="rId8"/>
              </a:rPr>
              <a:t>http://confluence.grid.iu.edu/display/CENTRAL/Perfsonar+Mesh+Configs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Esmond</a:t>
            </a:r>
            <a:r>
              <a:rPr lang="en-US" dirty="0" smtClean="0"/>
              <a:t> install info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antg-dev.es.net/esmond-docs/rpm_install.html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Mesh-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smtClean="0"/>
              <a:t>in OSG </a:t>
            </a:r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oim.grid.iu.edu/oim/meshconfig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7052-33DD-4055-8949-22E1B939515C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1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endParaRPr lang="en-US" dirty="0"/>
          </a:p>
          <a:p>
            <a:pPr marL="82296" indent="0" algn="ctr">
              <a:buNone/>
            </a:pPr>
            <a:endParaRPr lang="en-US" dirty="0" smtClean="0"/>
          </a:p>
          <a:p>
            <a:pPr marL="82296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CD4E-58BD-4F8F-A228-90FD29A3FD7D}" type="datetime1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07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SG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</Template>
  <TotalTime>0</TotalTime>
  <Words>676</Words>
  <Application>Microsoft Office PowerPoint</Application>
  <PresentationFormat>On-screen Show (4:3)</PresentationFormat>
  <Paragraphs>100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OSG</vt:lpstr>
      <vt:lpstr>OSG Area Coordinators</vt:lpstr>
      <vt:lpstr>Key Initiatives in Network Area</vt:lpstr>
      <vt:lpstr>Top Concerns</vt:lpstr>
      <vt:lpstr>Recent Accomplishments</vt:lpstr>
      <vt:lpstr>Near/Mid term items</vt:lpstr>
      <vt:lpstr>URLs of Relevance</vt:lpstr>
      <vt:lpstr>Questions or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2014-07-16T17:14:47Z</dcterms:created>
  <dcterms:modified xsi:type="dcterms:W3CDTF">2014-10-29T16:01:54Z</dcterms:modified>
</cp:coreProperties>
</file>