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61" r:id="rId6"/>
    <p:sldId id="264" r:id="rId7"/>
    <p:sldId id="266" r:id="rId8"/>
    <p:sldId id="26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96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12/21/11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Security/SHA2SupportProjec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Altunay</a:t>
            </a:r>
          </a:p>
          <a:p>
            <a:r>
              <a:rPr lang="en-US" dirty="0" smtClean="0"/>
              <a:t>12/21/2011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8435116"/>
              </p:ext>
            </p:extLst>
          </p:nvPr>
        </p:nvGraphicFramePr>
        <p:xfrm>
          <a:off x="272109" y="114744"/>
          <a:ext cx="8707491" cy="6774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24"/>
                <a:gridCol w="3912643"/>
                <a:gridCol w="44671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Incident response and vulnerability assessment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Minimizing the end-end response time to an incident, 1 day for a severe incident, 1 week for a moderate incident, and 1 month for a low-risk incient.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Troubleshooting; processing security tickets including user requests, change requests from stakeholders, technical problems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Goal is to acknowledge tickets within one day of receipt.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Maintaining security scripts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-update-certs,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-manage, cert-scripts,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Maintain and provide bug fixes according to the severity of bugs. For urgent problems, provide an update in one week; For moderate severity, provide an update in a month; For low risk problems, provide an update in 6 months.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Supporting OSG RA in processing certificate requests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Each certificate request is resolved within one week; requests for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GridAdmin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and RA Agents are served within 3 days.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Preparing CA releases (IGTF), modifying OSG software as the changes in releases require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CA release for every two months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Policy work with IGTF, TAGPMA, JSPG and EGI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IGTF and TAGPMA twice a year. Attend JSPG and EGI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meteings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remotely and face-face once a year. Track security policy changes and report to OSG management.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Test and Controls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Execute all the controls included in the Security Plan and prepare a summary analysis.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Security Team Meeting to review work items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Coordinate weekly work items.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reporting to OSG-Production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Report important items that will affect production; incidents, vulnerabilities, changes to PKI infrastructure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Monthly reporting to OSG-ET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ET once a month to discuss work items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Quarterly reporting to Area Coordinator meeting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area coordinators to discuss work items.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21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Ongoing Work: 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dirty="0" smtClean="0"/>
              <a:t>. Software Vulnerabilities/Incidents</a:t>
            </a:r>
          </a:p>
          <a:p>
            <a:pPr lvl="1"/>
            <a:r>
              <a:rPr lang="en-US" sz="2000" dirty="0" smtClean="0"/>
              <a:t>No major incidents. </a:t>
            </a:r>
          </a:p>
          <a:p>
            <a:pPr lvl="1"/>
            <a:r>
              <a:rPr lang="en-US" sz="2000" dirty="0" smtClean="0"/>
              <a:t>Gratia security updates, </a:t>
            </a:r>
          </a:p>
          <a:p>
            <a:pPr lvl="1"/>
            <a:r>
              <a:rPr lang="en-US" sz="2000" dirty="0" smtClean="0"/>
              <a:t>Supposed DOS attack at </a:t>
            </a:r>
            <a:r>
              <a:rPr lang="en-US" sz="2000" dirty="0" err="1" smtClean="0"/>
              <a:t>Fermilab</a:t>
            </a:r>
            <a:r>
              <a:rPr lang="en-US" sz="2000" dirty="0" smtClean="0"/>
              <a:t> – turned out to be non-security issue</a:t>
            </a:r>
          </a:p>
          <a:p>
            <a:pPr lvl="1"/>
            <a:r>
              <a:rPr lang="en-US" sz="2000" dirty="0" smtClean="0"/>
              <a:t>Ongoing </a:t>
            </a:r>
            <a:r>
              <a:rPr lang="en-US" sz="2000" dirty="0" smtClean="0"/>
              <a:t>attention still taking a lot of effort.</a:t>
            </a:r>
          </a:p>
          <a:p>
            <a:pPr marL="0" indent="0">
              <a:buNone/>
            </a:pPr>
            <a:r>
              <a:rPr lang="en-US" sz="2000" dirty="0" smtClean="0"/>
              <a:t>10. replaced by area coordinators reports. Will be dropped.</a:t>
            </a:r>
          </a:p>
          <a:p>
            <a:pPr marL="0" indent="0">
              <a:buNone/>
            </a:pPr>
            <a:r>
              <a:rPr lang="en-US" sz="2000" dirty="0" smtClean="0"/>
              <a:t>5. </a:t>
            </a:r>
            <a:r>
              <a:rPr lang="en-US" sz="2000" dirty="0" err="1" smtClean="0"/>
              <a:t>DOEGrids</a:t>
            </a:r>
            <a:r>
              <a:rPr lang="en-US" sz="2000" dirty="0" smtClean="0"/>
              <a:t> CA certificate change. The older CA cert will have lifetime issues after January 23, 2012.</a:t>
            </a:r>
          </a:p>
          <a:p>
            <a:pPr lvl="1"/>
            <a:r>
              <a:rPr lang="en-US" sz="2000" dirty="0" smtClean="0"/>
              <a:t>https://</a:t>
            </a:r>
            <a:r>
              <a:rPr lang="en-US" sz="2000" dirty="0" err="1" smtClean="0"/>
              <a:t>ticket.grid.iu.edu/goc/viewer?id</a:t>
            </a:r>
            <a:r>
              <a:rPr lang="en-US" sz="2000" dirty="0" smtClean="0"/>
              <a:t>=11270   </a:t>
            </a:r>
          </a:p>
          <a:p>
            <a:pPr lvl="1"/>
            <a:r>
              <a:rPr lang="en-US" sz="2000" dirty="0" smtClean="0"/>
              <a:t>Quick turn around from ITB folks -- Many thanks.</a:t>
            </a:r>
          </a:p>
          <a:p>
            <a:pPr lvl="1"/>
            <a:r>
              <a:rPr lang="en-US" sz="2000" dirty="0" smtClean="0"/>
              <a:t>Tested and released into production by Dec 13. </a:t>
            </a:r>
            <a:endParaRPr lang="en-US" sz="2000" dirty="0"/>
          </a:p>
          <a:p>
            <a:pPr marL="57150" indent="0">
              <a:buNone/>
            </a:pPr>
            <a:r>
              <a:rPr lang="en-US" sz="2000" dirty="0" smtClean="0"/>
              <a:t>6</a:t>
            </a:r>
            <a:r>
              <a:rPr lang="en-US" sz="2000" dirty="0" smtClean="0"/>
              <a:t>. Jim </a:t>
            </a:r>
            <a:r>
              <a:rPr lang="en-US" sz="2000" dirty="0" smtClean="0"/>
              <a:t>attended Federated ID management workshop in UK</a:t>
            </a:r>
            <a:r>
              <a:rPr lang="en-US" sz="2000" dirty="0" smtClean="0"/>
              <a:t> and TAGPMA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8367326"/>
              </p:ext>
            </p:extLst>
          </p:nvPr>
        </p:nvGraphicFramePr>
        <p:xfrm>
          <a:off x="0" y="251958"/>
          <a:ext cx="9144000" cy="624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593"/>
                <a:gridCol w="4252020"/>
                <a:gridCol w="1922367"/>
                <a:gridCol w="1217331"/>
                <a:gridCol w="115168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Identity Management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Basney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Altunay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4.1.1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Work Plan agreed by OSG Management and Security team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Basney, Altunay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9/15/11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4.1.2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Integrate a UCSD VO with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CILogon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CA to utilize local resources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Basney, Altunay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8/15/11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9/30/11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4.1.3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Integrate a VO with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Cilogon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CA which can submit jobs to OSG resources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Basney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Altunay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9/16/11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12/30/11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4.1.4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Provide documented and supported alternatives to the DOEGrids CA for OSG host certificates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Basney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Altunay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4.1.4.1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Set up a implementation testbed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Basney, Altunay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9/30/11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10/30/11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4.1.4.2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Integrate OSG host cert system with XSEDE CAs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Basney, Altunay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10/30/11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7/15/12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4.1.7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Enable user access without certificates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Basney, Altunay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5/15/12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9/30/12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4.2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Conduct Security Controls and Tests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Altunay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Slagell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4.2.1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Execute the security controls in OSG Security Plan 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Altunay</a:t>
                      </a:r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, </a:t>
                      </a:r>
                      <a:r>
                        <a:rPr lang="en-US" sz="1800" b="0" i="0" u="none" strike="noStrike" dirty="0" err="1">
                          <a:effectLst/>
                          <a:latin typeface="Arial"/>
                        </a:rPr>
                        <a:t>Slagell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3/1/12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7/1/12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4.2.2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Prepare a report on findings from the Security Controls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Altunay, Slagell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7/1/12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7/22/12</a:t>
                      </a:r>
                    </a:p>
                  </a:txBody>
                  <a:tcPr marL="12700" marR="12700" marT="1270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0798" y="4993726"/>
            <a:ext cx="2698415" cy="12003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Will not report on items that start after 1/1/12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5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1342"/>
            <a:ext cx="8229600" cy="57466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Will update WBS to reflect DOE Grids CA </a:t>
            </a:r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4.1.1, 4.1.2, and 4.1.3 are complete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4.1.4 </a:t>
            </a:r>
            <a:r>
              <a:rPr lang="en-US" dirty="0" smtClean="0">
                <a:solidFill>
                  <a:srgbClr val="000000"/>
                </a:solidFill>
              </a:rPr>
              <a:t>replaced by </a:t>
            </a:r>
            <a:r>
              <a:rPr lang="en-US" dirty="0" err="1" smtClean="0">
                <a:solidFill>
                  <a:srgbClr val="000000"/>
                </a:solidFill>
              </a:rPr>
              <a:t>Digicert</a:t>
            </a:r>
            <a:r>
              <a:rPr lang="en-US" dirty="0" smtClean="0">
                <a:solidFill>
                  <a:srgbClr val="000000"/>
                </a:solidFill>
              </a:rPr>
              <a:t> Pilot. Integration with XSEDE to date does not need any work from Security on </a:t>
            </a:r>
            <a:r>
              <a:rPr lang="en-US" dirty="0" err="1" smtClean="0">
                <a:solidFill>
                  <a:srgbClr val="000000"/>
                </a:solidFill>
              </a:rPr>
              <a:t>Cas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err="1" smtClean="0"/>
              <a:t>DigiCert</a:t>
            </a:r>
            <a:r>
              <a:rPr lang="en-US" dirty="0" smtClean="0"/>
              <a:t> pilot</a:t>
            </a:r>
          </a:p>
          <a:p>
            <a:pPr lvl="1"/>
            <a:r>
              <a:rPr lang="en-US" dirty="0" smtClean="0"/>
              <a:t>Started on 10/25/2011. Goal to complete on 2/9/2012. </a:t>
            </a:r>
          </a:p>
          <a:p>
            <a:pPr lvl="1"/>
            <a:r>
              <a:rPr lang="en-US" dirty="0" smtClean="0"/>
              <a:t>Tested the new certificates on ITB. Completed on 12/14. Our original target date was 12/5. </a:t>
            </a:r>
          </a:p>
          <a:p>
            <a:pPr lvl="1"/>
            <a:r>
              <a:rPr lang="en-US" dirty="0" smtClean="0"/>
              <a:t>10-day delay was due to </a:t>
            </a:r>
            <a:r>
              <a:rPr lang="en-US" dirty="0" err="1" smtClean="0"/>
              <a:t>Digicert’s</a:t>
            </a:r>
            <a:r>
              <a:rPr lang="en-US" dirty="0" smtClean="0"/>
              <a:t> latency in giving us access to their portals and certificates </a:t>
            </a:r>
          </a:p>
          <a:p>
            <a:pPr lvl="1"/>
            <a:r>
              <a:rPr lang="en-US" dirty="0" smtClean="0"/>
              <a:t>ITB testing was difficult and time-consuming due to the number of components and ITB sites involved. The remaining items will not require help from outside of the pilot project members.  Many thanks to ITB staff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Detailed WBS update is periodically sent to </a:t>
            </a:r>
            <a:r>
              <a:rPr lang="en-US" dirty="0" err="1" smtClean="0"/>
              <a:t>Proj</a:t>
            </a:r>
            <a:r>
              <a:rPr lang="en-US" dirty="0" smtClean="0"/>
              <a:t> Manager (</a:t>
            </a:r>
            <a:r>
              <a:rPr lang="en-US" dirty="0" err="1" smtClean="0"/>
              <a:t>Chander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090"/>
            <a:ext cx="8229600" cy="3830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SHA-2</a:t>
            </a:r>
            <a:r>
              <a:rPr lang="en-US" dirty="0" smtClean="0"/>
              <a:t>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135"/>
            <a:ext cx="8229600" cy="6086865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 smtClean="0"/>
              <a:t>Confusion here and in Europe on when SHA-2 certificates must be supported. </a:t>
            </a:r>
          </a:p>
          <a:p>
            <a:r>
              <a:rPr lang="en-US" sz="2900" dirty="0" smtClean="0"/>
              <a:t>Clear that OSG cannot support Sha-2 certificates for many months given the amount of s/w that must be converted.</a:t>
            </a:r>
          </a:p>
          <a:p>
            <a:r>
              <a:rPr lang="en-US" sz="2900" dirty="0" smtClean="0"/>
              <a:t>Must also support sha-1</a:t>
            </a:r>
            <a:r>
              <a:rPr lang="en-US" sz="2900" dirty="0" smtClean="0"/>
              <a:t> and md5 simultaneously  </a:t>
            </a:r>
          </a:p>
          <a:p>
            <a:r>
              <a:rPr lang="en-US" sz="2900" dirty="0"/>
              <a:t>P</a:t>
            </a:r>
            <a:r>
              <a:rPr lang="en-US" sz="2900" dirty="0" smtClean="0"/>
              <a:t>roject currently being planned at </a:t>
            </a:r>
            <a:r>
              <a:rPr lang="en-US" sz="2900" dirty="0" smtClean="0">
                <a:hlinkClick r:id="rId2"/>
              </a:rPr>
              <a:t>https://twiki.grid.iu.edu/bin/view/Security/SHA2SupportProject</a:t>
            </a:r>
            <a:endParaRPr lang="en-US" sz="2900" dirty="0"/>
          </a:p>
          <a:p>
            <a:r>
              <a:rPr lang="en-US" sz="2900" dirty="0" err="1" smtClean="0"/>
              <a:t>Actvity</a:t>
            </a:r>
            <a:r>
              <a:rPr lang="en-US" sz="2900" dirty="0" smtClean="0"/>
              <a:t> moved to Software with Alain as the lead</a:t>
            </a:r>
            <a:r>
              <a:rPr lang="en-US" sz="2900" dirty="0" smtClean="0"/>
              <a:t>. Security </a:t>
            </a:r>
            <a:r>
              <a:rPr lang="en-US" sz="2900" dirty="0" smtClean="0"/>
              <a:t>will help.  Will not be in the security WBS. </a:t>
            </a:r>
          </a:p>
          <a:p>
            <a:pPr lvl="1"/>
            <a:r>
              <a:rPr lang="en-US" sz="2900" dirty="0" smtClean="0"/>
              <a:t>IGTF decided not to enforce or encourage any CAs to switch to SHA-2 immediately.</a:t>
            </a:r>
          </a:p>
          <a:p>
            <a:pPr lvl="1"/>
            <a:r>
              <a:rPr lang="en-US" sz="2900" dirty="0" smtClean="0"/>
              <a:t> EGI/WLCG struggles with complying with SHA-2 requirement.</a:t>
            </a:r>
          </a:p>
          <a:p>
            <a:pPr lvl="1"/>
            <a:r>
              <a:rPr lang="en-US" sz="2900" dirty="0" smtClean="0"/>
              <a:t>Project goal is to ensure OSG software stack that is compatible with SHA-2 end user certificates and proxies (without dropping support for MD5 and SHA-1).</a:t>
            </a:r>
          </a:p>
          <a:p>
            <a:pPr lvl="1"/>
            <a:r>
              <a:rPr lang="en-US" dirty="0"/>
              <a:t>Contacted software providers and collecting their plans for sha-2 support</a:t>
            </a:r>
            <a:r>
              <a:rPr lang="en-US" dirty="0" smtClean="0"/>
              <a:t>.</a:t>
            </a:r>
            <a:endParaRPr lang="en-US" sz="2900" dirty="0" smtClean="0"/>
          </a:p>
          <a:p>
            <a:pPr lvl="1"/>
            <a:r>
              <a:rPr lang="en-US" sz="2900" dirty="0" smtClean="0"/>
              <a:t>Tentative date so far is April. – is this realistic? Over to Alain to </a:t>
            </a:r>
            <a:r>
              <a:rPr lang="en-US" dirty="0" smtClean="0"/>
              <a:t>say.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 Items from Last report to Area Coordinators – will add to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to new layout CA bundles. </a:t>
            </a:r>
          </a:p>
          <a:p>
            <a:pPr lvl="1"/>
            <a:r>
              <a:rPr lang="en-US" dirty="0" smtClean="0"/>
              <a:t>Has been tested and released as default to production. </a:t>
            </a:r>
          </a:p>
          <a:p>
            <a:r>
              <a:rPr lang="en-US" dirty="0" smtClean="0"/>
              <a:t>We have two separate processes for releasing CA bundles :</a:t>
            </a:r>
          </a:p>
          <a:p>
            <a:pPr lvl="1"/>
            <a:r>
              <a:rPr lang="en-US" dirty="0" smtClean="0"/>
              <a:t> one for releasing to Koji/VDT </a:t>
            </a:r>
          </a:p>
          <a:p>
            <a:pPr lvl="1"/>
            <a:r>
              <a:rPr lang="en-US" dirty="0" smtClean="0"/>
              <a:t>Other for releasing </a:t>
            </a:r>
            <a:r>
              <a:rPr lang="en-US" dirty="0" err="1" smtClean="0"/>
              <a:t>pacman</a:t>
            </a:r>
            <a:r>
              <a:rPr lang="en-US" dirty="0" smtClean="0"/>
              <a:t> packages via GOC.</a:t>
            </a:r>
          </a:p>
          <a:p>
            <a:pPr lvl="1"/>
            <a:r>
              <a:rPr lang="en-US" dirty="0" smtClean="0"/>
              <a:t>Review and reconciliation of the processes by software, operations and security teams due before the end of 2/2012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WBS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8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OSG consulting services requested by DES.  Provide help on policies and procedures e.g. VO Policies and </a:t>
            </a:r>
            <a:r>
              <a:rPr lang="en-US" dirty="0" err="1" smtClean="0"/>
              <a:t>AUPs</a:t>
            </a:r>
            <a:r>
              <a:rPr lang="en-US" dirty="0" smtClean="0"/>
              <a:t>, User /Member Agreements, etc </a:t>
            </a:r>
          </a:p>
          <a:p>
            <a:r>
              <a:rPr lang="en-US" dirty="0" smtClean="0"/>
              <a:t>Deliverable is more understanding of what documents are useful, what VO documents we can point to, a wiki page to make any further </a:t>
            </a:r>
            <a:r>
              <a:rPr lang="en-US" dirty="0" err="1" smtClean="0"/>
              <a:t>VO’s</a:t>
            </a:r>
            <a:r>
              <a:rPr lang="en-US" dirty="0" smtClean="0"/>
              <a:t> life easier. </a:t>
            </a:r>
          </a:p>
          <a:p>
            <a:r>
              <a:rPr lang="en-US" dirty="0" smtClean="0"/>
              <a:t>Investigation stage. No due date is yet set.</a:t>
            </a:r>
          </a:p>
          <a:p>
            <a:r>
              <a:rPr lang="en-US" dirty="0" smtClean="0"/>
              <a:t>Estimated to be 2 </a:t>
            </a:r>
            <a:r>
              <a:rPr lang="en-US" dirty="0" err="1" smtClean="0"/>
              <a:t>fte</a:t>
            </a:r>
            <a:r>
              <a:rPr lang="en-US" dirty="0" smtClean="0"/>
              <a:t> week worth of work. Mine will do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/Worries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DOE Grids CA transition implementation will be high priority and high visibility. Do we have confidence in the effort needed? It looks like handling of storage/data areas is not really understood or provided for.</a:t>
            </a:r>
          </a:p>
          <a:p>
            <a:r>
              <a:rPr lang="en-US" dirty="0" smtClean="0"/>
              <a:t>Kevin Hill is a great asset. Need him to ramp up to full time before the ST&amp;E start.</a:t>
            </a:r>
          </a:p>
          <a:p>
            <a:r>
              <a:rPr lang="en-US" dirty="0" smtClean="0"/>
              <a:t>Not doing sufficient training – this is not on the WBS; should it be?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307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1266</Words>
  <Application>Microsoft Macintosh PowerPoint</Application>
  <PresentationFormat>On-screen Show (4:3)</PresentationFormat>
  <Paragraphs>136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OSG Area Coordinators Meeting Security Team  Report</vt:lpstr>
      <vt:lpstr>Slide 2</vt:lpstr>
      <vt:lpstr>Ongoing Work: Operational Security</vt:lpstr>
      <vt:lpstr>Slide 4</vt:lpstr>
      <vt:lpstr>ID Management</vt:lpstr>
      <vt:lpstr>SHA-2 </vt:lpstr>
      <vt:lpstr>Action Items from Last report to Area Coordinators – will add to WBS</vt:lpstr>
      <vt:lpstr>New WBS Item</vt:lpstr>
      <vt:lpstr>Issues /Worries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20</cp:revision>
  <dcterms:created xsi:type="dcterms:W3CDTF">2011-12-21T16:10:53Z</dcterms:created>
  <dcterms:modified xsi:type="dcterms:W3CDTF">2011-12-21T19:15:44Z</dcterms:modified>
</cp:coreProperties>
</file>