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96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BF6D-99A8-8343-BF23-05CAD657DB8D}" type="datetimeFigureOut">
              <a:rPr lang="en-US" smtClean="0"/>
              <a:pPr/>
              <a:t>11/1/11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 Meeting</a:t>
            </a:r>
            <a:br>
              <a:rPr lang="en-US" dirty="0" smtClean="0"/>
            </a:br>
            <a:r>
              <a:rPr lang="en-US" dirty="0" smtClean="0"/>
              <a:t>Security Team	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Mine Altunay</a:t>
            </a:r>
          </a:p>
          <a:p>
            <a:r>
              <a:rPr lang="en-US" dirty="0" smtClean="0"/>
              <a:t>11/02/2011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Ongoing Work</a:t>
            </a:r>
            <a:br>
              <a:rPr lang="en-US" dirty="0" smtClean="0"/>
            </a:br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Kevin Hill replaced Jim Barlow.</a:t>
            </a:r>
          </a:p>
          <a:p>
            <a:pPr lvl="1"/>
            <a:r>
              <a:rPr lang="en-US" dirty="0" smtClean="0"/>
              <a:t>Getting up to speed quickly. Took over all of Jim’s responsibilities: REN-ISAC, grid-sec, vulnerability bulletin boards, risk </a:t>
            </a:r>
            <a:r>
              <a:rPr lang="en-US" dirty="0" err="1" smtClean="0"/>
              <a:t>assesment</a:t>
            </a:r>
            <a:r>
              <a:rPr lang="en-US" dirty="0" smtClean="0"/>
              <a:t>, and so on</a:t>
            </a:r>
          </a:p>
          <a:p>
            <a:r>
              <a:rPr lang="en-US" dirty="0" smtClean="0"/>
              <a:t>Software Vulnerabilities</a:t>
            </a:r>
          </a:p>
          <a:p>
            <a:pPr lvl="1"/>
            <a:r>
              <a:rPr lang="en-US" dirty="0" smtClean="0"/>
              <a:t>Off-the-shelf software Apache, Tomcat, Java vulnerabilities</a:t>
            </a:r>
          </a:p>
          <a:p>
            <a:pPr lvl="1"/>
            <a:r>
              <a:rPr lang="en-US" dirty="0" smtClean="0"/>
              <a:t>3 aspects to evaluate: GOC servers, VDT servers, VDT content</a:t>
            </a:r>
          </a:p>
          <a:p>
            <a:pPr lvl="1"/>
            <a:r>
              <a:rPr lang="en-US" dirty="0" smtClean="0"/>
              <a:t>VDT content: no worries. VDT team does an excellent job of releasing necessary patches</a:t>
            </a:r>
          </a:p>
          <a:p>
            <a:pPr lvl="1"/>
            <a:r>
              <a:rPr lang="en-US" dirty="0" smtClean="0"/>
              <a:t>GOC servers: no worries. GOC personnel is alert and very responsive. </a:t>
            </a:r>
          </a:p>
          <a:p>
            <a:pPr lvl="1"/>
            <a:r>
              <a:rPr lang="en-US" dirty="0" smtClean="0"/>
              <a:t>VDT servers: some concerns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Security of VDT servers</a:t>
            </a:r>
          </a:p>
          <a:p>
            <a:pPr lvl="1"/>
            <a:r>
              <a:rPr lang="en-US" dirty="0" smtClean="0"/>
              <a:t>Managed by </a:t>
            </a:r>
            <a:r>
              <a:rPr lang="en-US" dirty="0" err="1" smtClean="0"/>
              <a:t>Batlab</a:t>
            </a:r>
            <a:r>
              <a:rPr lang="en-US" dirty="0" smtClean="0"/>
              <a:t> and </a:t>
            </a:r>
            <a:r>
              <a:rPr lang="en-US" dirty="0" err="1" smtClean="0"/>
              <a:t>CSLab</a:t>
            </a:r>
            <a:r>
              <a:rPr lang="en-US" dirty="0" smtClean="0"/>
              <a:t> teams at Wisconsin.</a:t>
            </a:r>
          </a:p>
          <a:p>
            <a:pPr lvl="1"/>
            <a:r>
              <a:rPr lang="en-US" dirty="0" smtClean="0"/>
              <a:t>No patching or update policy. Servers are patched and upgraded when there is a pressing need. Depends on the </a:t>
            </a:r>
            <a:r>
              <a:rPr lang="en-US" dirty="0" err="1" smtClean="0"/>
              <a:t>admin’s</a:t>
            </a:r>
            <a:r>
              <a:rPr lang="en-US" dirty="0" smtClean="0"/>
              <a:t> view. No regular yum update windows etc. </a:t>
            </a:r>
          </a:p>
          <a:p>
            <a:pPr lvl="1"/>
            <a:r>
              <a:rPr lang="en-US" dirty="0" smtClean="0"/>
              <a:t>Working with Alain </a:t>
            </a:r>
            <a:r>
              <a:rPr lang="en-US" dirty="0" smtClean="0"/>
              <a:t>to</a:t>
            </a:r>
            <a:r>
              <a:rPr lang="en-US" dirty="0" smtClean="0"/>
              <a:t> understand new build infrastructure, comparing this to Scientific Linux build system at </a:t>
            </a:r>
            <a:r>
              <a:rPr lang="en-US" dirty="0" err="1" smtClean="0"/>
              <a:t>Fermilab</a:t>
            </a:r>
            <a:endParaRPr lang="en-US" dirty="0" smtClean="0"/>
          </a:p>
          <a:p>
            <a:pPr lvl="1"/>
            <a:r>
              <a:rPr lang="en-US" dirty="0" err="1" smtClean="0"/>
              <a:t>Kernel.org</a:t>
            </a:r>
            <a:r>
              <a:rPr lang="en-US" dirty="0" smtClean="0"/>
              <a:t> and </a:t>
            </a:r>
            <a:r>
              <a:rPr lang="en-US" dirty="0" err="1" smtClean="0"/>
              <a:t>LinuxFoundation.org</a:t>
            </a:r>
            <a:r>
              <a:rPr lang="en-US" dirty="0" smtClean="0"/>
              <a:t> compromises </a:t>
            </a:r>
          </a:p>
          <a:p>
            <a:r>
              <a:rPr lang="en-US" dirty="0" smtClean="0"/>
              <a:t>WLCG Security officer visit. Focused on common policies.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Non</a:t>
            </a:r>
            <a:r>
              <a:rPr lang="en-US" dirty="0" smtClean="0"/>
              <a:t>-</a:t>
            </a:r>
            <a:r>
              <a:rPr lang="en-US" dirty="0" err="1" smtClean="0"/>
              <a:t>osg</a:t>
            </a:r>
            <a:r>
              <a:rPr lang="en-US" dirty="0" smtClean="0"/>
              <a:t> people signing up for</a:t>
            </a:r>
            <a:r>
              <a:rPr lang="en-US" dirty="0" smtClean="0"/>
              <a:t> operational security announcement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 smtClean="0"/>
              <a:t>Shows value to the community</a:t>
            </a: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CA layout RPM package is released to ITB. It is set as default CA package and will go through ITB tests with all other new rpm packages</a:t>
            </a:r>
          </a:p>
          <a:p>
            <a:r>
              <a:rPr lang="en-US" dirty="0" smtClean="0"/>
              <a:t>Once software tests are over, work with Production group to make a plan for transition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Operations team to understand what the CA release process for the rpm packages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 security team have produced rpm and </a:t>
            </a:r>
            <a:r>
              <a:rPr lang="en-US" dirty="0" err="1" smtClean="0"/>
              <a:t>deb</a:t>
            </a:r>
            <a:r>
              <a:rPr lang="en-US" dirty="0" smtClean="0"/>
              <a:t> packages for </a:t>
            </a:r>
            <a:r>
              <a:rPr lang="en-US" dirty="0" err="1" smtClean="0"/>
              <a:t>CAs</a:t>
            </a:r>
            <a:r>
              <a:rPr lang="en-US" dirty="0" smtClean="0"/>
              <a:t>. We have an existing process with Ops team</a:t>
            </a:r>
          </a:p>
          <a:p>
            <a:pPr lvl="1"/>
            <a:r>
              <a:rPr lang="en-US" dirty="0" smtClean="0"/>
              <a:t>With new build structure (Koji etc) we want to make sure the release process still works.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WBS Items for 2011-2012</a:t>
            </a:r>
            <a:br>
              <a:rPr lang="en-US" dirty="0" smtClean="0"/>
            </a:br>
            <a:r>
              <a:rPr lang="en-US" dirty="0" smtClean="0"/>
              <a:t>ID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new project plans</a:t>
            </a:r>
          </a:p>
          <a:p>
            <a:r>
              <a:rPr lang="en-US" dirty="0" smtClean="0"/>
              <a:t>So far on-track</a:t>
            </a:r>
          </a:p>
          <a:p>
            <a:r>
              <a:rPr lang="en-US" dirty="0" smtClean="0"/>
              <a:t>Pilot with </a:t>
            </a:r>
            <a:r>
              <a:rPr lang="en-US" dirty="0" err="1" smtClean="0"/>
              <a:t>Digicert</a:t>
            </a:r>
            <a:r>
              <a:rPr lang="en-US" dirty="0" smtClean="0"/>
              <a:t> will start this week. Ends in 3 months</a:t>
            </a:r>
          </a:p>
          <a:p>
            <a:pPr lvl="1"/>
            <a:r>
              <a:rPr lang="en-US" dirty="0" smtClean="0"/>
              <a:t>Will decide final contract based on pilot performance.</a:t>
            </a:r>
          </a:p>
          <a:p>
            <a:pPr lvl="1"/>
            <a:r>
              <a:rPr lang="en-US" dirty="0" smtClean="0"/>
              <a:t>Pilot Project Plan is laid out. </a:t>
            </a:r>
          </a:p>
          <a:p>
            <a:pPr lvl="1"/>
            <a:r>
              <a:rPr lang="en-US" dirty="0" smtClean="0"/>
              <a:t>Will pull in some of </a:t>
            </a:r>
            <a:r>
              <a:rPr lang="en-US" dirty="0" err="1" smtClean="0"/>
              <a:t>Anand’s</a:t>
            </a:r>
            <a:r>
              <a:rPr lang="en-US" dirty="0" smtClean="0"/>
              <a:t> time. </a:t>
            </a:r>
          </a:p>
          <a:p>
            <a:pPr lvl="1"/>
            <a:r>
              <a:rPr lang="en-US" dirty="0" smtClean="0"/>
              <a:t>Biggest concern is testing the new </a:t>
            </a:r>
            <a:r>
              <a:rPr lang="en-US" dirty="0" err="1" smtClean="0"/>
              <a:t>Digicert</a:t>
            </a:r>
            <a:r>
              <a:rPr lang="en-US" dirty="0" smtClean="0"/>
              <a:t> CA in ITB against the VDT stack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Items 2011-2012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Security Test and Controls</a:t>
            </a:r>
          </a:p>
          <a:p>
            <a:pPr lvl="1"/>
            <a:r>
              <a:rPr lang="en-US" dirty="0" smtClean="0"/>
              <a:t>Plan is to start in March and prepare the report by July retreat. </a:t>
            </a:r>
          </a:p>
          <a:p>
            <a:pPr lvl="1"/>
            <a:r>
              <a:rPr lang="en-US" dirty="0" smtClean="0"/>
              <a:t>Nothing to report yet.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IGTF is telling all accredited </a:t>
            </a:r>
            <a:r>
              <a:rPr lang="en-US" dirty="0" err="1" smtClean="0"/>
              <a:t>CAs</a:t>
            </a:r>
            <a:r>
              <a:rPr lang="en-US" dirty="0" smtClean="0"/>
              <a:t> to stop using SHA-1 by mid-2012</a:t>
            </a:r>
          </a:p>
          <a:p>
            <a:r>
              <a:rPr lang="en-US" dirty="0" smtClean="0"/>
              <a:t>Different than naming changes in the CA packages</a:t>
            </a:r>
          </a:p>
          <a:p>
            <a:r>
              <a:rPr lang="en-US" dirty="0" smtClean="0"/>
              <a:t>Individual certificate contents will </a:t>
            </a:r>
            <a:r>
              <a:rPr lang="en-US" dirty="0" smtClean="0"/>
              <a:t>be changed. Must be tested in ITB.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455</Words>
  <Application>Microsoft Macintosh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OSG Area Coordinators Meeting Security Team  Report</vt:lpstr>
      <vt:lpstr>Ongoing Work Operational Security</vt:lpstr>
      <vt:lpstr>Operational Security</vt:lpstr>
      <vt:lpstr>Operational Security</vt:lpstr>
      <vt:lpstr>Operational Security</vt:lpstr>
      <vt:lpstr>WBS Items for 2011-2012 ID Management</vt:lpstr>
      <vt:lpstr>WBS Items 2011-2012</vt:lpstr>
      <vt:lpstr>New items</vt:lpstr>
    </vt:vector>
  </TitlesOfParts>
  <Company>Fermi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 Meeting Security Team  Report</dc:title>
  <dc:creator>Mine Altunay</dc:creator>
  <cp:lastModifiedBy>Mine Altunay</cp:lastModifiedBy>
  <cp:revision>3</cp:revision>
  <dcterms:created xsi:type="dcterms:W3CDTF">2011-11-01T17:22:34Z</dcterms:created>
  <dcterms:modified xsi:type="dcterms:W3CDTF">2011-11-01T17:44:14Z</dcterms:modified>
</cp:coreProperties>
</file>