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7" autoAdjust="0"/>
    <p:restoredTop sz="91086" autoAdjust="0"/>
  </p:normalViewPr>
  <p:slideViewPr>
    <p:cSldViewPr>
      <p:cViewPr>
        <p:scale>
          <a:sx n="121" d="100"/>
          <a:sy n="121" d="100"/>
        </p:scale>
        <p:origin x="-80" y="1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FFB3-6275-46A3-B99A-FF5DBA3A7C65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6FFD-9493-476D-BC97-830FA7EAB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content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76FFD-9493-476D-BC97-830FA7EAB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content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76FFD-9493-476D-BC97-830FA7EAB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0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5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D42F-12AE-4737-A0D4-DA707C0062CA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B203-F682-4B3F-901B-38696E2B4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1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069975" cy="884238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dobe Gothic Std B" pitchFamily="34" charset="-128"/>
                <a:ea typeface="Adobe Gothic Std B" pitchFamily="34" charset="-128"/>
              </a:rPr>
              <a:t>Bridge to the Future - Progress</a:t>
            </a:r>
            <a:endParaRPr lang="en-US" sz="3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924800" cy="4800600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 smtClean="0"/>
              <a:t>Task: </a:t>
            </a:r>
            <a:r>
              <a:rPr lang="en-US" sz="2000" dirty="0" err="1" smtClean="0"/>
              <a:t>NEEShub</a:t>
            </a:r>
            <a:r>
              <a:rPr lang="en-US" sz="2000" dirty="0" smtClean="0"/>
              <a:t> to install </a:t>
            </a:r>
            <a:r>
              <a:rPr lang="en-US" sz="2000" dirty="0" err="1" smtClean="0"/>
              <a:t>condor_schedd</a:t>
            </a:r>
            <a:endParaRPr lang="en-US" sz="2000" dirty="0" smtClean="0"/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Rather than adding a new </a:t>
            </a:r>
            <a:r>
              <a:rPr lang="en-US" sz="1600" dirty="0" err="1" smtClean="0"/>
              <a:t>condor_schedd</a:t>
            </a:r>
            <a:r>
              <a:rPr lang="en-US" sz="1600" dirty="0" smtClean="0"/>
              <a:t> to scratch, utilize </a:t>
            </a:r>
            <a:r>
              <a:rPr lang="en-US" sz="1600" dirty="0" err="1" smtClean="0"/>
              <a:t>submit’s</a:t>
            </a:r>
            <a:r>
              <a:rPr lang="en-US" sz="1600" dirty="0" smtClean="0"/>
              <a:t> </a:t>
            </a:r>
            <a:r>
              <a:rPr lang="en-US" sz="1600" dirty="0" err="1" smtClean="0"/>
              <a:t>schedd</a:t>
            </a:r>
            <a:endParaRPr lang="en-US" sz="1600" dirty="0" smtClean="0"/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Steve Clark and Pascal </a:t>
            </a:r>
            <a:r>
              <a:rPr lang="en-US" sz="1600" dirty="0" err="1" smtClean="0"/>
              <a:t>Meunier</a:t>
            </a:r>
            <a:r>
              <a:rPr lang="en-US" sz="1600" dirty="0"/>
              <a:t> </a:t>
            </a:r>
            <a:r>
              <a:rPr lang="en-US" sz="1600" dirty="0" smtClean="0"/>
              <a:t>of </a:t>
            </a:r>
            <a:r>
              <a:rPr lang="en-US" sz="1600" dirty="0" err="1" smtClean="0"/>
              <a:t>Hubzero</a:t>
            </a:r>
            <a:r>
              <a:rPr lang="en-US" sz="1600" dirty="0" smtClean="0"/>
              <a:t> are working on making submit continue if user kills workspace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err="1" smtClean="0"/>
              <a:t>Batchsubmit</a:t>
            </a:r>
            <a:r>
              <a:rPr lang="en-US" sz="1600" dirty="0" smtClean="0"/>
              <a:t> to call submit with optional parameter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Task: </a:t>
            </a:r>
            <a:r>
              <a:rPr lang="en-US" sz="2000" dirty="0" smtClean="0"/>
              <a:t>Steve to run a large model using condor and submit</a:t>
            </a:r>
            <a:endParaRPr lang="en-US" sz="2000" dirty="0"/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Andre is working on improvements on how jobs are submitted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 smtClean="0"/>
              <a:t>Creating a matrix of parameter sweeps to be used with model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Improvements will be sent to Steve for testing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Task: Run models using </a:t>
            </a:r>
            <a:r>
              <a:rPr lang="en-US" sz="2000" dirty="0" err="1"/>
              <a:t>OpenSeesMP</a:t>
            </a:r>
            <a:r>
              <a:rPr lang="en-US" sz="2000" dirty="0"/>
              <a:t> on Carter or Hansen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During the </a:t>
            </a:r>
            <a:r>
              <a:rPr lang="en-US" sz="1600" dirty="0"/>
              <a:t>last attempt, </a:t>
            </a:r>
            <a:r>
              <a:rPr lang="en-US" sz="1600" dirty="0" smtClean="0"/>
              <a:t>we had </a:t>
            </a:r>
            <a:r>
              <a:rPr lang="en-US" sz="1600" dirty="0"/>
              <a:t>issues with missing libraries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Frank McKenna </a:t>
            </a:r>
            <a:r>
              <a:rPr lang="en-US" sz="1600" dirty="0" smtClean="0"/>
              <a:t>is creating </a:t>
            </a:r>
            <a:r>
              <a:rPr lang="en-US" sz="1600" dirty="0"/>
              <a:t>a new executable with libraries built-</a:t>
            </a:r>
            <a:r>
              <a:rPr lang="en-US" sz="1600" dirty="0" smtClean="0"/>
              <a:t>in </a:t>
            </a:r>
            <a:r>
              <a:rPr lang="en-US" sz="1600" dirty="0" smtClean="0">
                <a:solidFill>
                  <a:srgbClr val="000000"/>
                </a:solidFill>
              </a:rPr>
              <a:t>-</a:t>
            </a:r>
            <a:r>
              <a:rPr lang="en-US" sz="1600" b="1" dirty="0" smtClean="0">
                <a:solidFill>
                  <a:srgbClr val="000000"/>
                </a:solidFill>
              </a:rPr>
              <a:t> 6/7/2013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Gemez or Brian to contact Andre when Frank is 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52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069975" cy="884238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dobe Gothic Std B" pitchFamily="34" charset="-128"/>
                <a:ea typeface="Adobe Gothic Std B" pitchFamily="34" charset="-128"/>
              </a:rPr>
              <a:t>Bridge to the Future - Progress</a:t>
            </a:r>
            <a:endParaRPr lang="en-US" sz="3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924800" cy="4800600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Task: Andre to transfer data to local scratch space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On scratch, users can only write under /scratch/&lt;user&gt;/&lt;execute&gt;/&lt;job&gt;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Created </a:t>
            </a:r>
            <a:r>
              <a:rPr lang="en-US" sz="1600" dirty="0"/>
              <a:t>writeable /scratch/</a:t>
            </a:r>
            <a:r>
              <a:rPr lang="en-US" sz="1600" dirty="0" err="1"/>
              <a:t>abarbosa</a:t>
            </a:r>
            <a:r>
              <a:rPr lang="en-US" sz="1600" dirty="0"/>
              <a:t>/non-</a:t>
            </a:r>
            <a:r>
              <a:rPr lang="en-US" sz="1600" dirty="0" err="1"/>
              <a:t>batchsubmit</a:t>
            </a:r>
            <a:r>
              <a:rPr lang="en-US" sz="1600" dirty="0"/>
              <a:t> </a:t>
            </a:r>
            <a:r>
              <a:rPr lang="en-US" sz="1600" dirty="0" smtClean="0"/>
              <a:t>directory</a:t>
            </a:r>
            <a:endParaRPr lang="en-US" sz="1600" dirty="0"/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Andre was able to transfer data using </a:t>
            </a:r>
            <a:r>
              <a:rPr lang="en-US" sz="1600" dirty="0" err="1"/>
              <a:t>scp</a:t>
            </a:r>
            <a:r>
              <a:rPr lang="en-US" sz="1600" dirty="0"/>
              <a:t> and </a:t>
            </a:r>
            <a:r>
              <a:rPr lang="en-US" sz="1600" dirty="0" err="1" smtClean="0"/>
              <a:t>sftp</a:t>
            </a:r>
            <a:endParaRPr lang="en-US" sz="2000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 smtClean="0"/>
              <a:t>Task</a:t>
            </a:r>
            <a:r>
              <a:rPr lang="en-US" sz="2000" dirty="0"/>
              <a:t>: </a:t>
            </a:r>
            <a:r>
              <a:rPr lang="en-US" sz="2000" dirty="0" smtClean="0"/>
              <a:t>Publish data to Project Warehouse</a:t>
            </a:r>
            <a:endParaRPr lang="en-US" sz="2000" dirty="0"/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Demoed Project Explorer for NEES (PEN) - </a:t>
            </a:r>
            <a:r>
              <a:rPr lang="en-US" sz="1600" b="1" dirty="0" smtClean="0">
                <a:solidFill>
                  <a:srgbClr val="000000"/>
                </a:solidFill>
              </a:rPr>
              <a:t>6/7/2013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How-to create Simulation and Runs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How-to drag and drop files into organized folders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00"/>
                </a:solidFill>
              </a:rPr>
              <a:t>How-to upload simulation data to the repository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Andre to choose where to organize data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/scratch/</a:t>
            </a:r>
            <a:r>
              <a:rPr lang="en-US" sz="1600" dirty="0" err="1"/>
              <a:t>abarbosa</a:t>
            </a:r>
            <a:r>
              <a:rPr lang="en-US" sz="1600" dirty="0"/>
              <a:t>/non-</a:t>
            </a:r>
            <a:r>
              <a:rPr lang="en-US" sz="1600" dirty="0" err="1"/>
              <a:t>batchsubmit</a:t>
            </a:r>
            <a:r>
              <a:rPr lang="en-US" sz="1600" dirty="0"/>
              <a:t> </a:t>
            </a:r>
            <a:endParaRPr lang="en-US" sz="1600" dirty="0" smtClean="0"/>
          </a:p>
          <a:p>
            <a:pPr lvl="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Local machine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Andre has a demo project on </a:t>
            </a:r>
            <a:r>
              <a:rPr lang="en-US" sz="1600" dirty="0" err="1" smtClean="0"/>
              <a:t>nees.org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6595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280</Words>
  <Application>Microsoft Macintosh PowerPoint</Application>
  <PresentationFormat>On-screen Show (4:3)</PresentationFormat>
  <Paragraphs>31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Bridge to the Future - Progress</vt:lpstr>
      <vt:lpstr>Bridge to the Future -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E. Brown, Jr. Network for Earthquake Engineering Simulation</dc:title>
  <dc:creator>jgwest</dc:creator>
  <cp:lastModifiedBy>Ruth Pordes</cp:lastModifiedBy>
  <cp:revision>93</cp:revision>
  <dcterms:created xsi:type="dcterms:W3CDTF">2011-10-28T15:30:11Z</dcterms:created>
  <dcterms:modified xsi:type="dcterms:W3CDTF">2013-06-12T21:19:49Z</dcterms:modified>
</cp:coreProperties>
</file>