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4" r:id="rId4"/>
    <p:sldId id="262" r:id="rId5"/>
    <p:sldId id="263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6" d="100"/>
          <a:sy n="86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8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86A9-A704-F744-B758-0A615011E303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807D-E899-3C41-9960-21153204B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4021"/>
            <a:ext cx="8229600" cy="1143000"/>
          </a:xfrm>
        </p:spPr>
        <p:txBody>
          <a:bodyPr/>
          <a:lstStyle/>
          <a:p>
            <a:r>
              <a:rPr lang="en-US" dirty="0" smtClean="0"/>
              <a:t>OSG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6475"/>
            <a:ext cx="8229600" cy="2666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Rob Quick</a:t>
            </a:r>
          </a:p>
          <a:p>
            <a:pPr marL="0" indent="0" algn="ctr">
              <a:buNone/>
            </a:pPr>
            <a:r>
              <a:rPr lang="en-US" dirty="0" smtClean="0"/>
              <a:t>July 10th, 2012 </a:t>
            </a:r>
          </a:p>
          <a:p>
            <a:pPr marL="0" indent="0" algn="ctr">
              <a:buNone/>
            </a:pPr>
            <a:r>
              <a:rPr lang="en-US" dirty="0" smtClean="0"/>
              <a:t>OSG Staff Retreat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Key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 SLA exceptions</a:t>
            </a:r>
            <a:endParaRPr lang="en-US" dirty="0"/>
          </a:p>
          <a:p>
            <a:pPr lvl="1"/>
            <a:r>
              <a:rPr lang="en-US" dirty="0" smtClean="0"/>
              <a:t>Only notable issues were the Gratia upgrade and a brief DNS outage </a:t>
            </a:r>
          </a:p>
          <a:p>
            <a:pPr lvl="2"/>
            <a:r>
              <a:rPr lang="en-US" dirty="0" smtClean="0"/>
              <a:t>RCAs available from Ops </a:t>
            </a:r>
            <a:r>
              <a:rPr lang="en-US" dirty="0" err="1" smtClean="0"/>
              <a:t>TWiki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Critical services 99.9%+ (7/1/11 to 6/30/12)</a:t>
            </a:r>
          </a:p>
          <a:p>
            <a:r>
              <a:rPr lang="en-US" dirty="0" smtClean="0"/>
              <a:t>Operations Support Training</a:t>
            </a:r>
          </a:p>
          <a:p>
            <a:pPr lvl="1"/>
            <a:r>
              <a:rPr lang="en-US" dirty="0" smtClean="0"/>
              <a:t>4/12 VDT</a:t>
            </a:r>
          </a:p>
          <a:p>
            <a:pPr lvl="1"/>
            <a:r>
              <a:rPr lang="en-US" dirty="0" smtClean="0"/>
              <a:t>5/12 Condor Week</a:t>
            </a:r>
          </a:p>
          <a:p>
            <a:pPr lvl="1"/>
            <a:r>
              <a:rPr lang="en-US" dirty="0" smtClean="0"/>
              <a:t>7/12 Glide In WMS</a:t>
            </a:r>
          </a:p>
          <a:p>
            <a:pPr lvl="2"/>
            <a:r>
              <a:rPr lang="en-US" dirty="0" smtClean="0"/>
              <a:t>Agenda and details available from Ops </a:t>
            </a:r>
            <a:r>
              <a:rPr lang="en-US" dirty="0" err="1" smtClean="0"/>
              <a:t>TWiki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New Services</a:t>
            </a:r>
          </a:p>
          <a:p>
            <a:pPr lvl="1"/>
            <a:r>
              <a:rPr lang="en-US" dirty="0" smtClean="0"/>
              <a:t>XSEDE Front End, IU and CERN Glide In Instances, RPM Repo, JIRA, Blog Aggregator, Service Now Ticket Exchange</a:t>
            </a:r>
          </a:p>
          <a:p>
            <a:r>
              <a:rPr lang="en-US" dirty="0" smtClean="0"/>
              <a:t>OSG web </a:t>
            </a:r>
            <a:r>
              <a:rPr lang="en-US" dirty="0"/>
              <a:t>p</a:t>
            </a:r>
            <a:r>
              <a:rPr lang="en-US" dirty="0" smtClean="0"/>
              <a:t>age and domain </a:t>
            </a:r>
            <a:r>
              <a:rPr lang="en-US" dirty="0"/>
              <a:t>m</a:t>
            </a:r>
            <a:r>
              <a:rPr lang="en-US" dirty="0" smtClean="0"/>
              <a:t>oves</a:t>
            </a:r>
          </a:p>
        </p:txBody>
      </p:sp>
    </p:spTree>
    <p:extLst>
      <p:ext uri="{BB962C8B-B14F-4D97-AF65-F5344CB8AC3E}">
        <p14:creationId xmlns:p14="http://schemas.microsoft.com/office/powerpoint/2010/main" val="349119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Key Accomplishments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/>
          </a:bodyPr>
          <a:lstStyle/>
          <a:p>
            <a:r>
              <a:rPr lang="en-US" dirty="0" smtClean="0"/>
              <a:t>Transition from DNS RR to LVS</a:t>
            </a:r>
          </a:p>
          <a:p>
            <a:pPr lvl="1"/>
            <a:r>
              <a:rPr lang="en-US" dirty="0" smtClean="0"/>
              <a:t>Repo, Software, Ticket, </a:t>
            </a:r>
            <a:r>
              <a:rPr lang="en-US" dirty="0" err="1" smtClean="0"/>
              <a:t>MyOSG</a:t>
            </a:r>
            <a:r>
              <a:rPr lang="en-US" dirty="0" smtClean="0"/>
              <a:t>, Display</a:t>
            </a:r>
          </a:p>
          <a:p>
            <a:pPr lvl="1"/>
            <a:r>
              <a:rPr lang="en-US" dirty="0" smtClean="0"/>
              <a:t>Other services as maintenance permits</a:t>
            </a:r>
          </a:p>
          <a:p>
            <a:r>
              <a:rPr lang="en-US" dirty="0" err="1" smtClean="0"/>
              <a:t>DigiCert</a:t>
            </a:r>
            <a:r>
              <a:rPr lang="en-US" dirty="0" smtClean="0"/>
              <a:t> testing and front end development</a:t>
            </a:r>
          </a:p>
          <a:p>
            <a:pPr lvl="1"/>
            <a:r>
              <a:rPr lang="en-US" dirty="0" smtClean="0"/>
              <a:t>Donated effort from GRNOC for ticketing to allow dedicated effort to </a:t>
            </a:r>
            <a:r>
              <a:rPr lang="en-US" smtClean="0"/>
              <a:t>PKI project</a:t>
            </a:r>
            <a:endParaRPr lang="en-US" dirty="0" smtClean="0"/>
          </a:p>
          <a:p>
            <a:r>
              <a:rPr lang="en-US" dirty="0" smtClean="0"/>
              <a:t>Continued strengthening </a:t>
            </a:r>
            <a:r>
              <a:rPr lang="en-US" dirty="0"/>
              <a:t>r</a:t>
            </a:r>
            <a:r>
              <a:rPr lang="en-US" dirty="0" smtClean="0"/>
              <a:t>elationships with WLCG and EGI Operations groups</a:t>
            </a:r>
          </a:p>
          <a:p>
            <a:r>
              <a:rPr lang="en-US" dirty="0" smtClean="0"/>
              <a:t>No turnover in core Ops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5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Concerns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PKI transition will be heavy operationally</a:t>
            </a:r>
          </a:p>
          <a:p>
            <a:pPr lvl="1"/>
            <a:r>
              <a:rPr lang="en-US" dirty="0" smtClean="0"/>
              <a:t>No new effort beyond temporary GRNOC </a:t>
            </a:r>
            <a:r>
              <a:rPr lang="en-US" dirty="0" smtClean="0"/>
              <a:t>donation</a:t>
            </a:r>
          </a:p>
          <a:p>
            <a:pPr lvl="2"/>
            <a:r>
              <a:rPr lang="en-US" dirty="0" smtClean="0"/>
              <a:t>Business Impact Analysis available at Ops </a:t>
            </a:r>
            <a:r>
              <a:rPr lang="en-US" dirty="0" err="1" smtClean="0"/>
              <a:t>TWiki</a:t>
            </a:r>
            <a:endParaRPr lang="en-US" dirty="0" smtClean="0"/>
          </a:p>
          <a:p>
            <a:r>
              <a:rPr lang="en-US" dirty="0" smtClean="0"/>
              <a:t>New Services (PKI Front </a:t>
            </a:r>
            <a:r>
              <a:rPr lang="en-US" dirty="0"/>
              <a:t>E</a:t>
            </a:r>
            <a:r>
              <a:rPr lang="en-US" dirty="0" smtClean="0"/>
              <a:t>nd, OASIS, OSG Information System, others?)</a:t>
            </a:r>
          </a:p>
          <a:p>
            <a:pPr lvl="1"/>
            <a:r>
              <a:rPr lang="en-US" dirty="0" smtClean="0"/>
              <a:t>We currently have room for growth</a:t>
            </a:r>
          </a:p>
          <a:p>
            <a:pPr lvl="1"/>
            <a:r>
              <a:rPr lang="en-US" dirty="0" smtClean="0"/>
              <a:t>These will be newly developed so estimating operational load is difficult before production deployment</a:t>
            </a:r>
          </a:p>
          <a:p>
            <a:r>
              <a:rPr lang="en-US" dirty="0" smtClean="0"/>
              <a:t>Training courses monthly are too heavyweight in planning</a:t>
            </a:r>
          </a:p>
          <a:p>
            <a:pPr lvl="1"/>
            <a:r>
              <a:rPr lang="en-US" dirty="0" smtClean="0"/>
              <a:t>Suggest 5-6 in upcoming year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Proposed Work Plan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 infrastructure services at a level that exceeds the SLA commitments (Quick, </a:t>
            </a:r>
            <a:r>
              <a:rPr lang="en-US" dirty="0" err="1" smtClean="0"/>
              <a:t>Teige</a:t>
            </a:r>
            <a:r>
              <a:rPr lang="en-US" dirty="0" smtClean="0"/>
              <a:t>, </a:t>
            </a:r>
            <a:r>
              <a:rPr lang="en-US" dirty="0" err="1" smtClean="0"/>
              <a:t>Sfiligoi</a:t>
            </a:r>
            <a:r>
              <a:rPr lang="en-US" dirty="0" smtClean="0"/>
              <a:t>, </a:t>
            </a:r>
            <a:r>
              <a:rPr lang="en-US" dirty="0" err="1" smtClean="0"/>
              <a:t>Timm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Improve service efficiency of infrastructure to allow growth of services with minimal increased effort and no impact on existing services (Quick, </a:t>
            </a:r>
            <a:r>
              <a:rPr lang="en-US" dirty="0" err="1" smtClean="0"/>
              <a:t>Teige</a:t>
            </a:r>
            <a:r>
              <a:rPr lang="en-US" dirty="0" smtClean="0"/>
              <a:t>, Hayashi)</a:t>
            </a:r>
          </a:p>
          <a:p>
            <a:pPr lvl="0"/>
            <a:r>
              <a:rPr lang="en-US" dirty="0" smtClean="0"/>
              <a:t>Plan, implement, and deploy </a:t>
            </a:r>
            <a:r>
              <a:rPr lang="en-US" dirty="0" err="1" smtClean="0"/>
              <a:t>DigiCert</a:t>
            </a:r>
            <a:r>
              <a:rPr lang="en-US" dirty="0" smtClean="0"/>
              <a:t> PKI Front End (Quick, </a:t>
            </a:r>
            <a:r>
              <a:rPr lang="en-US" dirty="0" err="1" smtClean="0"/>
              <a:t>Teige</a:t>
            </a:r>
            <a:r>
              <a:rPr lang="en-US" dirty="0" smtClean="0"/>
              <a:t>, Hayashi)</a:t>
            </a:r>
          </a:p>
          <a:p>
            <a:pPr lvl="1"/>
            <a:r>
              <a:rPr lang="en-US" dirty="0" smtClean="0"/>
              <a:t>Users and RA documentation for PKI (</a:t>
            </a:r>
            <a:r>
              <a:rPr lang="en-US" dirty="0" err="1" smtClean="0"/>
              <a:t>Deximo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 certificate transitioning from </a:t>
            </a:r>
            <a:r>
              <a:rPr lang="en-US" dirty="0" err="1" smtClean="0"/>
              <a:t>DOEGrids</a:t>
            </a:r>
            <a:r>
              <a:rPr lang="en-US" dirty="0" smtClean="0"/>
              <a:t> to </a:t>
            </a:r>
            <a:r>
              <a:rPr lang="en-US" dirty="0" err="1" smtClean="0"/>
              <a:t>DigiCert</a:t>
            </a:r>
            <a:r>
              <a:rPr lang="en-US" dirty="0" smtClean="0"/>
              <a:t> (</a:t>
            </a:r>
            <a:r>
              <a:rPr lang="en-US" dirty="0" err="1" smtClean="0"/>
              <a:t>Deximo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47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 smtClean="0"/>
              <a:t>Proposed Work Plan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Research and implementation if approved of OASIS and Information System (Quick, </a:t>
            </a:r>
            <a:r>
              <a:rPr lang="en-US" dirty="0" err="1" smtClean="0"/>
              <a:t>Bockleman</a:t>
            </a:r>
            <a:r>
              <a:rPr lang="en-US" dirty="0" smtClean="0"/>
              <a:t>, Hayashi)</a:t>
            </a:r>
          </a:p>
          <a:p>
            <a:pPr lvl="0"/>
            <a:r>
              <a:rPr lang="en-US" dirty="0" smtClean="0"/>
              <a:t>Provide interoperability for WLCG and EGI Services (Quick)</a:t>
            </a:r>
          </a:p>
          <a:p>
            <a:pPr lvl="1"/>
            <a:r>
              <a:rPr lang="en-US" dirty="0" smtClean="0"/>
              <a:t>Continue contributing to WLCG and EGI forums on interoperability</a:t>
            </a:r>
          </a:p>
          <a:p>
            <a:pPr lvl="0"/>
            <a:r>
              <a:rPr lang="en-US" dirty="0" smtClean="0"/>
              <a:t>Research network monitoring services based on </a:t>
            </a:r>
            <a:r>
              <a:rPr lang="en-US" dirty="0" err="1" smtClean="0"/>
              <a:t>PerfSONAR</a:t>
            </a:r>
            <a:r>
              <a:rPr lang="en-US" dirty="0" smtClean="0"/>
              <a:t> (Quick, ?I2 Network Engineer?)</a:t>
            </a:r>
          </a:p>
          <a:p>
            <a:pPr lvl="0"/>
            <a:r>
              <a:rPr lang="en-US" dirty="0" smtClean="0"/>
              <a:t>Evaluate and implement new services based on consortium needs (Quick, </a:t>
            </a:r>
            <a:r>
              <a:rPr lang="en-US" dirty="0" err="1" smtClean="0"/>
              <a:t>Teige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Reviewing monitoring of Operations Services (Quick)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9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536"/>
            <a:ext cx="8229600" cy="1143000"/>
          </a:xfrm>
        </p:spPr>
        <p:txBody>
          <a:bodyPr/>
          <a:lstStyle/>
          <a:p>
            <a:r>
              <a:rPr lang="en-US" dirty="0"/>
              <a:t>Proposed Work Plan </a:t>
            </a:r>
            <a:r>
              <a:rPr lang="en-US" dirty="0" smtClean="0"/>
              <a:t>(Support)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48"/>
            <a:ext cx="8229600" cy="52032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Provide service desk support to OSG Users (Quick, Gross)</a:t>
            </a:r>
          </a:p>
          <a:p>
            <a:pPr lvl="0"/>
            <a:r>
              <a:rPr lang="en-US" dirty="0"/>
              <a:t>Provide </a:t>
            </a:r>
            <a:r>
              <a:rPr lang="en-US" dirty="0" err="1"/>
              <a:t>DOEGrids</a:t>
            </a:r>
            <a:r>
              <a:rPr lang="en-US" dirty="0"/>
              <a:t> and </a:t>
            </a:r>
            <a:r>
              <a:rPr lang="en-US" dirty="0" err="1"/>
              <a:t>DigiCert</a:t>
            </a:r>
            <a:r>
              <a:rPr lang="en-US" dirty="0"/>
              <a:t> RA functions (Quick, </a:t>
            </a:r>
            <a:r>
              <a:rPr lang="en-US" dirty="0" err="1"/>
              <a:t>Deximo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Continue training series with a target of at least six sessions from OSG Experts based on improving efficiency of ticket handling (Quick, Gross)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8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467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OSG Operations</vt:lpstr>
      <vt:lpstr>Key Accomplishments</vt:lpstr>
      <vt:lpstr>Key Accomplishments (Cont.)</vt:lpstr>
      <vt:lpstr>Concerns and Issues</vt:lpstr>
      <vt:lpstr>Proposed Work Plan (Engineering)</vt:lpstr>
      <vt:lpstr>Proposed Work Plan (Engineering)</vt:lpstr>
      <vt:lpstr>Proposed Work Plan (Support)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Quick</dc:creator>
  <cp:lastModifiedBy>Rob Quick</cp:lastModifiedBy>
  <cp:revision>31</cp:revision>
  <dcterms:created xsi:type="dcterms:W3CDTF">2012-03-19T00:59:40Z</dcterms:created>
  <dcterms:modified xsi:type="dcterms:W3CDTF">2012-07-10T16:05:31Z</dcterms:modified>
</cp:coreProperties>
</file>