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6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00F7-81FD-4444-8040-A717CBC6AC93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3807-965E-134B-B261-CBFB82AD8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1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00F7-81FD-4444-8040-A717CBC6AC93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3807-965E-134B-B261-CBFB82AD8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9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00F7-81FD-4444-8040-A717CBC6AC93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3807-965E-134B-B261-CBFB82AD8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0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00F7-81FD-4444-8040-A717CBC6AC93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3807-965E-134B-B261-CBFB82AD8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5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00F7-81FD-4444-8040-A717CBC6AC93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3807-965E-134B-B261-CBFB82AD8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4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00F7-81FD-4444-8040-A717CBC6AC93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3807-965E-134B-B261-CBFB82AD8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1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00F7-81FD-4444-8040-A717CBC6AC93}" type="datetimeFigureOut">
              <a:rPr lang="en-US" smtClean="0"/>
              <a:t>6/4/13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3807-965E-134B-B261-CBFB82AD8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00F7-81FD-4444-8040-A717CBC6AC93}" type="datetimeFigureOut">
              <a:rPr lang="en-US" smtClean="0"/>
              <a:t>6/4/13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3807-965E-134B-B261-CBFB82AD8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00F7-81FD-4444-8040-A717CBC6AC93}" type="datetimeFigureOut">
              <a:rPr lang="en-US" smtClean="0"/>
              <a:t>6/4/13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3807-965E-134B-B261-CBFB82AD8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9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00F7-81FD-4444-8040-A717CBC6AC93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3807-965E-134B-B261-CBFB82AD8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6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00F7-81FD-4444-8040-A717CBC6AC93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3807-965E-134B-B261-CBFB82AD8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2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700F7-81FD-4444-8040-A717CBC6AC93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C3807-965E-134B-B261-CBFB82AD8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7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6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Executive Retreat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Brooklin Gore, Project Manager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June 4, 2013</a:t>
            </a:r>
          </a:p>
          <a:p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Dan Fraser (</a:t>
            </a:r>
            <a:r>
              <a:rPr lang="en-US" sz="1800" dirty="0" err="1" smtClean="0">
                <a:solidFill>
                  <a:schemeClr val="bg1">
                    <a:lumMod val="85000"/>
                  </a:schemeClr>
                </a:solidFill>
              </a:rPr>
              <a:t>Prog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n-US" sz="1800" dirty="0" err="1" smtClean="0">
                <a:solidFill>
                  <a:schemeClr val="bg1">
                    <a:lumMod val="85000"/>
                  </a:schemeClr>
                </a:solidFill>
              </a:rPr>
              <a:t>Mgr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), </a:t>
            </a:r>
            <a:r>
              <a:rPr lang="en-US" sz="1800" dirty="0" err="1" smtClean="0">
                <a:solidFill>
                  <a:schemeClr val="bg1">
                    <a:lumMod val="85000"/>
                  </a:schemeClr>
                </a:solidFill>
              </a:rPr>
              <a:t>Miha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1">
                    <a:lumMod val="85000"/>
                  </a:schemeClr>
                </a:solidFill>
              </a:rPr>
              <a:t>Ahronovitz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 (UX), Derek </a:t>
            </a:r>
            <a:r>
              <a:rPr lang="en-US" sz="1800" dirty="0" err="1" smtClean="0">
                <a:solidFill>
                  <a:schemeClr val="bg1">
                    <a:lumMod val="85000"/>
                  </a:schemeClr>
                </a:solidFill>
              </a:rPr>
              <a:t>Weitzel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, Marco </a:t>
            </a:r>
            <a:r>
              <a:rPr lang="en-US" sz="1800" dirty="0" err="1" smtClean="0">
                <a:solidFill>
                  <a:schemeClr val="bg1">
                    <a:lumMod val="85000"/>
                  </a:schemeClr>
                </a:solidFill>
              </a:rPr>
              <a:t>Mambelli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, Jaime Frey (Developers)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701913"/>
            <a:ext cx="38100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3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6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302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D9D9D9"/>
                </a:solidFill>
              </a:rPr>
              <a:t>Version 1.2</a:t>
            </a:r>
            <a:endParaRPr lang="en-US" dirty="0">
              <a:solidFill>
                <a:srgbClr val="D9D9D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78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Released June 3, 2013 - one month late.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000" dirty="0" smtClean="0"/>
              <a:t>You will notice right away that it is </a:t>
            </a:r>
            <a:r>
              <a:rPr lang="en-US" sz="4000" b="1" dirty="0" smtClean="0"/>
              <a:t>much easier to install</a:t>
            </a:r>
            <a:r>
              <a:rPr lang="en-US" sz="4000" dirty="0" smtClean="0"/>
              <a:t>…handle </a:t>
            </a:r>
            <a:r>
              <a:rPr lang="en-US" sz="4000" b="1" dirty="0" smtClean="0"/>
              <a:t>more jobs </a:t>
            </a:r>
            <a:r>
              <a:rPr lang="en-US" sz="4000" dirty="0" smtClean="0"/>
              <a:t>than ever before, will send </a:t>
            </a:r>
            <a:r>
              <a:rPr lang="en-US" sz="4000" b="1" dirty="0" smtClean="0"/>
              <a:t>clearer error messages</a:t>
            </a:r>
            <a:r>
              <a:rPr lang="en-US" sz="4000" dirty="0" smtClean="0"/>
              <a:t>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Now - drive usage</a:t>
            </a:r>
          </a:p>
          <a:p>
            <a:pPr lvl="1"/>
            <a:r>
              <a:rPr lang="en-US" dirty="0" smtClean="0"/>
              <a:t>Great training tool (UC3). OSG Summer School?</a:t>
            </a:r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912"/>
            <a:ext cx="38100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09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6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302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D9D9D9"/>
                </a:solidFill>
              </a:rPr>
              <a:t>Anemic Adoption</a:t>
            </a:r>
            <a:endParaRPr lang="en-US" dirty="0">
              <a:solidFill>
                <a:srgbClr val="D9D9D9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912"/>
            <a:ext cx="3810000" cy="1003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8569"/>
            <a:ext cx="9144000" cy="481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95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6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302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D9D9D9"/>
                </a:solidFill>
              </a:rPr>
              <a:t>Version 1.3 (2.0)</a:t>
            </a:r>
            <a:endParaRPr lang="en-US" dirty="0">
              <a:solidFill>
                <a:srgbClr val="D9D9D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1068"/>
          </a:xfrm>
        </p:spPr>
        <p:txBody>
          <a:bodyPr>
            <a:normAutofit/>
          </a:bodyPr>
          <a:lstStyle/>
          <a:p>
            <a:r>
              <a:rPr lang="en-US" dirty="0" smtClean="0"/>
              <a:t>Can we get rid of the command line?</a:t>
            </a:r>
          </a:p>
          <a:p>
            <a:pPr lvl="1"/>
            <a:r>
              <a:rPr lang="en-US" dirty="0" smtClean="0"/>
              <a:t>Mac GUI</a:t>
            </a:r>
          </a:p>
          <a:p>
            <a:pPr lvl="1"/>
            <a:r>
              <a:rPr lang="en-US" dirty="0" smtClean="0"/>
              <a:t>Integrate with R</a:t>
            </a:r>
          </a:p>
          <a:p>
            <a:pPr lvl="2"/>
            <a:r>
              <a:rPr lang="en-US" dirty="0" err="1" smtClean="0"/>
              <a:t>GridR</a:t>
            </a:r>
            <a:r>
              <a:rPr lang="en-US" dirty="0" smtClean="0"/>
              <a:t> integration underway (Derek)</a:t>
            </a:r>
          </a:p>
          <a:p>
            <a:pPr lvl="2"/>
            <a:r>
              <a:rPr lang="en-US" dirty="0" smtClean="0"/>
              <a:t>Introduce at R user conference (Dan, July, Spain)</a:t>
            </a:r>
          </a:p>
          <a:p>
            <a:pPr lvl="2"/>
            <a:r>
              <a:rPr lang="en-US" dirty="0" smtClean="0"/>
              <a:t>Then, </a:t>
            </a:r>
            <a:r>
              <a:rPr lang="en-US" dirty="0" err="1" smtClean="0"/>
              <a:t>MatLab</a:t>
            </a:r>
            <a:r>
              <a:rPr lang="en-US" dirty="0" smtClean="0"/>
              <a:t>, Galaxy, etc…..(</a:t>
            </a:r>
            <a:r>
              <a:rPr lang="en-US" dirty="0" err="1" smtClean="0"/>
              <a:t>v.next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  <a:p>
            <a:r>
              <a:rPr lang="en-US" dirty="0" smtClean="0"/>
              <a:t>Release target Sept. 1, 2013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912"/>
            <a:ext cx="38100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09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6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302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D9D9D9"/>
                </a:solidFill>
              </a:rPr>
              <a:t>Mac GUI?</a:t>
            </a:r>
            <a:endParaRPr lang="en-US" dirty="0">
              <a:solidFill>
                <a:srgbClr val="D9D9D9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912"/>
            <a:ext cx="3810000" cy="1003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62" y="1386118"/>
            <a:ext cx="7415928" cy="52944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540" y="3430826"/>
            <a:ext cx="4634622" cy="279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8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153</Words>
  <Application>Microsoft Macintosh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OSG Executive Retreat Update</vt:lpstr>
      <vt:lpstr>Version 1.2</vt:lpstr>
      <vt:lpstr>Anemic Adoption</vt:lpstr>
      <vt:lpstr>Version 1.3 (2.0)</vt:lpstr>
      <vt:lpstr>Mac GUI?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Retreat Update</dc:title>
  <dc:creator>Brooklin Gore</dc:creator>
  <cp:lastModifiedBy>Brooklin Gore</cp:lastModifiedBy>
  <cp:revision>9</cp:revision>
  <dcterms:created xsi:type="dcterms:W3CDTF">2013-06-04T17:15:19Z</dcterms:created>
  <dcterms:modified xsi:type="dcterms:W3CDTF">2013-06-04T20:06:46Z</dcterms:modified>
</cp:coreProperties>
</file>