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D36-916D-7C4C-90E8-4864C5550ACE}" type="datetimeFigureOut">
              <a:rPr lang="en-US" smtClean="0"/>
              <a:pPr/>
              <a:t>8/18/10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9576-07A4-DD42-95E5-43A961A4E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D36-916D-7C4C-90E8-4864C5550ACE}" type="datetimeFigureOut">
              <a:rPr lang="en-US" smtClean="0"/>
              <a:pPr/>
              <a:t>8/18/10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9576-07A4-DD42-95E5-43A961A4E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D36-916D-7C4C-90E8-4864C5550ACE}" type="datetimeFigureOut">
              <a:rPr lang="en-US" smtClean="0"/>
              <a:pPr/>
              <a:t>8/18/10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9576-07A4-DD42-95E5-43A961A4E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D36-916D-7C4C-90E8-4864C5550ACE}" type="datetimeFigureOut">
              <a:rPr lang="en-US" smtClean="0"/>
              <a:pPr/>
              <a:t>8/18/10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9576-07A4-DD42-95E5-43A961A4E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D36-916D-7C4C-90E8-4864C5550ACE}" type="datetimeFigureOut">
              <a:rPr lang="en-US" smtClean="0"/>
              <a:pPr/>
              <a:t>8/18/10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9576-07A4-DD42-95E5-43A961A4E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D36-916D-7C4C-90E8-4864C5550ACE}" type="datetimeFigureOut">
              <a:rPr lang="en-US" smtClean="0"/>
              <a:pPr/>
              <a:t>8/18/10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9576-07A4-DD42-95E5-43A961A4E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D36-916D-7C4C-90E8-4864C5550ACE}" type="datetimeFigureOut">
              <a:rPr lang="en-US" smtClean="0"/>
              <a:pPr/>
              <a:t>8/18/10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9576-07A4-DD42-95E5-43A961A4E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D36-916D-7C4C-90E8-4864C5550ACE}" type="datetimeFigureOut">
              <a:rPr lang="en-US" smtClean="0"/>
              <a:pPr/>
              <a:t>8/18/10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9576-07A4-DD42-95E5-43A961A4E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D36-916D-7C4C-90E8-4864C5550ACE}" type="datetimeFigureOut">
              <a:rPr lang="en-US" smtClean="0"/>
              <a:pPr/>
              <a:t>8/18/10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9576-07A4-DD42-95E5-43A961A4E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D36-916D-7C4C-90E8-4864C5550ACE}" type="datetimeFigureOut">
              <a:rPr lang="en-US" smtClean="0"/>
              <a:pPr/>
              <a:t>8/18/10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9576-07A4-DD42-95E5-43A961A4E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D36-916D-7C4C-90E8-4864C5550ACE}" type="datetimeFigureOut">
              <a:rPr lang="en-US" smtClean="0"/>
              <a:pPr/>
              <a:t>8/18/10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39576-07A4-DD42-95E5-43A961A4E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4BD36-916D-7C4C-90E8-4864C5550ACE}" type="datetimeFigureOut">
              <a:rPr lang="en-US" smtClean="0"/>
              <a:pPr/>
              <a:t>8/18/10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9576-07A4-DD42-95E5-43A961A4E8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2dq8k3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Indiana University and OSG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The GOC staff have a combined 17+ years of OSG experience (20+ if you count iVDGL/Grid3).</a:t>
            </a:r>
          </a:p>
          <a:p>
            <a:r>
              <a:rPr lang="en-US" sz="2000" dirty="0" smtClean="0"/>
              <a:t>Core Service Reliability of 99.74% in 2010. (Includes services that have had monitoring in place on Jan 1, 2010) </a:t>
            </a:r>
            <a:r>
              <a:rPr lang="en-US" sz="2000" dirty="0">
                <a:hlinkClick r:id="rId2"/>
              </a:rPr>
              <a:t>http://tinyurl.com/2dq8k3z</a:t>
            </a:r>
            <a:endParaRPr lang="en-US" sz="2000" dirty="0" smtClean="0"/>
          </a:p>
          <a:p>
            <a:r>
              <a:rPr lang="en-US" sz="2000" dirty="0" smtClean="0"/>
              <a:t>More than 9000 tickets resolved.</a:t>
            </a:r>
          </a:p>
          <a:p>
            <a:r>
              <a:rPr lang="en-US" sz="2000" dirty="0" smtClean="0"/>
              <a:t>IU has provided ~2.0 FTE over the life of the project and plans to continue this contribution. </a:t>
            </a:r>
          </a:p>
          <a:p>
            <a:r>
              <a:rPr lang="en-US" sz="2000" dirty="0" smtClean="0"/>
              <a:t>IU has provided hardware for all services (currently 17 servers and management hardware) along with the hosting infrastructure in two state of the art </a:t>
            </a:r>
            <a:r>
              <a:rPr lang="en-US" sz="2000" smtClean="0"/>
              <a:t>computing facilities.</a:t>
            </a:r>
            <a:endParaRPr lang="en-US" sz="2000" dirty="0" smtClean="0"/>
          </a:p>
          <a:p>
            <a:r>
              <a:rPr lang="en-US" sz="2000" dirty="0" smtClean="0"/>
              <a:t>Developed strong relationships with EGEE/WLCG/EGI Operations groups.</a:t>
            </a:r>
          </a:p>
          <a:p>
            <a:r>
              <a:rPr lang="en-US" sz="2000" dirty="0" smtClean="0"/>
              <a:t>Hosted Site Admin Meeting and Operational OSG Kickoff Meeting.</a:t>
            </a:r>
          </a:p>
          <a:p>
            <a:r>
              <a:rPr lang="en-US" sz="2000" dirty="0" smtClean="0"/>
              <a:t>Participated both with presentations and as moderators for many OSG and grid events.</a:t>
            </a:r>
          </a:p>
          <a:p>
            <a:r>
              <a:rPr lang="en-US" sz="2000" dirty="0" smtClean="0"/>
              <a:t>Provided 24x7x365 email and phone coverage for OSG for 100% of it’s lifetime.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Indiana University and OSG</vt:lpstr>
    </vt:vector>
  </TitlesOfParts>
  <Company>Indiana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IU Talking Points for OSG Council</dc:title>
  <dc:creator>Robert Quick</dc:creator>
  <cp:lastModifiedBy>Robert Quick</cp:lastModifiedBy>
  <cp:revision>6</cp:revision>
  <dcterms:created xsi:type="dcterms:W3CDTF">2010-08-18T14:07:19Z</dcterms:created>
  <dcterms:modified xsi:type="dcterms:W3CDTF">2010-08-18T14:08:36Z</dcterms:modified>
</cp:coreProperties>
</file>