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926B-09B3-004C-8FB8-1A6A006EAD39}" type="datetimeFigureOut">
              <a:rPr lang="en-US" smtClean="0"/>
              <a:pPr/>
              <a:t>6/20/11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ECB-4CB7-A14D-8DCB-1E84170BF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926B-09B3-004C-8FB8-1A6A006EAD39}" type="datetimeFigureOut">
              <a:rPr lang="en-US" smtClean="0"/>
              <a:pPr/>
              <a:t>6/20/11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ECB-4CB7-A14D-8DCB-1E84170BF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926B-09B3-004C-8FB8-1A6A006EAD39}" type="datetimeFigureOut">
              <a:rPr lang="en-US" smtClean="0"/>
              <a:pPr/>
              <a:t>6/20/11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ECB-4CB7-A14D-8DCB-1E84170BF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926B-09B3-004C-8FB8-1A6A006EAD39}" type="datetimeFigureOut">
              <a:rPr lang="en-US" smtClean="0"/>
              <a:pPr/>
              <a:t>6/20/11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ECB-4CB7-A14D-8DCB-1E84170BF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926B-09B3-004C-8FB8-1A6A006EAD39}" type="datetimeFigureOut">
              <a:rPr lang="en-US" smtClean="0"/>
              <a:pPr/>
              <a:t>6/20/11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ECB-4CB7-A14D-8DCB-1E84170BF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926B-09B3-004C-8FB8-1A6A006EAD39}" type="datetimeFigureOut">
              <a:rPr lang="en-US" smtClean="0"/>
              <a:pPr/>
              <a:t>6/20/11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ECB-4CB7-A14D-8DCB-1E84170BF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926B-09B3-004C-8FB8-1A6A006EAD39}" type="datetimeFigureOut">
              <a:rPr lang="en-US" smtClean="0"/>
              <a:pPr/>
              <a:t>6/20/11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ECB-4CB7-A14D-8DCB-1E84170BF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926B-09B3-004C-8FB8-1A6A006EAD39}" type="datetimeFigureOut">
              <a:rPr lang="en-US" smtClean="0"/>
              <a:pPr/>
              <a:t>6/20/11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ECB-4CB7-A14D-8DCB-1E84170BF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926B-09B3-004C-8FB8-1A6A006EAD39}" type="datetimeFigureOut">
              <a:rPr lang="en-US" smtClean="0"/>
              <a:pPr/>
              <a:t>6/20/11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ECB-4CB7-A14D-8DCB-1E84170BF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926B-09B3-004C-8FB8-1A6A006EAD39}" type="datetimeFigureOut">
              <a:rPr lang="en-US" smtClean="0"/>
              <a:pPr/>
              <a:t>6/20/11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ECB-4CB7-A14D-8DCB-1E84170BF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B926B-09B3-004C-8FB8-1A6A006EAD39}" type="datetimeFigureOut">
              <a:rPr lang="en-US" smtClean="0"/>
              <a:pPr/>
              <a:t>6/20/11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FECB-4CB7-A14D-8DCB-1E84170BF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B926B-09B3-004C-8FB8-1A6A006EAD39}" type="datetimeFigureOut">
              <a:rPr lang="en-US" smtClean="0"/>
              <a:pPr/>
              <a:t>6/20/11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FECB-4CB7-A14D-8DCB-1E84170BF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609600"/>
            <a:ext cx="2057400" cy="1828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838200"/>
            <a:ext cx="914400" cy="45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8382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40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2130" y="1840468"/>
            <a:ext cx="114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2130" y="1840468"/>
            <a:ext cx="1147670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199" y="838200"/>
            <a:ext cx="598541" cy="10022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62200" y="917138"/>
            <a:ext cx="598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</a:t>
            </a:r>
          </a:p>
          <a:p>
            <a:r>
              <a:rPr lang="en-US" dirty="0" smtClean="0"/>
              <a:t>Box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05400" y="609600"/>
            <a:ext cx="2895600" cy="1981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05400" y="152400"/>
            <a:ext cx="193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VOMS-Admin Host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91200" y="1207532"/>
            <a:ext cx="1248932" cy="3926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Tomcat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48000" y="1143000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9552" y="2895600"/>
            <a:ext cx="791631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TR1) Users Trusts “VOMS-Admin” server identity. step1</a:t>
            </a:r>
          </a:p>
          <a:p>
            <a:endParaRPr lang="en-US" dirty="0" smtClean="0"/>
          </a:p>
          <a:p>
            <a:r>
              <a:rPr lang="en-US" dirty="0" smtClean="0"/>
              <a:t>TR2) User Trusts data (Data1, HTML response) sent from the Server only perform authorized actions; data is not corrupted; and data is sent by the </a:t>
            </a:r>
            <a:r>
              <a:rPr lang="en-US" dirty="0" err="1" smtClean="0"/>
              <a:t>VOMS_Admin</a:t>
            </a:r>
            <a:r>
              <a:rPr lang="en-US" dirty="0" smtClean="0"/>
              <a:t> server. User trusts “Data1” for (Integrity, Authenticity, Authorization) properties</a:t>
            </a:r>
          </a:p>
          <a:p>
            <a:endParaRPr lang="en-US" dirty="0" smtClean="0"/>
          </a:p>
          <a:p>
            <a:r>
              <a:rPr lang="en-US" dirty="0" smtClean="0"/>
              <a:t>TR3) VOMS-Admin Trusts data (Data2, certificate and the request) from the user  only performs authorized activity (nothing other than registering or removing user’s own account) and VOMS-Admin trusts that Data2 is sent by the user owning the DN in the request. </a:t>
            </a:r>
          </a:p>
          <a:p>
            <a:r>
              <a:rPr lang="en-US" dirty="0" smtClean="0"/>
              <a:t>VOMS-Admin trusts Data2 for (Authorization, Authenticity, Integrity)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48000" y="2589212"/>
            <a:ext cx="2057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71800" y="228600"/>
            <a:ext cx="206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to VOMS-</a:t>
            </a:r>
          </a:p>
          <a:p>
            <a:r>
              <a:rPr lang="en-US" dirty="0" smtClean="0"/>
              <a:t>Admin and requests </a:t>
            </a:r>
          </a:p>
          <a:p>
            <a:r>
              <a:rPr lang="en-US" dirty="0" smtClean="0"/>
              <a:t>Membership (1)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3048001" y="1840468"/>
            <a:ext cx="20213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7254" y="1447800"/>
            <a:ext cx="180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 data (2)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1905000"/>
            <a:ext cx="1910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request and </a:t>
            </a:r>
          </a:p>
          <a:p>
            <a:r>
              <a:rPr lang="en-US" dirty="0" smtClean="0"/>
              <a:t>Certificate data(3)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533400"/>
            <a:ext cx="865750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of TR2 and TR3, a user trusts data submitted from all other users.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TR4</a:t>
            </a:r>
            <a:r>
              <a:rPr lang="en-US" dirty="0" smtClean="0"/>
              <a:t>) A user  trusts “Data4”</a:t>
            </a:r>
          </a:p>
          <a:p>
            <a:r>
              <a:rPr lang="en-US" dirty="0" smtClean="0"/>
              <a:t>sent from another user to only perform authorized actions. This is relationship has </a:t>
            </a:r>
          </a:p>
          <a:p>
            <a:r>
              <a:rPr lang="en-US" dirty="0" smtClean="0"/>
              <a:t>the assumption that Data1 may have an effect on Data2, and Data4 has an affect on Data3.</a:t>
            </a:r>
          </a:p>
          <a:p>
            <a:r>
              <a:rPr lang="en-US" dirty="0" smtClean="0"/>
              <a:t> Otherwise, the trust relationship is not held true.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3199606"/>
            <a:ext cx="914400" cy="6749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User1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3200400"/>
            <a:ext cx="1752600" cy="6741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VOMS-Admin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0" y="2209800"/>
            <a:ext cx="279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Trusts Data1 for (Integrity, </a:t>
            </a:r>
          </a:p>
          <a:p>
            <a:r>
              <a:rPr lang="en-US" dirty="0" smtClean="0"/>
              <a:t>Authorization, Authenticity)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64660" y="4382869"/>
            <a:ext cx="279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Trusts Data2 for (Integrity, </a:t>
            </a:r>
          </a:p>
          <a:p>
            <a:r>
              <a:rPr lang="en-US" dirty="0" smtClean="0"/>
              <a:t>Authorization, Authenticity)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24964" y="3687484"/>
            <a:ext cx="3352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2"/>
            <a:endCxn id="6" idx="2"/>
          </p:cNvCxnSpPr>
          <p:nvPr/>
        </p:nvCxnSpPr>
        <p:spPr>
          <a:xfrm rot="5400000">
            <a:off x="4248150" y="1531382"/>
            <a:ext cx="1588" cy="4686300"/>
          </a:xfrm>
          <a:prstGeom prst="bentConnector3">
            <a:avLst>
              <a:gd name="adj1" fmla="val 1975327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5334000"/>
            <a:ext cx="914400" cy="533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52800" y="3048000"/>
            <a:ext cx="737176" cy="3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Data1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2286000" y="3429000"/>
            <a:ext cx="3352800" cy="1588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01424" y="3657600"/>
            <a:ext cx="73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Data2</a:t>
            </a:r>
            <a:endParaRPr lang="en-US" dirty="0"/>
          </a:p>
        </p:txBody>
      </p:sp>
      <p:cxnSp>
        <p:nvCxnSpPr>
          <p:cNvPr id="30" name="Elbow Connector 29"/>
          <p:cNvCxnSpPr>
            <a:stCxn id="6" idx="0"/>
            <a:endCxn id="7" idx="0"/>
          </p:cNvCxnSpPr>
          <p:nvPr/>
        </p:nvCxnSpPr>
        <p:spPr>
          <a:xfrm rot="16200000" flipH="1">
            <a:off x="4247753" y="856853"/>
            <a:ext cx="794" cy="4686300"/>
          </a:xfrm>
          <a:prstGeom prst="bentConnector3">
            <a:avLst>
              <a:gd name="adj1" fmla="val -2879093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6019800" y="4648200"/>
            <a:ext cx="73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6521678" y="4659868"/>
            <a:ext cx="73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Data4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22275" y="4603869"/>
            <a:ext cx="14602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6345595" y="4604663"/>
            <a:ext cx="14586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3"/>
            <a:endCxn id="18" idx="3"/>
          </p:cNvCxnSpPr>
          <p:nvPr/>
        </p:nvCxnSpPr>
        <p:spPr>
          <a:xfrm flipH="1">
            <a:off x="7239000" y="3537466"/>
            <a:ext cx="228600" cy="2063234"/>
          </a:xfrm>
          <a:prstGeom prst="bentConnector3">
            <a:avLst>
              <a:gd name="adj1" fmla="val -1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8" idx="1"/>
            <a:endCxn id="7" idx="1"/>
          </p:cNvCxnSpPr>
          <p:nvPr/>
        </p:nvCxnSpPr>
        <p:spPr>
          <a:xfrm rot="10800000">
            <a:off x="5715000" y="3537466"/>
            <a:ext cx="609600" cy="2063234"/>
          </a:xfrm>
          <a:prstGeom prst="bentConnector3">
            <a:avLst>
              <a:gd name="adj1" fmla="val 1375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5032313" y="4615267"/>
            <a:ext cx="134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Trusts Data3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7208578" y="4221422"/>
            <a:ext cx="134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Trusts Data4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603766" y="4871760"/>
            <a:ext cx="1991280" cy="1588"/>
          </a:xfrm>
          <a:prstGeom prst="line">
            <a:avLst/>
          </a:prstGeom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98612" y="5869782"/>
            <a:ext cx="4725988" cy="1588"/>
          </a:xfrm>
          <a:prstGeom prst="straightConnector1">
            <a:avLst/>
          </a:prstGeom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00200" y="5181600"/>
            <a:ext cx="3273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Trusts Data4 for (Integrity, </a:t>
            </a:r>
            <a:r>
              <a:rPr lang="en-US" dirty="0" err="1" smtClean="0"/>
              <a:t>AuthN</a:t>
            </a:r>
            <a:endParaRPr lang="en-US" dirty="0" smtClean="0"/>
          </a:p>
          <a:p>
            <a:r>
              <a:rPr lang="en-US" dirty="0" err="1" smtClean="0"/>
              <a:t>AuthZ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3" name="Shape 52"/>
          <p:cNvCxnSpPr>
            <a:stCxn id="18" idx="2"/>
            <a:endCxn id="6" idx="1"/>
          </p:cNvCxnSpPr>
          <p:nvPr/>
        </p:nvCxnSpPr>
        <p:spPr>
          <a:xfrm rot="5400000" flipH="1">
            <a:off x="2949634" y="2035235"/>
            <a:ext cx="2330331" cy="5334000"/>
          </a:xfrm>
          <a:prstGeom prst="bentConnector4">
            <a:avLst>
              <a:gd name="adj1" fmla="val -9810"/>
              <a:gd name="adj2" fmla="val 104286"/>
            </a:avLst>
          </a:prstGeom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24000" y="6019800"/>
            <a:ext cx="3273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Trusts Data1 for (Integrity, </a:t>
            </a:r>
            <a:r>
              <a:rPr lang="en-US" dirty="0" err="1" smtClean="0"/>
              <a:t>AuthN</a:t>
            </a:r>
            <a:endParaRPr lang="en-US" dirty="0" smtClean="0"/>
          </a:p>
          <a:p>
            <a:r>
              <a:rPr lang="en-US" dirty="0" err="1" smtClean="0"/>
              <a:t>AuthZ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7400" y="533400"/>
            <a:ext cx="2057400" cy="762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Voms</a:t>
            </a:r>
            <a:r>
              <a:rPr lang="en-US" dirty="0" smtClean="0">
                <a:solidFill>
                  <a:srgbClr val="000000"/>
                </a:solidFill>
              </a:rPr>
              <a:t>-Admin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1828800"/>
            <a:ext cx="1828800" cy="762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SMTP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533400"/>
            <a:ext cx="1752600" cy="990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533400"/>
            <a:ext cx="685800" cy="762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Mail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Box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685800"/>
            <a:ext cx="5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5" idx="3"/>
          </p:cNvCxnSpPr>
          <p:nvPr/>
        </p:nvCxnSpPr>
        <p:spPr>
          <a:xfrm rot="5400000">
            <a:off x="5867400" y="12954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5181" y="1676400"/>
            <a:ext cx="201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email to 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 rot="10800000">
            <a:off x="2420354" y="1524000"/>
            <a:ext cx="161824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90800" y="1828800"/>
            <a:ext cx="1391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</a:t>
            </a:r>
          </a:p>
          <a:p>
            <a:r>
              <a:rPr lang="en-US" dirty="0" smtClean="0"/>
              <a:t>confirmation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29000" y="1055132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81400" y="457200"/>
            <a:ext cx="2304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Confirms owning </a:t>
            </a:r>
          </a:p>
          <a:p>
            <a:r>
              <a:rPr lang="en-US" dirty="0" smtClean="0"/>
              <a:t>the email address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0600" y="3505200"/>
            <a:ext cx="760015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TR5) </a:t>
            </a:r>
            <a:r>
              <a:rPr lang="en-US" dirty="0" err="1" smtClean="0"/>
              <a:t>Voms</a:t>
            </a:r>
            <a:r>
              <a:rPr lang="en-US" dirty="0" smtClean="0"/>
              <a:t>-Admin trusts that the email address is not malicious (has no </a:t>
            </a:r>
          </a:p>
          <a:p>
            <a:r>
              <a:rPr lang="en-US" dirty="0" smtClean="0"/>
              <a:t>malicious script) </a:t>
            </a:r>
          </a:p>
          <a:p>
            <a:r>
              <a:rPr lang="en-US" dirty="0" smtClean="0"/>
              <a:t>TR6) VOMS-Admin assumes only user can have access to the email address</a:t>
            </a:r>
          </a:p>
          <a:p>
            <a:r>
              <a:rPr lang="en-US" dirty="0" smtClean="0"/>
              <a:t>TR7) SMTP server trusts email address is not malicious (has no malicious script)</a:t>
            </a:r>
          </a:p>
          <a:p>
            <a:r>
              <a:rPr lang="en-US" dirty="0" smtClean="0"/>
              <a:t>TR8) User trusts the email is from VOMS-Admin (not spoofed) </a:t>
            </a:r>
          </a:p>
          <a:p>
            <a:r>
              <a:rPr lang="en-US" dirty="0" smtClean="0"/>
              <a:t>TR9) User trusts the email has no malicious links </a:t>
            </a:r>
          </a:p>
          <a:p>
            <a:r>
              <a:rPr lang="en-US" dirty="0" smtClean="0"/>
              <a:t>(the link for confirmation takes the user to the real VOMS-Admin web page and</a:t>
            </a:r>
          </a:p>
          <a:p>
            <a:r>
              <a:rPr lang="en-US" dirty="0" smtClean="0"/>
              <a:t>Does not try to compromise user’s computer)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7400" y="533400"/>
            <a:ext cx="2057400" cy="762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VOMS-Admin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1828800"/>
            <a:ext cx="1828800" cy="762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SMTP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533400"/>
            <a:ext cx="1752600" cy="990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533400"/>
            <a:ext cx="685800" cy="762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Mail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Box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725269"/>
            <a:ext cx="114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VO-Admin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>
            <a:endCxn id="5" idx="3"/>
          </p:cNvCxnSpPr>
          <p:nvPr/>
        </p:nvCxnSpPr>
        <p:spPr>
          <a:xfrm rot="5400000">
            <a:off x="5867400" y="12954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5181" y="1676400"/>
            <a:ext cx="197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Sends membership</a:t>
            </a:r>
          </a:p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 rot="10800000">
            <a:off x="2420354" y="1524000"/>
            <a:ext cx="161824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2200" y="2020669"/>
            <a:ext cx="1391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membership </a:t>
            </a:r>
          </a:p>
          <a:p>
            <a:r>
              <a:rPr lang="en-US" dirty="0" smtClean="0"/>
              <a:t>request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29000" y="1055132"/>
            <a:ext cx="2438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81400" y="457200"/>
            <a:ext cx="223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VO-Admin approves</a:t>
            </a:r>
          </a:p>
          <a:p>
            <a:r>
              <a:rPr lang="en-US" dirty="0" smtClean="0"/>
              <a:t>Or rejects the request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" y="3505200"/>
            <a:ext cx="89148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TR10) VOMS-Admin Trusts that the email address of VO-Admin is not malicious (does </a:t>
            </a:r>
          </a:p>
          <a:p>
            <a:r>
              <a:rPr lang="en-US" dirty="0" smtClean="0"/>
              <a:t>Not contain a script).</a:t>
            </a:r>
          </a:p>
          <a:p>
            <a:r>
              <a:rPr lang="en-US" dirty="0" smtClean="0"/>
              <a:t>TR11) VOMS-Admin </a:t>
            </a:r>
            <a:r>
              <a:rPr lang="en-US" dirty="0"/>
              <a:t>T</a:t>
            </a:r>
            <a:r>
              <a:rPr lang="en-US" dirty="0" smtClean="0"/>
              <a:t>rusts only the VO-Admin can access the email address </a:t>
            </a:r>
          </a:p>
          <a:p>
            <a:r>
              <a:rPr lang="en-US" dirty="0" smtClean="0"/>
              <a:t>TR12) The VO-Admin Trusts the email really come from the VOMS-Admin (not spoofed)</a:t>
            </a:r>
          </a:p>
          <a:p>
            <a:r>
              <a:rPr lang="en-US" dirty="0" smtClean="0"/>
              <a:t>TR13) VO-Admin Trusts that the email has no malicious links or scripts </a:t>
            </a:r>
          </a:p>
          <a:p>
            <a:r>
              <a:rPr lang="en-US" dirty="0" smtClean="0"/>
              <a:t>TR14) VOMS-Admin Trusts only VO-Admin can access approval/rejection portal. VOMS-Admin </a:t>
            </a:r>
          </a:p>
          <a:p>
            <a:r>
              <a:rPr lang="en-US" dirty="0" smtClean="0"/>
              <a:t>Trusts the browser cookie of VO-Admin. VOMS-Admin assumes nobody can access the </a:t>
            </a:r>
          </a:p>
          <a:p>
            <a:r>
              <a:rPr lang="en-US" dirty="0" smtClean="0"/>
              <a:t>cookie except the VO</a:t>
            </a:r>
            <a:r>
              <a:rPr lang="en-US" smtClean="0"/>
              <a:t>-Admin  </a:t>
            </a:r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544</Words>
  <Application>Microsoft Macintosh PowerPoint</Application>
  <PresentationFormat>On-screen Show (4:3)</PresentationFormat>
  <Paragraphs>85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Fermi National Laboratory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 Altunay</dc:creator>
  <cp:lastModifiedBy>Mine Altunay</cp:lastModifiedBy>
  <cp:revision>17</cp:revision>
  <dcterms:created xsi:type="dcterms:W3CDTF">2011-06-20T18:35:10Z</dcterms:created>
  <dcterms:modified xsi:type="dcterms:W3CDTF">2011-06-22T04:10:21Z</dcterms:modified>
</cp:coreProperties>
</file>