
<file path=[Content_Types].xml><?xml version="1.0" encoding="utf-8"?>
<Types xmlns="http://schemas.openxmlformats.org/package/2006/content-types">
  <Override PartName="/ppt/slideLayouts/slideLayout4.xml" ContentType="application/vnd.openxmlformats-officedocument.presentationml.slideLayout+xml"/>
  <Default Extension="jpeg" ContentType="image/jpeg"/>
  <Override PartName="/ppt/slideLayouts/slideLayout6.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Default Extension="rels" ContentType="application/vnd.openxmlformats-package.relationship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theme/theme1.xml" ContentType="application/vnd.openxmlformats-officedocument.them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62" r:id="rId5"/>
    <p:sldId id="263" r:id="rId6"/>
    <p:sldId id="261" r:id="rId7"/>
    <p:sldId id="259"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02" d="100"/>
          <a:sy n="102" d="100"/>
        </p:scale>
        <p:origin x="-968"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A7CE3-5016-3A41-9B72-4EDE715DBDCB}"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A7CE3-5016-3A41-9B72-4EDE715DBDCB}"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A7CE3-5016-3A41-9B72-4EDE715DBDCB}"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A7CE3-5016-3A41-9B72-4EDE715DBDCB}"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A7CE3-5016-3A41-9B72-4EDE715DBDCB}"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A7CE3-5016-3A41-9B72-4EDE715DBDCB}" type="datetimeFigureOut">
              <a:rPr lang="en-US" smtClean="0"/>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A7CE3-5016-3A41-9B72-4EDE715DBDCB}" type="datetimeFigureOut">
              <a:rPr lang="en-US" smtClean="0"/>
              <a:t>10/12/11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A7CE3-5016-3A41-9B72-4EDE715DBDCB}" type="datetimeFigureOut">
              <a:rPr lang="en-US" smtClean="0"/>
              <a:t>10/12/11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A7CE3-5016-3A41-9B72-4EDE715DBDCB}" type="datetimeFigureOut">
              <a:rPr lang="en-US" smtClean="0"/>
              <a:t>10/12/11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A7CE3-5016-3A41-9B72-4EDE715DBDCB}" type="datetimeFigureOut">
              <a:rPr lang="en-US" smtClean="0"/>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A7CE3-5016-3A41-9B72-4EDE715DBDCB}" type="datetimeFigureOut">
              <a:rPr lang="en-US" smtClean="0"/>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1F4CF-8A42-3144-A5DB-46D2BDF44E2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A7CE3-5016-3A41-9B72-4EDE715DBDCB}" type="datetimeFigureOut">
              <a:rPr lang="en-US" smtClean="0"/>
              <a:t>10/12/11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1F4CF-8A42-3144-A5DB-46D2BDF44E2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OSG Technology Area</a:t>
            </a:r>
            <a:endParaRPr lang="en-US" dirty="0"/>
          </a:p>
        </p:txBody>
      </p:sp>
      <p:sp>
        <p:nvSpPr>
          <p:cNvPr id="3" name="Subtitle 2"/>
          <p:cNvSpPr>
            <a:spLocks noGrp="1"/>
          </p:cNvSpPr>
          <p:nvPr>
            <p:ph type="subTitle" idx="1"/>
          </p:nvPr>
        </p:nvSpPr>
        <p:spPr/>
        <p:txBody>
          <a:bodyPr/>
          <a:lstStyle/>
          <a:p>
            <a:r>
              <a:rPr lang="en-US" dirty="0" smtClean="0"/>
              <a:t>Brian Bockelman</a:t>
            </a:r>
          </a:p>
          <a:p>
            <a:r>
              <a:rPr lang="en-US" dirty="0" smtClean="0"/>
              <a:t>Area Coordinator’s meeting</a:t>
            </a:r>
          </a:p>
          <a:p>
            <a:r>
              <a:rPr lang="en-US" dirty="0" smtClean="0"/>
              <a:t>October 12, 2011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An Apology</a:t>
            </a:r>
            <a:endParaRPr lang="en-US" dirty="0"/>
          </a:p>
        </p:txBody>
      </p:sp>
      <p:sp>
        <p:nvSpPr>
          <p:cNvPr id="3" name="Content Placeholder 2"/>
          <p:cNvSpPr>
            <a:spLocks noGrp="1"/>
          </p:cNvSpPr>
          <p:nvPr>
            <p:ph idx="1"/>
          </p:nvPr>
        </p:nvSpPr>
        <p:spPr/>
        <p:txBody>
          <a:bodyPr/>
          <a:lstStyle/>
          <a:p>
            <a:r>
              <a:rPr lang="en-US" dirty="0" err="1" smtClean="0"/>
              <a:t>Chander</a:t>
            </a:r>
            <a:r>
              <a:rPr lang="en-US" dirty="0" smtClean="0"/>
              <a:t> said there was purposely no template for this meeting (yet?).</a:t>
            </a:r>
          </a:p>
          <a:p>
            <a:r>
              <a:rPr lang="en-US" dirty="0" smtClean="0"/>
              <a:t>So, I’m going unscripted, based on </a:t>
            </a:r>
            <a:r>
              <a:rPr lang="en-US" dirty="0" err="1" smtClean="0"/>
              <a:t>Chander’s</a:t>
            </a:r>
            <a:r>
              <a:rPr lang="en-US" dirty="0" smtClean="0"/>
              <a:t> email of:</a:t>
            </a:r>
          </a:p>
          <a:p>
            <a:pPr lvl="1"/>
            <a:r>
              <a:rPr lang="en-US" dirty="0" smtClean="0"/>
              <a:t>“</a:t>
            </a:r>
            <a:r>
              <a:rPr lang="en-US" dirty="0"/>
              <a:t>The intent is for each area coordinator to present the status, accomplishments, and issues for their area; covering the WBS and on-going </a:t>
            </a:r>
            <a:r>
              <a:rPr lang="en-US" dirty="0" smtClean="0"/>
              <a:t>activities”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lstStyle/>
          <a:p>
            <a:r>
              <a:rPr lang="en-US" dirty="0" smtClean="0"/>
              <a:t>The big news is that BNL effort (1.0 FTE, spread over 5 people) started October 1.</a:t>
            </a:r>
          </a:p>
          <a:p>
            <a:pPr lvl="1"/>
            <a:r>
              <a:rPr lang="en-US" dirty="0" smtClean="0"/>
              <a:t>We’re still having teething issues – i.e., some folks were idled waiting on hardware for investigations.</a:t>
            </a:r>
          </a:p>
          <a:p>
            <a:pPr lvl="1"/>
            <a:r>
              <a:rPr lang="en-US" dirty="0" smtClean="0"/>
              <a:t>We now have a biweekly team meeting (will go to weekly to make it have more of a ‘team’ feeling).</a:t>
            </a:r>
          </a:p>
          <a:p>
            <a:pPr lvl="1"/>
            <a:r>
              <a:rPr lang="en-US" dirty="0" smtClean="0"/>
              <a:t>Each person is working on an investigation, some investigations have multiple team members collaborating.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Trying to track all activity via JIRA.  All team members have at least verified their JIRA logins.  Tickets worth mentioning (in project TECHNOLOGY):</a:t>
            </a:r>
          </a:p>
          <a:p>
            <a:pPr lvl="1"/>
            <a:r>
              <a:rPr lang="en-US" dirty="0" smtClean="0"/>
              <a:t>1: Update Blueprint document (overdue)</a:t>
            </a:r>
          </a:p>
          <a:p>
            <a:pPr lvl="1"/>
            <a:r>
              <a:rPr lang="en-US" dirty="0" smtClean="0"/>
              <a:t>2: EC2-like accounting from Condor (has turned into “vanilla universe network accounting”)</a:t>
            </a:r>
          </a:p>
          <a:p>
            <a:pPr lvl="1"/>
            <a:r>
              <a:rPr lang="en-US" dirty="0" smtClean="0"/>
              <a:t>4, 7: Executing </a:t>
            </a:r>
            <a:r>
              <a:rPr lang="en-US" dirty="0" err="1" smtClean="0"/>
              <a:t>VMs</a:t>
            </a:r>
            <a:r>
              <a:rPr lang="en-US" dirty="0" smtClean="0"/>
              <a:t> via batch system.</a:t>
            </a:r>
          </a:p>
          <a:p>
            <a:pPr lvl="1"/>
            <a:r>
              <a:rPr lang="en-US" dirty="0" smtClean="0"/>
              <a:t>6: Investigate </a:t>
            </a:r>
            <a:r>
              <a:rPr lang="en-US" dirty="0" err="1" smtClean="0"/>
              <a:t>OpenStack</a:t>
            </a:r>
            <a:endParaRPr lang="en-US" dirty="0" smtClean="0"/>
          </a:p>
          <a:p>
            <a:pPr lvl="1"/>
            <a:r>
              <a:rPr lang="en-US" dirty="0" smtClean="0"/>
              <a:t>10: </a:t>
            </a:r>
            <a:r>
              <a:rPr lang="en-US" dirty="0" err="1" smtClean="0"/>
              <a:t>glexec</a:t>
            </a:r>
            <a:r>
              <a:rPr lang="en-US" dirty="0" smtClean="0"/>
              <a:t> usability investigation.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lstStyle/>
          <a:p>
            <a:r>
              <a:rPr lang="en-US" dirty="0" smtClean="0"/>
              <a:t>WLCG Technology Evolution Groups:</a:t>
            </a:r>
          </a:p>
          <a:p>
            <a:pPr lvl="1"/>
            <a:r>
              <a:rPr lang="en-US" dirty="0" smtClean="0"/>
              <a:t>I’ve been asked to chair the TEG on “Data Management”.</a:t>
            </a:r>
          </a:p>
          <a:p>
            <a:pPr lvl="1"/>
            <a:r>
              <a:rPr lang="en-US" dirty="0" smtClean="0"/>
              <a:t>Organization is </a:t>
            </a:r>
            <a:r>
              <a:rPr lang="en-US" i="1" dirty="0" smtClean="0"/>
              <a:t>just</a:t>
            </a:r>
            <a:r>
              <a:rPr lang="en-US" dirty="0" smtClean="0"/>
              <a:t> getting started – I found out who my co-chair is just this morning.</a:t>
            </a:r>
          </a:p>
          <a:p>
            <a:pPr lvl="1"/>
            <a:r>
              <a:rPr lang="en-US" dirty="0" smtClean="0"/>
              <a:t>Going to be a </a:t>
            </a:r>
            <a:r>
              <a:rPr lang="en-US" i="1" dirty="0" smtClean="0"/>
              <a:t>serious</a:t>
            </a:r>
            <a:r>
              <a:rPr lang="en-US" dirty="0" smtClean="0"/>
              <a:t> time sink between now and January (when the first draft report is due).</a:t>
            </a:r>
          </a:p>
          <a:p>
            <a:pPr lvl="1"/>
            <a:r>
              <a:rPr lang="en-US" dirty="0" smtClean="0"/>
              <a:t>Goal is to deliver a strategy document for data management in the WLCG for the next 2-5 years.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Highlight</a:t>
            </a:r>
            <a:endParaRPr lang="en-US" dirty="0"/>
          </a:p>
        </p:txBody>
      </p:sp>
      <p:sp>
        <p:nvSpPr>
          <p:cNvPr id="3" name="Content Placeholder 2"/>
          <p:cNvSpPr>
            <a:spLocks noGrp="1"/>
          </p:cNvSpPr>
          <p:nvPr>
            <p:ph idx="1"/>
          </p:nvPr>
        </p:nvSpPr>
        <p:spPr/>
        <p:txBody>
          <a:bodyPr/>
          <a:lstStyle/>
          <a:p>
            <a:r>
              <a:rPr lang="en-US" dirty="0" err="1" smtClean="0"/>
              <a:t>Ashu</a:t>
            </a:r>
            <a:r>
              <a:rPr lang="en-US" dirty="0" smtClean="0"/>
              <a:t> Guru (UNL) and </a:t>
            </a:r>
            <a:r>
              <a:rPr lang="en-US" dirty="0" err="1" smtClean="0"/>
              <a:t>Xin</a:t>
            </a:r>
            <a:r>
              <a:rPr lang="en-US" dirty="0" smtClean="0"/>
              <a:t> Zhao (BNL) are working on using Condor VM universe.</a:t>
            </a:r>
          </a:p>
          <a:p>
            <a:pPr lvl="1"/>
            <a:r>
              <a:rPr lang="en-US" dirty="0" smtClean="0"/>
              <a:t>Ties in with </a:t>
            </a:r>
            <a:r>
              <a:rPr lang="en-US" dirty="0" err="1" smtClean="0"/>
              <a:t>ExTENCi</a:t>
            </a:r>
            <a:r>
              <a:rPr lang="en-US" dirty="0" smtClean="0"/>
              <a:t> effort on VM image management.</a:t>
            </a:r>
          </a:p>
          <a:p>
            <a:pPr lvl="1"/>
            <a:r>
              <a:rPr lang="en-US" dirty="0" smtClean="0"/>
              <a:t>KVM functioning at UNL, </a:t>
            </a:r>
            <a:r>
              <a:rPr lang="en-US" dirty="0" err="1" smtClean="0"/>
              <a:t>Xen</a:t>
            </a:r>
            <a:r>
              <a:rPr lang="en-US" dirty="0" smtClean="0"/>
              <a:t> semi-functional at BNL.  Both have resulting in Condor tickets and bug-fixes: feedback to software community.</a:t>
            </a:r>
          </a:p>
          <a:p>
            <a:pPr lvl="1"/>
            <a:r>
              <a:rPr lang="en-US" dirty="0" smtClean="0"/>
              <a:t>Stakeholder request from ATLAS.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Accomplishments</a:t>
            </a:r>
            <a:endParaRPr lang="en-US" dirty="0"/>
          </a:p>
        </p:txBody>
      </p:sp>
      <p:sp>
        <p:nvSpPr>
          <p:cNvPr id="3" name="Content Placeholder 2"/>
          <p:cNvSpPr>
            <a:spLocks noGrp="1"/>
          </p:cNvSpPr>
          <p:nvPr>
            <p:ph idx="1"/>
          </p:nvPr>
        </p:nvSpPr>
        <p:spPr/>
        <p:txBody>
          <a:bodyPr/>
          <a:lstStyle/>
          <a:p>
            <a:r>
              <a:rPr lang="en-US" dirty="0" smtClean="0"/>
              <a:t>Have a draft of Condor network accounting, working on a prototype implementation.</a:t>
            </a:r>
          </a:p>
          <a:p>
            <a:r>
              <a:rPr lang="en-US" dirty="0" smtClean="0"/>
              <a:t>New version of OSG Blueprint is about complete.</a:t>
            </a:r>
          </a:p>
          <a:p>
            <a:r>
              <a:rPr lang="en-US" dirty="0" smtClean="0"/>
              <a:t>Many </a:t>
            </a:r>
            <a:r>
              <a:rPr lang="en-US" dirty="0" err="1" smtClean="0"/>
              <a:t>glexec</a:t>
            </a:r>
            <a:r>
              <a:rPr lang="en-US" dirty="0" smtClean="0"/>
              <a:t> improvements; should greatly reduce the complexity of deployment.</a:t>
            </a:r>
          </a:p>
          <a:p>
            <a:pPr lvl="1"/>
            <a:r>
              <a:rPr lang="en-US" dirty="0" smtClean="0"/>
              <a:t>Trying to get a timeslot to present this at WLCG GDB (as part of “communications” effort).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Technology Blog: Predictably, it is easier to “play with software” than communicate.  Trying to get folks to write is difficult.</a:t>
            </a:r>
          </a:p>
          <a:p>
            <a:r>
              <a:rPr lang="en-US" dirty="0" smtClean="0"/>
              <a:t>Causality violations: Some work has been done prior to uploading planning documents.</a:t>
            </a:r>
          </a:p>
          <a:p>
            <a:r>
              <a:rPr lang="en-US" dirty="0" smtClean="0"/>
              <a:t>The “now what?” problem: After investigation is done and new software is selected, what’s the next step to put it into production?</a:t>
            </a:r>
          </a:p>
          <a:p>
            <a:pPr lvl="1"/>
            <a:r>
              <a:rPr lang="en-US" dirty="0" smtClean="0"/>
              <a:t>Looks like the first case of this problem is going to be the </a:t>
            </a:r>
            <a:r>
              <a:rPr lang="en-US" dirty="0" err="1" smtClean="0"/>
              <a:t>glexec</a:t>
            </a:r>
            <a:r>
              <a:rPr lang="en-US" dirty="0" smtClean="0"/>
              <a:t> improvements.</a:t>
            </a:r>
          </a:p>
          <a:p>
            <a:r>
              <a:rPr lang="en-US" dirty="0" smtClean="0"/>
              <a:t>Organization / teamwork has been simple in the previous year: 2 people who work 30 feet from each other.  Now, the team is separated by 1500 miles.  This is scary, especially after seeing how hard more mature teams have to work at this.</a:t>
            </a:r>
          </a:p>
          <a:p>
            <a:r>
              <a:rPr lang="en-US" dirty="0" smtClean="0"/>
              <a:t>Simultaneous start of the CMS AAA project and WLCG TEG means there will be less of my time to </a:t>
            </a:r>
            <a:r>
              <a:rPr lang="en-US" smtClean="0"/>
              <a:t>go around.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588</Words>
  <Application>Microsoft Macintosh PowerPoint</Application>
  <PresentationFormat>On-screen Show (4:3)</PresentationFormat>
  <Paragraphs>43</Paragraphs>
  <Slides>8</Slides>
  <Notes>0</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Office Theme</vt:lpstr>
      <vt:lpstr>OSG Technology Area</vt:lpstr>
      <vt:lpstr>First, An Apology</vt:lpstr>
      <vt:lpstr>Status</vt:lpstr>
      <vt:lpstr>Status</vt:lpstr>
      <vt:lpstr>Status</vt:lpstr>
      <vt:lpstr>Sample Highlight</vt:lpstr>
      <vt:lpstr>Other Accomplishments</vt:lpstr>
      <vt:lpstr>Issues</vt:lpstr>
    </vt:vector>
  </TitlesOfParts>
  <Company>UNL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OSG Technology Area</dc:title>
  <dc:creator>Brian Bockelman</dc:creator>
  <cp:lastModifiedBy>Brian Bockelman</cp:lastModifiedBy>
  <cp:revision>2</cp:revision>
  <dcterms:created xsi:type="dcterms:W3CDTF">2011-10-12T18:34:51Z</dcterms:created>
  <dcterms:modified xsi:type="dcterms:W3CDTF">2011-10-12T18:57:53Z</dcterms:modified>
</cp:coreProperties>
</file>