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3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FBF2-BB48-E645-9708-9A1FA2A19972}" type="datetimeFigureOut">
              <a:rPr lang="en-US" smtClean="0"/>
              <a:t>3/28/12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60FF-ED7A-794C-AD2A-7AD139CA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Technology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Bockelman</a:t>
            </a:r>
          </a:p>
          <a:p>
            <a:r>
              <a:rPr lang="en-US" dirty="0" smtClean="0"/>
              <a:t>Area Coordinator’s Meeting</a:t>
            </a:r>
          </a:p>
          <a:p>
            <a:r>
              <a:rPr lang="en-US" dirty="0" smtClean="0"/>
              <a:t>March 28,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Delta between meetings has decreased back to 1.5 months.  Great!</a:t>
            </a:r>
          </a:p>
          <a:p>
            <a:r>
              <a:rPr lang="en-US" dirty="0" smtClean="0"/>
              <a:t>OSG AHM – multiple presentations from the Technology Area.</a:t>
            </a:r>
          </a:p>
          <a:p>
            <a:r>
              <a:rPr lang="en-US" dirty="0" smtClean="0"/>
              <a:t>Action Items:</a:t>
            </a:r>
          </a:p>
          <a:p>
            <a:pPr lvl="1"/>
            <a:r>
              <a:rPr lang="en-US" dirty="0" smtClean="0"/>
              <a:t>Wrap-up phase I of </a:t>
            </a:r>
            <a:r>
              <a:rPr lang="en-US" dirty="0" err="1" smtClean="0"/>
              <a:t>iRODS</a:t>
            </a:r>
            <a:r>
              <a:rPr lang="en-US" dirty="0" smtClean="0"/>
              <a:t> user work (DONE!)</a:t>
            </a:r>
          </a:p>
          <a:p>
            <a:pPr lvl="1"/>
            <a:r>
              <a:rPr lang="en-US" dirty="0" smtClean="0"/>
              <a:t>Clarify and re-focus VM/Cloud work at BNL.</a:t>
            </a:r>
          </a:p>
          <a:p>
            <a:pPr lvl="2"/>
            <a:r>
              <a:rPr lang="en-US" dirty="0" smtClean="0"/>
              <a:t>Did this somewhat by having BNL present the work at the AHM.</a:t>
            </a:r>
          </a:p>
          <a:p>
            <a:pPr lvl="2"/>
            <a:r>
              <a:rPr lang="en-US" dirty="0" smtClean="0"/>
              <a:t>I don’t feel like we’ve really made progress though.</a:t>
            </a:r>
          </a:p>
          <a:p>
            <a:pPr lvl="1"/>
            <a:r>
              <a:rPr lang="en-US" dirty="0" smtClean="0"/>
              <a:t>Blueprint updates. 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3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Interchange with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Brian lost about 2 weeks of OSG Technology time working on software.</a:t>
            </a:r>
          </a:p>
          <a:p>
            <a:pPr lvl="1"/>
            <a:r>
              <a:rPr lang="en-US" dirty="0" smtClean="0"/>
              <a:t>Still in “hero mode” for GRAM5.  Even today, new issues are arriving.</a:t>
            </a:r>
          </a:p>
          <a:p>
            <a:pPr lvl="1"/>
            <a:r>
              <a:rPr lang="en-US" dirty="0" smtClean="0"/>
              <a:t>This was required to keep OSG3 viable on CMS sites.</a:t>
            </a:r>
          </a:p>
          <a:p>
            <a:pPr lvl="1"/>
            <a:r>
              <a:rPr lang="en-US" dirty="0" smtClean="0"/>
              <a:t>Different from last report: in Jan-Feb, did much better at avoiding GRAM.</a:t>
            </a:r>
          </a:p>
          <a:p>
            <a:r>
              <a:rPr lang="en-US" dirty="0" smtClean="0"/>
              <a:t>John H has been spending time working on GUMS.</a:t>
            </a:r>
          </a:p>
          <a:p>
            <a:pPr lvl="1"/>
            <a:r>
              <a:rPr lang="en-US" dirty="0" smtClean="0"/>
              <a:t>Is software getting what they need from this?</a:t>
            </a:r>
          </a:p>
          <a:p>
            <a:pPr lvl="1"/>
            <a:r>
              <a:rPr lang="en-US" dirty="0" smtClean="0"/>
              <a:t>I feel that architecture/blueprint work has stopped while this is going on.</a:t>
            </a:r>
          </a:p>
          <a:p>
            <a:r>
              <a:rPr lang="en-US" dirty="0" smtClean="0"/>
              <a:t>How do I either recover this effort or make the reduction permanent?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Interoperability updates:</a:t>
            </a:r>
          </a:p>
          <a:p>
            <a:pPr lvl="1"/>
            <a:r>
              <a:rPr lang="en-US" dirty="0" smtClean="0"/>
              <a:t>Rollout of EMI WMS (aka, </a:t>
            </a:r>
            <a:r>
              <a:rPr lang="en-US" dirty="0" err="1" smtClean="0"/>
              <a:t>gliteWMS</a:t>
            </a:r>
            <a:r>
              <a:rPr lang="en-US" dirty="0" smtClean="0"/>
              <a:t>) was a disaster.  Highly disruptive bugs on our side and theirs for non-CREAM CEs.  Not all dust is settled.</a:t>
            </a:r>
          </a:p>
          <a:p>
            <a:pPr lvl="1"/>
            <a:r>
              <a:rPr lang="en-US" dirty="0" smtClean="0"/>
              <a:t>GUMS work is progressing.  Fix for VOMS-Admin compatibility is in testing.</a:t>
            </a:r>
          </a:p>
          <a:p>
            <a:pPr lvl="2"/>
            <a:r>
              <a:rPr lang="en-US" dirty="0" smtClean="0"/>
              <a:t>GUMS not yet ready for release.</a:t>
            </a:r>
          </a:p>
          <a:p>
            <a:pPr lvl="2"/>
            <a:r>
              <a:rPr lang="en-US" dirty="0" smtClean="0"/>
              <a:t>What’s the conclusion about multiple DNs per user?</a:t>
            </a:r>
          </a:p>
          <a:p>
            <a:pPr lvl="1"/>
            <a:r>
              <a:rPr lang="en-US" dirty="0" smtClean="0"/>
              <a:t>Still waiting for EMI WMS to upgrade Condor.  I personally think this will not happen until EMI3 (Feb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WLCG 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Management TEG work is wrapping up.</a:t>
            </a:r>
          </a:p>
          <a:p>
            <a:pPr lvl="1"/>
            <a:r>
              <a:rPr lang="en-US" dirty="0" smtClean="0"/>
              <a:t>Big chunk of my time goes here.</a:t>
            </a:r>
          </a:p>
          <a:p>
            <a:pPr lvl="1"/>
            <a:r>
              <a:rPr lang="en-US" dirty="0" smtClean="0"/>
              <a:t>Should be finished in April.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TI: Info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Reviewed information services.</a:t>
            </a:r>
          </a:p>
          <a:p>
            <a:r>
              <a:rPr lang="en-US" dirty="0" smtClean="0"/>
              <a:t>Prototyped some alternate approaches with </a:t>
            </a:r>
            <a:r>
              <a:rPr lang="en-US" dirty="0" err="1" smtClean="0"/>
              <a:t>Soichi</a:t>
            </a:r>
            <a:r>
              <a:rPr lang="en-US" dirty="0" smtClean="0"/>
              <a:t> @ GOC.</a:t>
            </a:r>
          </a:p>
          <a:p>
            <a:r>
              <a:rPr lang="en-US" dirty="0" smtClean="0"/>
              <a:t>The work went very well, ended up in a functional prototype.</a:t>
            </a:r>
          </a:p>
          <a:p>
            <a:pPr lvl="1"/>
            <a:r>
              <a:rPr lang="en-US" dirty="0" smtClean="0"/>
              <a:t>Now writing up results.</a:t>
            </a:r>
          </a:p>
          <a:p>
            <a:pPr lvl="1"/>
            <a:r>
              <a:rPr lang="en-US" dirty="0" smtClean="0"/>
              <a:t>Some of this work went into upcoming GIP 1.3.5.</a:t>
            </a:r>
          </a:p>
          <a:p>
            <a:r>
              <a:rPr lang="en-US" dirty="0" smtClean="0"/>
              <a:t>At some point, OSG will need to decide on path forward.  There’s some simple things we can do to buy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8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TI: </a:t>
            </a:r>
            <a:r>
              <a:rPr lang="en-US" dirty="0" err="1" smtClean="0"/>
              <a:t>iRODS</a:t>
            </a:r>
            <a:r>
              <a:rPr lang="en-US" dirty="0" smtClean="0"/>
              <a:t> for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Ashu</a:t>
            </a:r>
            <a:r>
              <a:rPr lang="en-US" dirty="0" smtClean="0"/>
              <a:t> and Tanya are progressing nicely.</a:t>
            </a:r>
          </a:p>
          <a:p>
            <a:r>
              <a:rPr lang="en-US" dirty="0" smtClean="0"/>
              <a:t>I’m ready to call Phase I over.  We reported it at the AHM and did a write-up.</a:t>
            </a:r>
          </a:p>
          <a:p>
            <a:pPr lvl="1"/>
            <a:r>
              <a:rPr lang="en-US" dirty="0" smtClean="0"/>
              <a:t>Will follow-up with </a:t>
            </a:r>
            <a:r>
              <a:rPr lang="en-US" dirty="0" err="1" smtClean="0"/>
              <a:t>Ashu</a:t>
            </a:r>
            <a:r>
              <a:rPr lang="en-US" dirty="0" smtClean="0"/>
              <a:t>/Tanya to see if it went in </a:t>
            </a:r>
            <a:r>
              <a:rPr lang="en-US" dirty="0" err="1" smtClean="0"/>
              <a:t>DocDB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the AHM, </a:t>
            </a:r>
            <a:r>
              <a:rPr lang="en-US" dirty="0" err="1" smtClean="0"/>
              <a:t>Miron</a:t>
            </a:r>
            <a:r>
              <a:rPr lang="en-US" dirty="0" smtClean="0"/>
              <a:t> suggested there might be a GLOW user that is appropriate for being a guinea pig.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9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TI: GFFS (Global Federated File System).  This is an XSEDE project being pushed as their campus solution.  Would like to understand it better.</a:t>
            </a:r>
          </a:p>
          <a:p>
            <a:r>
              <a:rPr lang="en-US" dirty="0" smtClean="0"/>
              <a:t>April 18/19 blueprint.  Topics</a:t>
            </a:r>
          </a:p>
          <a:p>
            <a:pPr lvl="1"/>
            <a:r>
              <a:rPr lang="en-US" dirty="0" smtClean="0"/>
              <a:t>Software distribution.</a:t>
            </a:r>
          </a:p>
          <a:p>
            <a:r>
              <a:rPr lang="en-US" dirty="0" smtClean="0"/>
              <a:t>TI: </a:t>
            </a:r>
            <a:r>
              <a:rPr lang="en-US" dirty="0" err="1" smtClean="0"/>
              <a:t>iRODS</a:t>
            </a:r>
            <a:r>
              <a:rPr lang="en-US" dirty="0" smtClean="0"/>
              <a:t>, Phase II</a:t>
            </a:r>
          </a:p>
        </p:txBody>
      </p:sp>
    </p:spTree>
    <p:extLst>
      <p:ext uri="{BB962C8B-B14F-4D97-AF65-F5344CB8AC3E}">
        <p14:creationId xmlns:p14="http://schemas.microsoft.com/office/powerpoint/2010/main" val="293280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500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 Technology Area</vt:lpstr>
      <vt:lpstr>Since Last Time</vt:lpstr>
      <vt:lpstr>Interchange with Software</vt:lpstr>
      <vt:lpstr>Interoperability</vt:lpstr>
      <vt:lpstr>WLCG TEG</vt:lpstr>
      <vt:lpstr>TI: Info Services</vt:lpstr>
      <vt:lpstr>TI: iRODS for Storage Management</vt:lpstr>
      <vt:lpstr>Upcoming</vt:lpstr>
    </vt:vector>
  </TitlesOfParts>
  <Company>UNL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Technology Area</dc:title>
  <dc:creator>Brian Bockelman</dc:creator>
  <cp:lastModifiedBy>Brian Bockelman</cp:lastModifiedBy>
  <cp:revision>5</cp:revision>
  <dcterms:created xsi:type="dcterms:W3CDTF">2012-03-28T18:13:58Z</dcterms:created>
  <dcterms:modified xsi:type="dcterms:W3CDTF">2012-03-28T18:58:56Z</dcterms:modified>
</cp:coreProperties>
</file>