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AF-8E28-8C4E-827C-461A0673C998}" type="datetimeFigureOut">
              <a:rPr lang="en-US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509-6174-FD44-A8E2-68EF79B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AF-8E28-8C4E-827C-461A0673C998}" type="datetimeFigureOut">
              <a:rPr lang="en-US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509-6174-FD44-A8E2-68EF79B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8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AF-8E28-8C4E-827C-461A0673C998}" type="datetimeFigureOut">
              <a:rPr lang="en-US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509-6174-FD44-A8E2-68EF79B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8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AF-8E28-8C4E-827C-461A0673C998}" type="datetimeFigureOut">
              <a:rPr lang="en-US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509-6174-FD44-A8E2-68EF79B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1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AF-8E28-8C4E-827C-461A0673C998}" type="datetimeFigureOut">
              <a:rPr lang="en-US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509-6174-FD44-A8E2-68EF79B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AF-8E28-8C4E-827C-461A0673C998}" type="datetimeFigureOut">
              <a:rPr lang="en-US" smtClean="0"/>
              <a:t>05/10/17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509-6174-FD44-A8E2-68EF79B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9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AF-8E28-8C4E-827C-461A0673C998}" type="datetimeFigureOut">
              <a:rPr lang="en-US" smtClean="0"/>
              <a:t>05/10/17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509-6174-FD44-A8E2-68EF79B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9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AF-8E28-8C4E-827C-461A0673C998}" type="datetimeFigureOut">
              <a:rPr lang="en-US" smtClean="0"/>
              <a:t>05/10/17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509-6174-FD44-A8E2-68EF79B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3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AF-8E28-8C4E-827C-461A0673C998}" type="datetimeFigureOut">
              <a:rPr lang="en-US" smtClean="0"/>
              <a:t>05/10/17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509-6174-FD44-A8E2-68EF79B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4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AF-8E28-8C4E-827C-461A0673C998}" type="datetimeFigureOut">
              <a:rPr lang="en-US" smtClean="0"/>
              <a:t>05/10/17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509-6174-FD44-A8E2-68EF79B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7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AF-8E28-8C4E-827C-461A0673C998}" type="datetimeFigureOut">
              <a:rPr lang="en-US" smtClean="0"/>
              <a:t>05/10/17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509-6174-FD44-A8E2-68EF79B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6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20AF-8E28-8C4E-827C-461A0673C998}" type="datetimeFigureOut">
              <a:rPr lang="en-US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08509-6174-FD44-A8E2-68EF79B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9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_plot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0"/>
            <a:ext cx="606083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092" y="5733584"/>
            <a:ext cx="192024" cy="192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644" y="5760814"/>
            <a:ext cx="112222" cy="137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731" y="5771386"/>
            <a:ext cx="117348" cy="1005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743" y="5770933"/>
            <a:ext cx="117348" cy="1005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195" y="5770478"/>
            <a:ext cx="106680" cy="914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241" y="5757499"/>
            <a:ext cx="167165" cy="137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4145" y="5759628"/>
            <a:ext cx="167165" cy="137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154" y="5758720"/>
            <a:ext cx="167165" cy="1371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5755" y="5767512"/>
            <a:ext cx="106575" cy="11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Evangelia Drakopoulou</dc:creator>
  <cp:lastModifiedBy>Evangelia Drakopoulou</cp:lastModifiedBy>
  <cp:revision>5</cp:revision>
  <dcterms:created xsi:type="dcterms:W3CDTF">2017-10-05T12:03:42Z</dcterms:created>
  <dcterms:modified xsi:type="dcterms:W3CDTF">2017-10-05T12:28:26Z</dcterms:modified>
</cp:coreProperties>
</file>