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1954" r:id="rId5"/>
    <p:sldId id="1959" r:id="rId6"/>
    <p:sldId id="1960" r:id="rId7"/>
    <p:sldId id="1961" r:id="rId8"/>
    <p:sldId id="1962" r:id="rId9"/>
    <p:sldId id="1963" r:id="rId10"/>
    <p:sldId id="1964" r:id="rId11"/>
    <p:sldId id="1967" r:id="rId12"/>
    <p:sldId id="1968" r:id="rId13"/>
    <p:sldId id="1966" r:id="rId14"/>
    <p:sldId id="1965" r:id="rId15"/>
    <p:sldId id="1969" r:id="rId16"/>
    <p:sldId id="1970" r:id="rId17"/>
    <p:sldId id="1971" r:id="rId18"/>
    <p:sldId id="1972" r:id="rId19"/>
    <p:sldId id="1973" r:id="rId20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8B2B1-1162-47F1-B5D4-CDE05C7EB923}" v="78" dt="2024-05-10T15:14:21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779"/>
  </p:normalViewPr>
  <p:slideViewPr>
    <p:cSldViewPr snapToGrid="0" snapToObjects="1">
      <p:cViewPr varScale="1">
        <p:scale>
          <a:sx n="115" d="100"/>
          <a:sy n="115" d="100"/>
        </p:scale>
        <p:origin x="1166" y="67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ras Pacola - M71906" userId="7054ae95-e1c1-4051-bcc5-10fb0f2bf251" providerId="ADAL" clId="{B4B8B2B1-1162-47F1-B5D4-CDE05C7EB923}"/>
    <pc:docChg chg="undo redo custSel addSld delSld modSld sldOrd">
      <pc:chgData name="Edras Pacola - M71906" userId="7054ae95-e1c1-4051-bcc5-10fb0f2bf251" providerId="ADAL" clId="{B4B8B2B1-1162-47F1-B5D4-CDE05C7EB923}" dt="2024-05-10T15:14:53.596" v="3729" actId="478"/>
      <pc:docMkLst>
        <pc:docMk/>
      </pc:docMkLst>
      <pc:sldChg chg="modSp mod">
        <pc:chgData name="Edras Pacola - M71906" userId="7054ae95-e1c1-4051-bcc5-10fb0f2bf251" providerId="ADAL" clId="{B4B8B2B1-1162-47F1-B5D4-CDE05C7EB923}" dt="2024-05-10T11:21:14.842" v="107" actId="20577"/>
        <pc:sldMkLst>
          <pc:docMk/>
          <pc:sldMk cId="2176522384" sldId="1954"/>
        </pc:sldMkLst>
        <pc:spChg chg="mod">
          <ac:chgData name="Edras Pacola - M71906" userId="7054ae95-e1c1-4051-bcc5-10fb0f2bf251" providerId="ADAL" clId="{B4B8B2B1-1162-47F1-B5D4-CDE05C7EB923}" dt="2024-05-10T11:21:14.842" v="107" actId="20577"/>
          <ac:spMkLst>
            <pc:docMk/>
            <pc:sldMk cId="2176522384" sldId="1954"/>
            <ac:spMk id="2" creationId="{5E8D854E-F0FA-DA43-9468-0509537A29BE}"/>
          </ac:spMkLst>
        </pc:spChg>
        <pc:spChg chg="mod">
          <ac:chgData name="Edras Pacola - M71906" userId="7054ae95-e1c1-4051-bcc5-10fb0f2bf251" providerId="ADAL" clId="{B4B8B2B1-1162-47F1-B5D4-CDE05C7EB923}" dt="2024-05-10T11:20:55.750" v="75" actId="20577"/>
          <ac:spMkLst>
            <pc:docMk/>
            <pc:sldMk cId="2176522384" sldId="1954"/>
            <ac:spMk id="3" creationId="{2373D081-4997-FF4D-B75C-F6275A20E91D}"/>
          </ac:spMkLst>
        </pc:spChg>
        <pc:spChg chg="mod">
          <ac:chgData name="Edras Pacola - M71906" userId="7054ae95-e1c1-4051-bcc5-10fb0f2bf251" providerId="ADAL" clId="{B4B8B2B1-1162-47F1-B5D4-CDE05C7EB923}" dt="2024-05-10T11:20:48.273" v="67" actId="20577"/>
          <ac:spMkLst>
            <pc:docMk/>
            <pc:sldMk cId="2176522384" sldId="1954"/>
            <ac:spMk id="4" creationId="{288F16D4-E23A-8B42-AEFF-22E5AFC9F8F0}"/>
          </ac:spMkLst>
        </pc:spChg>
      </pc:sldChg>
      <pc:sldChg chg="del">
        <pc:chgData name="Edras Pacola - M71906" userId="7054ae95-e1c1-4051-bcc5-10fb0f2bf251" providerId="ADAL" clId="{B4B8B2B1-1162-47F1-B5D4-CDE05C7EB923}" dt="2024-05-10T11:37:42.374" v="526" actId="47"/>
        <pc:sldMkLst>
          <pc:docMk/>
          <pc:sldMk cId="3705613229" sldId="1958"/>
        </pc:sldMkLst>
      </pc:sldChg>
      <pc:sldChg chg="modSp mod">
        <pc:chgData name="Edras Pacola - M71906" userId="7054ae95-e1c1-4051-bcc5-10fb0f2bf251" providerId="ADAL" clId="{B4B8B2B1-1162-47F1-B5D4-CDE05C7EB923}" dt="2024-05-10T14:51:19.411" v="3696" actId="6549"/>
        <pc:sldMkLst>
          <pc:docMk/>
          <pc:sldMk cId="2441716438" sldId="1959"/>
        </pc:sldMkLst>
        <pc:spChg chg="mod">
          <ac:chgData name="Edras Pacola - M71906" userId="7054ae95-e1c1-4051-bcc5-10fb0f2bf251" providerId="ADAL" clId="{B4B8B2B1-1162-47F1-B5D4-CDE05C7EB923}" dt="2024-05-10T11:21:29.707" v="117" actId="20577"/>
          <ac:spMkLst>
            <pc:docMk/>
            <pc:sldMk cId="2441716438" sldId="1959"/>
            <ac:spMk id="2" creationId="{95AC07ED-0E8F-3341-BD66-CC6F287C0B94}"/>
          </ac:spMkLst>
        </pc:spChg>
        <pc:spChg chg="mod">
          <ac:chgData name="Edras Pacola - M71906" userId="7054ae95-e1c1-4051-bcc5-10fb0f2bf251" providerId="ADAL" clId="{B4B8B2B1-1162-47F1-B5D4-CDE05C7EB923}" dt="2024-05-10T14:51:19.411" v="3696" actId="6549"/>
          <ac:spMkLst>
            <pc:docMk/>
            <pc:sldMk cId="2441716438" sldId="1959"/>
            <ac:spMk id="3" creationId="{BE6B6E4B-58BC-984B-B688-8AAF041C561C}"/>
          </ac:spMkLst>
        </pc:spChg>
      </pc:sldChg>
      <pc:sldChg chg="modSp mod">
        <pc:chgData name="Edras Pacola - M71906" userId="7054ae95-e1c1-4051-bcc5-10fb0f2bf251" providerId="ADAL" clId="{B4B8B2B1-1162-47F1-B5D4-CDE05C7EB923}" dt="2024-05-10T12:18:05.142" v="1003" actId="20577"/>
        <pc:sldMkLst>
          <pc:docMk/>
          <pc:sldMk cId="19653411" sldId="1960"/>
        </pc:sldMkLst>
        <pc:spChg chg="mod">
          <ac:chgData name="Edras Pacola - M71906" userId="7054ae95-e1c1-4051-bcc5-10fb0f2bf251" providerId="ADAL" clId="{B4B8B2B1-1162-47F1-B5D4-CDE05C7EB923}" dt="2024-05-10T11:37:51.053" v="527"/>
          <ac:spMkLst>
            <pc:docMk/>
            <pc:sldMk cId="19653411" sldId="1960"/>
            <ac:spMk id="2" creationId="{A4EFFCAE-BDED-2745-84BF-7C0ED2DC6553}"/>
          </ac:spMkLst>
        </pc:spChg>
        <pc:spChg chg="mod">
          <ac:chgData name="Edras Pacola - M71906" userId="7054ae95-e1c1-4051-bcc5-10fb0f2bf251" providerId="ADAL" clId="{B4B8B2B1-1162-47F1-B5D4-CDE05C7EB923}" dt="2024-05-10T11:37:57.561" v="537" actId="20577"/>
          <ac:spMkLst>
            <pc:docMk/>
            <pc:sldMk cId="19653411" sldId="1960"/>
            <ac:spMk id="3" creationId="{63243689-041C-E840-A442-34D397287D77}"/>
          </ac:spMkLst>
        </pc:spChg>
        <pc:spChg chg="mod">
          <ac:chgData name="Edras Pacola - M71906" userId="7054ae95-e1c1-4051-bcc5-10fb0f2bf251" providerId="ADAL" clId="{B4B8B2B1-1162-47F1-B5D4-CDE05C7EB923}" dt="2024-05-10T12:18:05.142" v="1003" actId="20577"/>
          <ac:spMkLst>
            <pc:docMk/>
            <pc:sldMk cId="19653411" sldId="1960"/>
            <ac:spMk id="4" creationId="{9A6FC5AF-200C-E244-8F0A-68FB1F10D72C}"/>
          </ac:spMkLst>
        </pc:spChg>
      </pc:sldChg>
      <pc:sldChg chg="addSp delSp modSp mod">
        <pc:chgData name="Edras Pacola - M71906" userId="7054ae95-e1c1-4051-bcc5-10fb0f2bf251" providerId="ADAL" clId="{B4B8B2B1-1162-47F1-B5D4-CDE05C7EB923}" dt="2024-05-10T12:33:47.561" v="1308" actId="20577"/>
        <pc:sldMkLst>
          <pc:docMk/>
          <pc:sldMk cId="729620302" sldId="1961"/>
        </pc:sldMkLst>
        <pc:spChg chg="mod">
          <ac:chgData name="Edras Pacola - M71906" userId="7054ae95-e1c1-4051-bcc5-10fb0f2bf251" providerId="ADAL" clId="{B4B8B2B1-1162-47F1-B5D4-CDE05C7EB923}" dt="2024-05-10T12:01:08.377" v="762"/>
          <ac:spMkLst>
            <pc:docMk/>
            <pc:sldMk cId="729620302" sldId="1961"/>
            <ac:spMk id="2" creationId="{22DB2A1F-AB53-6F49-9FCA-BC9C53EBB3BE}"/>
          </ac:spMkLst>
        </pc:spChg>
        <pc:spChg chg="mod">
          <ac:chgData name="Edras Pacola - M71906" userId="7054ae95-e1c1-4051-bcc5-10fb0f2bf251" providerId="ADAL" clId="{B4B8B2B1-1162-47F1-B5D4-CDE05C7EB923}" dt="2024-05-10T12:19:08.815" v="1016" actId="20577"/>
          <ac:spMkLst>
            <pc:docMk/>
            <pc:sldMk cId="729620302" sldId="1961"/>
            <ac:spMk id="3" creationId="{CF4CD89A-9F22-6A4F-BC26-A99F366B9BB4}"/>
          </ac:spMkLst>
        </pc:spChg>
        <pc:spChg chg="del">
          <ac:chgData name="Edras Pacola - M71906" userId="7054ae95-e1c1-4051-bcc5-10fb0f2bf251" providerId="ADAL" clId="{B4B8B2B1-1162-47F1-B5D4-CDE05C7EB923}" dt="2024-05-10T12:21:19.682" v="1017" actId="478"/>
          <ac:spMkLst>
            <pc:docMk/>
            <pc:sldMk cId="729620302" sldId="1961"/>
            <ac:spMk id="4" creationId="{4C49B9C6-C5EA-9D42-9D84-710CFC5167FF}"/>
          </ac:spMkLst>
        </pc:spChg>
        <pc:graphicFrameChg chg="add mod modGraphic">
          <ac:chgData name="Edras Pacola - M71906" userId="7054ae95-e1c1-4051-bcc5-10fb0f2bf251" providerId="ADAL" clId="{B4B8B2B1-1162-47F1-B5D4-CDE05C7EB923}" dt="2024-05-10T12:33:47.561" v="1308" actId="20577"/>
          <ac:graphicFrameMkLst>
            <pc:docMk/>
            <pc:sldMk cId="729620302" sldId="1961"/>
            <ac:graphicFrameMk id="5" creationId="{D9C3B69C-0B7C-E851-5C97-2B8DAA58DF34}"/>
          </ac:graphicFrameMkLst>
        </pc:graphicFrameChg>
      </pc:sldChg>
      <pc:sldChg chg="modSp add mod">
        <pc:chgData name="Edras Pacola - M71906" userId="7054ae95-e1c1-4051-bcc5-10fb0f2bf251" providerId="ADAL" clId="{B4B8B2B1-1162-47F1-B5D4-CDE05C7EB923}" dt="2024-05-10T12:45:03.706" v="1447" actId="20577"/>
        <pc:sldMkLst>
          <pc:docMk/>
          <pc:sldMk cId="148669266" sldId="1962"/>
        </pc:sldMkLst>
        <pc:graphicFrameChg chg="mod modGraphic">
          <ac:chgData name="Edras Pacola - M71906" userId="7054ae95-e1c1-4051-bcc5-10fb0f2bf251" providerId="ADAL" clId="{B4B8B2B1-1162-47F1-B5D4-CDE05C7EB923}" dt="2024-05-10T12:45:03.706" v="1447" actId="20577"/>
          <ac:graphicFrameMkLst>
            <pc:docMk/>
            <pc:sldMk cId="148669266" sldId="1962"/>
            <ac:graphicFrameMk id="5" creationId="{D9C3B69C-0B7C-E851-5C97-2B8DAA58DF34}"/>
          </ac:graphicFrameMkLst>
        </pc:graphicFrameChg>
      </pc:sldChg>
      <pc:sldChg chg="addSp delSp modSp add mod">
        <pc:chgData name="Edras Pacola - M71906" userId="7054ae95-e1c1-4051-bcc5-10fb0f2bf251" providerId="ADAL" clId="{B4B8B2B1-1162-47F1-B5D4-CDE05C7EB923}" dt="2024-05-10T12:51:55.461" v="1484" actId="1076"/>
        <pc:sldMkLst>
          <pc:docMk/>
          <pc:sldMk cId="2105870368" sldId="1963"/>
        </pc:sldMkLst>
        <pc:spChg chg="mod">
          <ac:chgData name="Edras Pacola - M71906" userId="7054ae95-e1c1-4051-bcc5-10fb0f2bf251" providerId="ADAL" clId="{B4B8B2B1-1162-47F1-B5D4-CDE05C7EB923}" dt="2024-05-10T12:46:00.055" v="1450"/>
          <ac:spMkLst>
            <pc:docMk/>
            <pc:sldMk cId="2105870368" sldId="1963"/>
            <ac:spMk id="2" creationId="{22DB2A1F-AB53-6F49-9FCA-BC9C53EBB3BE}"/>
          </ac:spMkLst>
        </pc:spChg>
        <pc:spChg chg="mod">
          <ac:chgData name="Edras Pacola - M71906" userId="7054ae95-e1c1-4051-bcc5-10fb0f2bf251" providerId="ADAL" clId="{B4B8B2B1-1162-47F1-B5D4-CDE05C7EB923}" dt="2024-05-10T12:46:09.044" v="1458" actId="20577"/>
          <ac:spMkLst>
            <pc:docMk/>
            <pc:sldMk cId="2105870368" sldId="1963"/>
            <ac:spMk id="3" creationId="{CF4CD89A-9F22-6A4F-BC26-A99F366B9BB4}"/>
          </ac:spMkLst>
        </pc:spChg>
        <pc:spChg chg="add mod">
          <ac:chgData name="Edras Pacola - M71906" userId="7054ae95-e1c1-4051-bcc5-10fb0f2bf251" providerId="ADAL" clId="{B4B8B2B1-1162-47F1-B5D4-CDE05C7EB923}" dt="2024-05-10T12:51:55.461" v="1484" actId="1076"/>
          <ac:spMkLst>
            <pc:docMk/>
            <pc:sldMk cId="2105870368" sldId="1963"/>
            <ac:spMk id="12" creationId="{696E05E8-920B-1DEA-F3C2-3BDC0DE86EB9}"/>
          </ac:spMkLst>
        </pc:spChg>
        <pc:graphicFrameChg chg="del">
          <ac:chgData name="Edras Pacola - M71906" userId="7054ae95-e1c1-4051-bcc5-10fb0f2bf251" providerId="ADAL" clId="{B4B8B2B1-1162-47F1-B5D4-CDE05C7EB923}" dt="2024-05-10T12:46:12.833" v="1459" actId="478"/>
          <ac:graphicFrameMkLst>
            <pc:docMk/>
            <pc:sldMk cId="2105870368" sldId="1963"/>
            <ac:graphicFrameMk id="5" creationId="{D9C3B69C-0B7C-E851-5C97-2B8DAA58DF34}"/>
          </ac:graphicFrameMkLst>
        </pc:graphicFrameChg>
        <pc:picChg chg="add mod">
          <ac:chgData name="Edras Pacola - M71906" userId="7054ae95-e1c1-4051-bcc5-10fb0f2bf251" providerId="ADAL" clId="{B4B8B2B1-1162-47F1-B5D4-CDE05C7EB923}" dt="2024-05-10T12:49:11.656" v="1470" actId="1076"/>
          <ac:picMkLst>
            <pc:docMk/>
            <pc:sldMk cId="2105870368" sldId="1963"/>
            <ac:picMk id="6" creationId="{8DB95549-4AA6-84ED-0F75-5D9CA6B05FF7}"/>
          </ac:picMkLst>
        </pc:picChg>
        <pc:picChg chg="add del mod">
          <ac:chgData name="Edras Pacola - M71906" userId="7054ae95-e1c1-4051-bcc5-10fb0f2bf251" providerId="ADAL" clId="{B4B8B2B1-1162-47F1-B5D4-CDE05C7EB923}" dt="2024-05-10T12:48:00.010" v="1465" actId="478"/>
          <ac:picMkLst>
            <pc:docMk/>
            <pc:sldMk cId="2105870368" sldId="1963"/>
            <ac:picMk id="8" creationId="{78D1C20E-A7BA-6940-8623-D1458BD9665E}"/>
          </ac:picMkLst>
        </pc:picChg>
        <pc:picChg chg="add mod ord">
          <ac:chgData name="Edras Pacola - M71906" userId="7054ae95-e1c1-4051-bcc5-10fb0f2bf251" providerId="ADAL" clId="{B4B8B2B1-1162-47F1-B5D4-CDE05C7EB923}" dt="2024-05-10T12:49:36.109" v="1475" actId="1076"/>
          <ac:picMkLst>
            <pc:docMk/>
            <pc:sldMk cId="2105870368" sldId="1963"/>
            <ac:picMk id="10" creationId="{4B40FB40-B83C-2D79-C164-5E35E76A41D0}"/>
          </ac:picMkLst>
        </pc:picChg>
      </pc:sldChg>
      <pc:sldChg chg="addSp delSp modSp add mod">
        <pc:chgData name="Edras Pacola - M71906" userId="7054ae95-e1c1-4051-bcc5-10fb0f2bf251" providerId="ADAL" clId="{B4B8B2B1-1162-47F1-B5D4-CDE05C7EB923}" dt="2024-05-10T13:06:36.817" v="1738" actId="14100"/>
        <pc:sldMkLst>
          <pc:docMk/>
          <pc:sldMk cId="2068272345" sldId="1964"/>
        </pc:sldMkLst>
        <pc:spChg chg="mod">
          <ac:chgData name="Edras Pacola - M71906" userId="7054ae95-e1c1-4051-bcc5-10fb0f2bf251" providerId="ADAL" clId="{B4B8B2B1-1162-47F1-B5D4-CDE05C7EB923}" dt="2024-05-10T13:03:59.844" v="1710"/>
          <ac:spMkLst>
            <pc:docMk/>
            <pc:sldMk cId="2068272345" sldId="1964"/>
            <ac:spMk id="2" creationId="{A4EFFCAE-BDED-2745-84BF-7C0ED2DC6553}"/>
          </ac:spMkLst>
        </pc:spChg>
        <pc:spChg chg="mod">
          <ac:chgData name="Edras Pacola - M71906" userId="7054ae95-e1c1-4051-bcc5-10fb0f2bf251" providerId="ADAL" clId="{B4B8B2B1-1162-47F1-B5D4-CDE05C7EB923}" dt="2024-05-10T13:04:22.719" v="1729" actId="20577"/>
          <ac:spMkLst>
            <pc:docMk/>
            <pc:sldMk cId="2068272345" sldId="1964"/>
            <ac:spMk id="3" creationId="{63243689-041C-E840-A442-34D397287D77}"/>
          </ac:spMkLst>
        </pc:spChg>
        <pc:spChg chg="del">
          <ac:chgData name="Edras Pacola - M71906" userId="7054ae95-e1c1-4051-bcc5-10fb0f2bf251" providerId="ADAL" clId="{B4B8B2B1-1162-47F1-B5D4-CDE05C7EB923}" dt="2024-05-10T12:53:44.605" v="1505" actId="478"/>
          <ac:spMkLst>
            <pc:docMk/>
            <pc:sldMk cId="2068272345" sldId="1964"/>
            <ac:spMk id="4" creationId="{9A6FC5AF-200C-E244-8F0A-68FB1F10D72C}"/>
          </ac:spMkLst>
        </pc:spChg>
        <pc:spChg chg="add del mod">
          <ac:chgData name="Edras Pacola - M71906" userId="7054ae95-e1c1-4051-bcc5-10fb0f2bf251" providerId="ADAL" clId="{B4B8B2B1-1162-47F1-B5D4-CDE05C7EB923}" dt="2024-05-10T12:53:49.822" v="1506" actId="478"/>
          <ac:spMkLst>
            <pc:docMk/>
            <pc:sldMk cId="2068272345" sldId="1964"/>
            <ac:spMk id="6" creationId="{5D0AC740-C638-A9DE-12C2-68A4B2B83C95}"/>
          </ac:spMkLst>
        </pc:spChg>
        <pc:spChg chg="add del mod">
          <ac:chgData name="Edras Pacola - M71906" userId="7054ae95-e1c1-4051-bcc5-10fb0f2bf251" providerId="ADAL" clId="{B4B8B2B1-1162-47F1-B5D4-CDE05C7EB923}" dt="2024-05-10T13:01:53.803" v="1676" actId="478"/>
          <ac:spMkLst>
            <pc:docMk/>
            <pc:sldMk cId="2068272345" sldId="1964"/>
            <ac:spMk id="7" creationId="{D3255542-4FBD-5914-0317-93812BA0FCD6}"/>
          </ac:spMkLst>
        </pc:spChg>
        <pc:spChg chg="add mod">
          <ac:chgData name="Edras Pacola - M71906" userId="7054ae95-e1c1-4051-bcc5-10fb0f2bf251" providerId="ADAL" clId="{B4B8B2B1-1162-47F1-B5D4-CDE05C7EB923}" dt="2024-05-10T12:56:01.058" v="1584" actId="478"/>
          <ac:spMkLst>
            <pc:docMk/>
            <pc:sldMk cId="2068272345" sldId="1964"/>
            <ac:spMk id="8" creationId="{05B58AC8-8D5D-86EF-F145-328B37CFEB1F}"/>
          </ac:spMkLst>
        </pc:spChg>
        <pc:spChg chg="add del mod">
          <ac:chgData name="Edras Pacola - M71906" userId="7054ae95-e1c1-4051-bcc5-10fb0f2bf251" providerId="ADAL" clId="{B4B8B2B1-1162-47F1-B5D4-CDE05C7EB923}" dt="2024-05-10T13:01:55.857" v="1677" actId="478"/>
          <ac:spMkLst>
            <pc:docMk/>
            <pc:sldMk cId="2068272345" sldId="1964"/>
            <ac:spMk id="12" creationId="{35232F9C-19ED-1BD1-B1DC-183D11B28CDF}"/>
          </ac:spMkLst>
        </pc:spChg>
        <pc:spChg chg="add mod">
          <ac:chgData name="Edras Pacola - M71906" userId="7054ae95-e1c1-4051-bcc5-10fb0f2bf251" providerId="ADAL" clId="{B4B8B2B1-1162-47F1-B5D4-CDE05C7EB923}" dt="2024-05-10T13:05:07.498" v="1731" actId="1076"/>
          <ac:spMkLst>
            <pc:docMk/>
            <pc:sldMk cId="2068272345" sldId="1964"/>
            <ac:spMk id="16" creationId="{F44738D0-D4CA-1F58-9F6E-FD8E6291E655}"/>
          </ac:spMkLst>
        </pc:spChg>
        <pc:picChg chg="add del mod">
          <ac:chgData name="Edras Pacola - M71906" userId="7054ae95-e1c1-4051-bcc5-10fb0f2bf251" providerId="ADAL" clId="{B4B8B2B1-1162-47F1-B5D4-CDE05C7EB923}" dt="2024-05-10T13:01:57.650" v="1678" actId="478"/>
          <ac:picMkLst>
            <pc:docMk/>
            <pc:sldMk cId="2068272345" sldId="1964"/>
            <ac:picMk id="10" creationId="{EEF6EF00-C178-E359-D697-9E4B1BE06B7E}"/>
          </ac:picMkLst>
        </pc:picChg>
        <pc:picChg chg="add del mod">
          <ac:chgData name="Edras Pacola - M71906" userId="7054ae95-e1c1-4051-bcc5-10fb0f2bf251" providerId="ADAL" clId="{B4B8B2B1-1162-47F1-B5D4-CDE05C7EB923}" dt="2024-05-10T13:05:12.929" v="1733" actId="478"/>
          <ac:picMkLst>
            <pc:docMk/>
            <pc:sldMk cId="2068272345" sldId="1964"/>
            <ac:picMk id="14" creationId="{69EEB360-4044-A220-F267-2087E35858E6}"/>
          </ac:picMkLst>
        </pc:picChg>
        <pc:picChg chg="add mod">
          <ac:chgData name="Edras Pacola - M71906" userId="7054ae95-e1c1-4051-bcc5-10fb0f2bf251" providerId="ADAL" clId="{B4B8B2B1-1162-47F1-B5D4-CDE05C7EB923}" dt="2024-05-10T13:06:36.817" v="1738" actId="14100"/>
          <ac:picMkLst>
            <pc:docMk/>
            <pc:sldMk cId="2068272345" sldId="1964"/>
            <ac:picMk id="18" creationId="{FD5B1893-2C01-ED29-CE23-B2B3AEFA4976}"/>
          </ac:picMkLst>
        </pc:picChg>
        <pc:picChg chg="add del mod">
          <ac:chgData name="Edras Pacola - M71906" userId="7054ae95-e1c1-4051-bcc5-10fb0f2bf251" providerId="ADAL" clId="{B4B8B2B1-1162-47F1-B5D4-CDE05C7EB923}" dt="2024-05-10T13:04:12.192" v="1712" actId="478"/>
          <ac:picMkLst>
            <pc:docMk/>
            <pc:sldMk cId="2068272345" sldId="1964"/>
            <ac:picMk id="1026" creationId="{6036A519-53FA-165F-2C20-366B8BE21587}"/>
          </ac:picMkLst>
        </pc:picChg>
        <pc:picChg chg="add del mod">
          <ac:chgData name="Edras Pacola - M71906" userId="7054ae95-e1c1-4051-bcc5-10fb0f2bf251" providerId="ADAL" clId="{B4B8B2B1-1162-47F1-B5D4-CDE05C7EB923}" dt="2024-05-10T12:56:02.348" v="1585" actId="478"/>
          <ac:picMkLst>
            <pc:docMk/>
            <pc:sldMk cId="2068272345" sldId="1964"/>
            <ac:picMk id="1028" creationId="{EDE136D1-6B21-5C19-1839-9B8DD1146DD2}"/>
          </ac:picMkLst>
        </pc:picChg>
        <pc:picChg chg="add mod">
          <ac:chgData name="Edras Pacola - M71906" userId="7054ae95-e1c1-4051-bcc5-10fb0f2bf251" providerId="ADAL" clId="{B4B8B2B1-1162-47F1-B5D4-CDE05C7EB923}" dt="2024-05-10T13:06:24.897" v="1737" actId="1076"/>
          <ac:picMkLst>
            <pc:docMk/>
            <pc:sldMk cId="2068272345" sldId="1964"/>
            <ac:picMk id="1030" creationId="{79C96AFD-A5C9-331E-6F99-D300CD7B1B79}"/>
          </ac:picMkLst>
        </pc:picChg>
      </pc:sldChg>
      <pc:sldChg chg="addSp delSp modSp add mod ord">
        <pc:chgData name="Edras Pacola - M71906" userId="7054ae95-e1c1-4051-bcc5-10fb0f2bf251" providerId="ADAL" clId="{B4B8B2B1-1162-47F1-B5D4-CDE05C7EB923}" dt="2024-05-10T13:49:22.111" v="2665"/>
        <pc:sldMkLst>
          <pc:docMk/>
          <pc:sldMk cId="2958651702" sldId="1965"/>
        </pc:sldMkLst>
        <pc:spChg chg="mod">
          <ac:chgData name="Edras Pacola - M71906" userId="7054ae95-e1c1-4051-bcc5-10fb0f2bf251" providerId="ADAL" clId="{B4B8B2B1-1162-47F1-B5D4-CDE05C7EB923}" dt="2024-05-10T13:11:20.849" v="1940" actId="20577"/>
          <ac:spMkLst>
            <pc:docMk/>
            <pc:sldMk cId="2958651702" sldId="1965"/>
            <ac:spMk id="2" creationId="{A4EFFCAE-BDED-2745-84BF-7C0ED2DC6553}"/>
          </ac:spMkLst>
        </pc:spChg>
        <pc:spChg chg="mod">
          <ac:chgData name="Edras Pacola - M71906" userId="7054ae95-e1c1-4051-bcc5-10fb0f2bf251" providerId="ADAL" clId="{B4B8B2B1-1162-47F1-B5D4-CDE05C7EB923}" dt="2024-05-10T13:11:33.686" v="1942"/>
          <ac:spMkLst>
            <pc:docMk/>
            <pc:sldMk cId="2958651702" sldId="1965"/>
            <ac:spMk id="3" creationId="{63243689-041C-E840-A442-34D397287D77}"/>
          </ac:spMkLst>
        </pc:spChg>
        <pc:spChg chg="add del">
          <ac:chgData name="Edras Pacola - M71906" userId="7054ae95-e1c1-4051-bcc5-10fb0f2bf251" providerId="ADAL" clId="{B4B8B2B1-1162-47F1-B5D4-CDE05C7EB923}" dt="2024-05-10T13:12:20.192" v="2008" actId="478"/>
          <ac:spMkLst>
            <pc:docMk/>
            <pc:sldMk cId="2958651702" sldId="1965"/>
            <ac:spMk id="4" creationId="{9F170AD6-80A4-9153-1618-C802DB1D83CF}"/>
          </ac:spMkLst>
        </pc:spChg>
        <pc:spChg chg="add mod">
          <ac:chgData name="Edras Pacola - M71906" userId="7054ae95-e1c1-4051-bcc5-10fb0f2bf251" providerId="ADAL" clId="{B4B8B2B1-1162-47F1-B5D4-CDE05C7EB923}" dt="2024-05-10T13:13:09.600" v="2099" actId="20577"/>
          <ac:spMkLst>
            <pc:docMk/>
            <pc:sldMk cId="2958651702" sldId="1965"/>
            <ac:spMk id="5" creationId="{4E5BF4B8-2C57-3DEA-226B-19DFF3E042E1}"/>
          </ac:spMkLst>
        </pc:spChg>
        <pc:spChg chg="mod">
          <ac:chgData name="Edras Pacola - M71906" userId="7054ae95-e1c1-4051-bcc5-10fb0f2bf251" providerId="ADAL" clId="{B4B8B2B1-1162-47F1-B5D4-CDE05C7EB923}" dt="2024-05-10T13:13:54.865" v="2101" actId="14100"/>
          <ac:spMkLst>
            <pc:docMk/>
            <pc:sldMk cId="2958651702" sldId="1965"/>
            <ac:spMk id="7" creationId="{D3255542-4FBD-5914-0317-93812BA0FCD6}"/>
          </ac:spMkLst>
        </pc:spChg>
        <pc:spChg chg="add mod">
          <ac:chgData name="Edras Pacola - M71906" userId="7054ae95-e1c1-4051-bcc5-10fb0f2bf251" providerId="ADAL" clId="{B4B8B2B1-1162-47F1-B5D4-CDE05C7EB923}" dt="2024-05-10T13:18:42.956" v="2323" actId="1076"/>
          <ac:spMkLst>
            <pc:docMk/>
            <pc:sldMk cId="2958651702" sldId="1965"/>
            <ac:spMk id="9" creationId="{3A1D30F2-DC30-2235-F04F-45D439BF6C4C}"/>
          </ac:spMkLst>
        </pc:spChg>
        <pc:picChg chg="mod">
          <ac:chgData name="Edras Pacola - M71906" userId="7054ae95-e1c1-4051-bcc5-10fb0f2bf251" providerId="ADAL" clId="{B4B8B2B1-1162-47F1-B5D4-CDE05C7EB923}" dt="2024-05-10T13:12:11.624" v="2006" actId="1076"/>
          <ac:picMkLst>
            <pc:docMk/>
            <pc:sldMk cId="2958651702" sldId="1965"/>
            <ac:picMk id="10" creationId="{EEF6EF00-C178-E359-D697-9E4B1BE06B7E}"/>
          </ac:picMkLst>
        </pc:picChg>
        <pc:picChg chg="add del mod">
          <ac:chgData name="Edras Pacola - M71906" userId="7054ae95-e1c1-4051-bcc5-10fb0f2bf251" providerId="ADAL" clId="{B4B8B2B1-1162-47F1-B5D4-CDE05C7EB923}" dt="2024-05-10T13:18:45.547" v="2325" actId="478"/>
          <ac:picMkLst>
            <pc:docMk/>
            <pc:sldMk cId="2958651702" sldId="1965"/>
            <ac:picMk id="12" creationId="{FAE38D0A-37ED-8236-02F4-EC3970DBD99A}"/>
          </ac:picMkLst>
        </pc:picChg>
        <pc:picChg chg="add mod">
          <ac:chgData name="Edras Pacola - M71906" userId="7054ae95-e1c1-4051-bcc5-10fb0f2bf251" providerId="ADAL" clId="{B4B8B2B1-1162-47F1-B5D4-CDE05C7EB923}" dt="2024-05-10T13:19:06.570" v="2328" actId="1076"/>
          <ac:picMkLst>
            <pc:docMk/>
            <pc:sldMk cId="2958651702" sldId="1965"/>
            <ac:picMk id="14" creationId="{B69923CE-42EE-E551-0E0B-038DC69EF6CB}"/>
          </ac:picMkLst>
        </pc:picChg>
        <pc:picChg chg="del">
          <ac:chgData name="Edras Pacola - M71906" userId="7054ae95-e1c1-4051-bcc5-10fb0f2bf251" providerId="ADAL" clId="{B4B8B2B1-1162-47F1-B5D4-CDE05C7EB923}" dt="2024-05-10T13:11:24.291" v="1941" actId="478"/>
          <ac:picMkLst>
            <pc:docMk/>
            <pc:sldMk cId="2958651702" sldId="1965"/>
            <ac:picMk id="1030" creationId="{79C96AFD-A5C9-331E-6F99-D300CD7B1B79}"/>
          </ac:picMkLst>
        </pc:picChg>
        <pc:cxnChg chg="add">
          <ac:chgData name="Edras Pacola - M71906" userId="7054ae95-e1c1-4051-bcc5-10fb0f2bf251" providerId="ADAL" clId="{B4B8B2B1-1162-47F1-B5D4-CDE05C7EB923}" dt="2024-05-10T13:13:29.575" v="2100" actId="11529"/>
          <ac:cxnSpMkLst>
            <pc:docMk/>
            <pc:sldMk cId="2958651702" sldId="1965"/>
            <ac:cxnSpMk id="8" creationId="{73BED818-AFE1-3458-8E6B-AF818B82D307}"/>
          </ac:cxnSpMkLst>
        </pc:cxnChg>
      </pc:sldChg>
      <pc:sldChg chg="addSp delSp modSp add mod">
        <pc:chgData name="Edras Pacola - M71906" userId="7054ae95-e1c1-4051-bcc5-10fb0f2bf251" providerId="ADAL" clId="{B4B8B2B1-1162-47F1-B5D4-CDE05C7EB923}" dt="2024-05-10T13:47:07.927" v="2650" actId="1076"/>
        <pc:sldMkLst>
          <pc:docMk/>
          <pc:sldMk cId="4176861522" sldId="1966"/>
        </pc:sldMkLst>
        <pc:spChg chg="mod">
          <ac:chgData name="Edras Pacola - M71906" userId="7054ae95-e1c1-4051-bcc5-10fb0f2bf251" providerId="ADAL" clId="{B4B8B2B1-1162-47F1-B5D4-CDE05C7EB923}" dt="2024-05-10T13:10:58.220" v="1925" actId="6549"/>
          <ac:spMkLst>
            <pc:docMk/>
            <pc:sldMk cId="4176861522" sldId="1966"/>
            <ac:spMk id="2" creationId="{A4EFFCAE-BDED-2745-84BF-7C0ED2DC6553}"/>
          </ac:spMkLst>
        </pc:spChg>
        <pc:spChg chg="mod">
          <ac:chgData name="Edras Pacola - M71906" userId="7054ae95-e1c1-4051-bcc5-10fb0f2bf251" providerId="ADAL" clId="{B4B8B2B1-1162-47F1-B5D4-CDE05C7EB923}" dt="2024-05-10T13:09:55.507" v="1917" actId="20577"/>
          <ac:spMkLst>
            <pc:docMk/>
            <pc:sldMk cId="4176861522" sldId="1966"/>
            <ac:spMk id="3" creationId="{63243689-041C-E840-A442-34D397287D77}"/>
          </ac:spMkLst>
        </pc:spChg>
        <pc:spChg chg="add mod">
          <ac:chgData name="Edras Pacola - M71906" userId="7054ae95-e1c1-4051-bcc5-10fb0f2bf251" providerId="ADAL" clId="{B4B8B2B1-1162-47F1-B5D4-CDE05C7EB923}" dt="2024-05-10T13:46:43.843" v="2646" actId="1076"/>
          <ac:spMkLst>
            <pc:docMk/>
            <pc:sldMk cId="4176861522" sldId="1966"/>
            <ac:spMk id="4" creationId="{987931FE-7B98-4F6F-90FC-E546E0AFFF5F}"/>
          </ac:spMkLst>
        </pc:spChg>
        <pc:picChg chg="add mod">
          <ac:chgData name="Edras Pacola - M71906" userId="7054ae95-e1c1-4051-bcc5-10fb0f2bf251" providerId="ADAL" clId="{B4B8B2B1-1162-47F1-B5D4-CDE05C7EB923}" dt="2024-05-10T13:47:07.927" v="2650" actId="1076"/>
          <ac:picMkLst>
            <pc:docMk/>
            <pc:sldMk cId="4176861522" sldId="1966"/>
            <ac:picMk id="6" creationId="{D4469AD4-C184-8FC3-D13A-769EC25BCB45}"/>
          </ac:picMkLst>
        </pc:picChg>
        <pc:picChg chg="del mod">
          <ac:chgData name="Edras Pacola - M71906" userId="7054ae95-e1c1-4051-bcc5-10fb0f2bf251" providerId="ADAL" clId="{B4B8B2B1-1162-47F1-B5D4-CDE05C7EB923}" dt="2024-05-10T13:45:33.716" v="2637" actId="478"/>
          <ac:picMkLst>
            <pc:docMk/>
            <pc:sldMk cId="4176861522" sldId="1966"/>
            <ac:picMk id="14" creationId="{69EEB360-4044-A220-F267-2087E35858E6}"/>
          </ac:picMkLst>
        </pc:picChg>
        <pc:picChg chg="del">
          <ac:chgData name="Edras Pacola - M71906" userId="7054ae95-e1c1-4051-bcc5-10fb0f2bf251" providerId="ADAL" clId="{B4B8B2B1-1162-47F1-B5D4-CDE05C7EB923}" dt="2024-05-10T13:10:06.531" v="1918" actId="478"/>
          <ac:picMkLst>
            <pc:docMk/>
            <pc:sldMk cId="4176861522" sldId="1966"/>
            <ac:picMk id="1030" creationId="{79C96AFD-A5C9-331E-6F99-D300CD7B1B79}"/>
          </ac:picMkLst>
        </pc:picChg>
      </pc:sldChg>
      <pc:sldChg chg="addSp delSp modSp add mod">
        <pc:chgData name="Edras Pacola - M71906" userId="7054ae95-e1c1-4051-bcc5-10fb0f2bf251" providerId="ADAL" clId="{B4B8B2B1-1162-47F1-B5D4-CDE05C7EB923}" dt="2024-05-10T13:09:25.079" v="1876" actId="1076"/>
        <pc:sldMkLst>
          <pc:docMk/>
          <pc:sldMk cId="1291145044" sldId="1967"/>
        </pc:sldMkLst>
        <pc:spChg chg="mod">
          <ac:chgData name="Edras Pacola - M71906" userId="7054ae95-e1c1-4051-bcc5-10fb0f2bf251" providerId="ADAL" clId="{B4B8B2B1-1162-47F1-B5D4-CDE05C7EB923}" dt="2024-05-10T13:09:25.079" v="1876" actId="1076"/>
          <ac:spMkLst>
            <pc:docMk/>
            <pc:sldMk cId="1291145044" sldId="1967"/>
            <ac:spMk id="16" creationId="{F44738D0-D4CA-1F58-9F6E-FD8E6291E655}"/>
          </ac:spMkLst>
        </pc:spChg>
        <pc:picChg chg="add mod">
          <ac:chgData name="Edras Pacola - M71906" userId="7054ae95-e1c1-4051-bcc5-10fb0f2bf251" providerId="ADAL" clId="{B4B8B2B1-1162-47F1-B5D4-CDE05C7EB923}" dt="2024-05-10T13:08:20.336" v="1747" actId="1076"/>
          <ac:picMkLst>
            <pc:docMk/>
            <pc:sldMk cId="1291145044" sldId="1967"/>
            <ac:picMk id="5" creationId="{4A8AC5F1-E745-A19C-7973-EDAA716D2258}"/>
          </ac:picMkLst>
        </pc:picChg>
        <pc:picChg chg="del">
          <ac:chgData name="Edras Pacola - M71906" userId="7054ae95-e1c1-4051-bcc5-10fb0f2bf251" providerId="ADAL" clId="{B4B8B2B1-1162-47F1-B5D4-CDE05C7EB923}" dt="2024-05-10T13:08:00.563" v="1740" actId="478"/>
          <ac:picMkLst>
            <pc:docMk/>
            <pc:sldMk cId="1291145044" sldId="1967"/>
            <ac:picMk id="18" creationId="{FD5B1893-2C01-ED29-CE23-B2B3AEFA4976}"/>
          </ac:picMkLst>
        </pc:picChg>
        <pc:picChg chg="del">
          <ac:chgData name="Edras Pacola - M71906" userId="7054ae95-e1c1-4051-bcc5-10fb0f2bf251" providerId="ADAL" clId="{B4B8B2B1-1162-47F1-B5D4-CDE05C7EB923}" dt="2024-05-10T13:08:17.975" v="1746" actId="478"/>
          <ac:picMkLst>
            <pc:docMk/>
            <pc:sldMk cId="1291145044" sldId="1967"/>
            <ac:picMk id="1030" creationId="{79C96AFD-A5C9-331E-6F99-D300CD7B1B79}"/>
          </ac:picMkLst>
        </pc:picChg>
      </pc:sldChg>
      <pc:sldChg chg="addSp delSp modSp add mod">
        <pc:chgData name="Edras Pacola - M71906" userId="7054ae95-e1c1-4051-bcc5-10fb0f2bf251" providerId="ADAL" clId="{B4B8B2B1-1162-47F1-B5D4-CDE05C7EB923}" dt="2024-05-10T13:36:02.885" v="2635" actId="20577"/>
        <pc:sldMkLst>
          <pc:docMk/>
          <pc:sldMk cId="61019806" sldId="1968"/>
        </pc:sldMkLst>
        <pc:spChg chg="mod">
          <ac:chgData name="Edras Pacola - M71906" userId="7054ae95-e1c1-4051-bcc5-10fb0f2bf251" providerId="ADAL" clId="{B4B8B2B1-1162-47F1-B5D4-CDE05C7EB923}" dt="2024-05-10T13:20:32.449" v="2355" actId="20577"/>
          <ac:spMkLst>
            <pc:docMk/>
            <pc:sldMk cId="61019806" sldId="1968"/>
            <ac:spMk id="3" creationId="{63243689-041C-E840-A442-34D397287D77}"/>
          </ac:spMkLst>
        </pc:spChg>
        <pc:spChg chg="mod">
          <ac:chgData name="Edras Pacola - M71906" userId="7054ae95-e1c1-4051-bcc5-10fb0f2bf251" providerId="ADAL" clId="{B4B8B2B1-1162-47F1-B5D4-CDE05C7EB923}" dt="2024-05-10T13:23:18.249" v="2358"/>
          <ac:spMkLst>
            <pc:docMk/>
            <pc:sldMk cId="61019806" sldId="1968"/>
            <ac:spMk id="8" creationId="{E8BEBAB8-CF2C-E42B-F50E-EAE0D40D40D0}"/>
          </ac:spMkLst>
        </pc:spChg>
        <pc:spChg chg="add mod">
          <ac:chgData name="Edras Pacola - M71906" userId="7054ae95-e1c1-4051-bcc5-10fb0f2bf251" providerId="ADAL" clId="{B4B8B2B1-1162-47F1-B5D4-CDE05C7EB923}" dt="2024-05-10T13:30:33.626" v="2471" actId="1076"/>
          <ac:spMkLst>
            <pc:docMk/>
            <pc:sldMk cId="61019806" sldId="1968"/>
            <ac:spMk id="9" creationId="{B3DE8C6F-3CC5-A096-A06A-8A4B865551B7}"/>
          </ac:spMkLst>
        </pc:spChg>
        <pc:spChg chg="add mod">
          <ac:chgData name="Edras Pacola - M71906" userId="7054ae95-e1c1-4051-bcc5-10fb0f2bf251" providerId="ADAL" clId="{B4B8B2B1-1162-47F1-B5D4-CDE05C7EB923}" dt="2024-05-10T13:31:15.673" v="2498" actId="6549"/>
          <ac:spMkLst>
            <pc:docMk/>
            <pc:sldMk cId="61019806" sldId="1968"/>
            <ac:spMk id="12" creationId="{95D50B6E-DAF4-99A6-AFB7-D1A9809582F2}"/>
          </ac:spMkLst>
        </pc:spChg>
        <pc:spChg chg="del">
          <ac:chgData name="Edras Pacola - M71906" userId="7054ae95-e1c1-4051-bcc5-10fb0f2bf251" providerId="ADAL" clId="{B4B8B2B1-1162-47F1-B5D4-CDE05C7EB923}" dt="2024-05-10T13:23:16.745" v="2357" actId="478"/>
          <ac:spMkLst>
            <pc:docMk/>
            <pc:sldMk cId="61019806" sldId="1968"/>
            <ac:spMk id="16" creationId="{F44738D0-D4CA-1F58-9F6E-FD8E6291E655}"/>
          </ac:spMkLst>
        </pc:spChg>
        <pc:spChg chg="add mod">
          <ac:chgData name="Edras Pacola - M71906" userId="7054ae95-e1c1-4051-bcc5-10fb0f2bf251" providerId="ADAL" clId="{B4B8B2B1-1162-47F1-B5D4-CDE05C7EB923}" dt="2024-05-10T13:32:02.205" v="2522" actId="6549"/>
          <ac:spMkLst>
            <pc:docMk/>
            <pc:sldMk cId="61019806" sldId="1968"/>
            <ac:spMk id="19" creationId="{29A1150B-5FA0-6F70-FE1C-CB0C00065AAC}"/>
          </ac:spMkLst>
        </pc:spChg>
        <pc:spChg chg="add mod">
          <ac:chgData name="Edras Pacola - M71906" userId="7054ae95-e1c1-4051-bcc5-10fb0f2bf251" providerId="ADAL" clId="{B4B8B2B1-1162-47F1-B5D4-CDE05C7EB923}" dt="2024-05-10T13:36:02.885" v="2635" actId="20577"/>
          <ac:spMkLst>
            <pc:docMk/>
            <pc:sldMk cId="61019806" sldId="1968"/>
            <ac:spMk id="24" creationId="{E2FBBF28-F0D5-4221-4DDF-BC32047D624D}"/>
          </ac:spMkLst>
        </pc:spChg>
        <pc:grpChg chg="add del mod">
          <ac:chgData name="Edras Pacola - M71906" userId="7054ae95-e1c1-4051-bcc5-10fb0f2bf251" providerId="ADAL" clId="{B4B8B2B1-1162-47F1-B5D4-CDE05C7EB923}" dt="2024-05-10T13:30:28.757" v="2470" actId="478"/>
          <ac:grpSpMkLst>
            <pc:docMk/>
            <pc:sldMk cId="61019806" sldId="1968"/>
            <ac:grpSpMk id="6" creationId="{CB66700D-1987-7156-C7DD-72B9FEEED1DC}"/>
          </ac:grpSpMkLst>
        </pc:grpChg>
        <pc:picChg chg="add del mod">
          <ac:chgData name="Edras Pacola - M71906" userId="7054ae95-e1c1-4051-bcc5-10fb0f2bf251" providerId="ADAL" clId="{B4B8B2B1-1162-47F1-B5D4-CDE05C7EB923}" dt="2024-05-10T13:23:58.678" v="2417" actId="478"/>
          <ac:picMkLst>
            <pc:docMk/>
            <pc:sldMk cId="61019806" sldId="1968"/>
            <ac:picMk id="4" creationId="{D8795616-04DC-6571-2E75-10AF06203234}"/>
          </ac:picMkLst>
        </pc:picChg>
        <pc:picChg chg="del">
          <ac:chgData name="Edras Pacola - M71906" userId="7054ae95-e1c1-4051-bcc5-10fb0f2bf251" providerId="ADAL" clId="{B4B8B2B1-1162-47F1-B5D4-CDE05C7EB923}" dt="2024-05-10T13:23:13.925" v="2356" actId="478"/>
          <ac:picMkLst>
            <pc:docMk/>
            <pc:sldMk cId="61019806" sldId="1968"/>
            <ac:picMk id="5" creationId="{4A8AC5F1-E745-A19C-7973-EDAA716D2258}"/>
          </ac:picMkLst>
        </pc:picChg>
        <pc:picChg chg="mod">
          <ac:chgData name="Edras Pacola - M71906" userId="7054ae95-e1c1-4051-bcc5-10fb0f2bf251" providerId="ADAL" clId="{B4B8B2B1-1162-47F1-B5D4-CDE05C7EB923}" dt="2024-05-10T13:23:18.249" v="2358"/>
          <ac:picMkLst>
            <pc:docMk/>
            <pc:sldMk cId="61019806" sldId="1968"/>
            <ac:picMk id="7" creationId="{EA7EA535-5438-2E60-1EE0-CBC93736C372}"/>
          </ac:picMkLst>
        </pc:picChg>
        <pc:picChg chg="add mod">
          <ac:chgData name="Edras Pacola - M71906" userId="7054ae95-e1c1-4051-bcc5-10fb0f2bf251" providerId="ADAL" clId="{B4B8B2B1-1162-47F1-B5D4-CDE05C7EB923}" dt="2024-05-10T13:30:35.436" v="2472" actId="1076"/>
          <ac:picMkLst>
            <pc:docMk/>
            <pc:sldMk cId="61019806" sldId="1968"/>
            <ac:picMk id="11" creationId="{95C7EF29-D620-1E2F-A44C-30083FB1E686}"/>
          </ac:picMkLst>
        </pc:picChg>
        <pc:picChg chg="add del mod">
          <ac:chgData name="Edras Pacola - M71906" userId="7054ae95-e1c1-4051-bcc5-10fb0f2bf251" providerId="ADAL" clId="{B4B8B2B1-1162-47F1-B5D4-CDE05C7EB923}" dt="2024-05-10T13:30:12.500" v="2465" actId="478"/>
          <ac:picMkLst>
            <pc:docMk/>
            <pc:sldMk cId="61019806" sldId="1968"/>
            <ac:picMk id="14" creationId="{B7A2CF95-0B8D-B15B-A88F-471745ED0504}"/>
          </ac:picMkLst>
        </pc:picChg>
        <pc:picChg chg="add mod">
          <ac:chgData name="Edras Pacola - M71906" userId="7054ae95-e1c1-4051-bcc5-10fb0f2bf251" providerId="ADAL" clId="{B4B8B2B1-1162-47F1-B5D4-CDE05C7EB923}" dt="2024-05-10T13:31:05.578" v="2477" actId="1076"/>
          <ac:picMkLst>
            <pc:docMk/>
            <pc:sldMk cId="61019806" sldId="1968"/>
            <ac:picMk id="17" creationId="{058A9D8A-8541-50E2-8892-44576E67A2B9}"/>
          </ac:picMkLst>
        </pc:picChg>
        <pc:picChg chg="add mod">
          <ac:chgData name="Edras Pacola - M71906" userId="7054ae95-e1c1-4051-bcc5-10fb0f2bf251" providerId="ADAL" clId="{B4B8B2B1-1162-47F1-B5D4-CDE05C7EB923}" dt="2024-05-10T13:33:11.576" v="2524" actId="1076"/>
          <ac:picMkLst>
            <pc:docMk/>
            <pc:sldMk cId="61019806" sldId="1968"/>
            <ac:picMk id="21" creationId="{87B176B0-C3C3-2F03-6EE2-79A3EDB14BD3}"/>
          </ac:picMkLst>
        </pc:picChg>
        <pc:cxnChg chg="add mod">
          <ac:chgData name="Edras Pacola - M71906" userId="7054ae95-e1c1-4051-bcc5-10fb0f2bf251" providerId="ADAL" clId="{B4B8B2B1-1162-47F1-B5D4-CDE05C7EB923}" dt="2024-05-10T13:34:20.039" v="2527" actId="208"/>
          <ac:cxnSpMkLst>
            <pc:docMk/>
            <pc:sldMk cId="61019806" sldId="1968"/>
            <ac:cxnSpMk id="23" creationId="{8366D110-8FE4-9789-BA55-01FAABB1FC5D}"/>
          </ac:cxnSpMkLst>
        </pc:cxnChg>
      </pc:sldChg>
      <pc:sldChg chg="addSp modSp add mod">
        <pc:chgData name="Edras Pacola - M71906" userId="7054ae95-e1c1-4051-bcc5-10fb0f2bf251" providerId="ADAL" clId="{B4B8B2B1-1162-47F1-B5D4-CDE05C7EB923}" dt="2024-05-10T13:48:47.855" v="2663" actId="1076"/>
        <pc:sldMkLst>
          <pc:docMk/>
          <pc:sldMk cId="3208181190" sldId="1969"/>
        </pc:sldMkLst>
        <pc:spChg chg="add">
          <ac:chgData name="Edras Pacola - M71906" userId="7054ae95-e1c1-4051-bcc5-10fb0f2bf251" providerId="ADAL" clId="{B4B8B2B1-1162-47F1-B5D4-CDE05C7EB923}" dt="2024-05-10T13:48:28.796" v="2651" actId="11529"/>
          <ac:spMkLst>
            <pc:docMk/>
            <pc:sldMk cId="3208181190" sldId="1969"/>
            <ac:spMk id="4" creationId="{85A2B9C4-00D7-B4D0-104D-56C1C2F031FC}"/>
          </ac:spMkLst>
        </pc:spChg>
        <pc:spChg chg="add mod">
          <ac:chgData name="Edras Pacola - M71906" userId="7054ae95-e1c1-4051-bcc5-10fb0f2bf251" providerId="ADAL" clId="{B4B8B2B1-1162-47F1-B5D4-CDE05C7EB923}" dt="2024-05-10T13:48:47.855" v="2663" actId="1076"/>
          <ac:spMkLst>
            <pc:docMk/>
            <pc:sldMk cId="3208181190" sldId="1969"/>
            <ac:spMk id="5" creationId="{0046E50B-5A1C-EC8F-66C5-4A0EFFC889F5}"/>
          </ac:spMkLst>
        </pc:spChg>
      </pc:sldChg>
      <pc:sldChg chg="addSp delSp modSp add mod">
        <pc:chgData name="Edras Pacola - M71906" userId="7054ae95-e1c1-4051-bcc5-10fb0f2bf251" providerId="ADAL" clId="{B4B8B2B1-1162-47F1-B5D4-CDE05C7EB923}" dt="2024-05-10T14:04:54.548" v="3215" actId="6549"/>
        <pc:sldMkLst>
          <pc:docMk/>
          <pc:sldMk cId="2268458089" sldId="1970"/>
        </pc:sldMkLst>
        <pc:spChg chg="mod">
          <ac:chgData name="Edras Pacola - M71906" userId="7054ae95-e1c1-4051-bcc5-10fb0f2bf251" providerId="ADAL" clId="{B4B8B2B1-1162-47F1-B5D4-CDE05C7EB923}" dt="2024-05-10T13:51:09.555" v="2668" actId="404"/>
          <ac:spMkLst>
            <pc:docMk/>
            <pc:sldMk cId="2268458089" sldId="1970"/>
            <ac:spMk id="2" creationId="{A4EFFCAE-BDED-2745-84BF-7C0ED2DC6553}"/>
          </ac:spMkLst>
        </pc:spChg>
        <pc:spChg chg="mod">
          <ac:chgData name="Edras Pacola - M71906" userId="7054ae95-e1c1-4051-bcc5-10fb0f2bf251" providerId="ADAL" clId="{B4B8B2B1-1162-47F1-B5D4-CDE05C7EB923}" dt="2024-05-10T13:51:26.766" v="2684" actId="20577"/>
          <ac:spMkLst>
            <pc:docMk/>
            <pc:sldMk cId="2268458089" sldId="1970"/>
            <ac:spMk id="3" creationId="{63243689-041C-E840-A442-34D397287D77}"/>
          </ac:spMkLst>
        </pc:spChg>
        <pc:spChg chg="del">
          <ac:chgData name="Edras Pacola - M71906" userId="7054ae95-e1c1-4051-bcc5-10fb0f2bf251" providerId="ADAL" clId="{B4B8B2B1-1162-47F1-B5D4-CDE05C7EB923}" dt="2024-05-10T13:51:31.125" v="2686" actId="478"/>
          <ac:spMkLst>
            <pc:docMk/>
            <pc:sldMk cId="2268458089" sldId="1970"/>
            <ac:spMk id="4" creationId="{85A2B9C4-00D7-B4D0-104D-56C1C2F031FC}"/>
          </ac:spMkLst>
        </pc:spChg>
        <pc:spChg chg="del">
          <ac:chgData name="Edras Pacola - M71906" userId="7054ae95-e1c1-4051-bcc5-10fb0f2bf251" providerId="ADAL" clId="{B4B8B2B1-1162-47F1-B5D4-CDE05C7EB923}" dt="2024-05-10T13:51:30.285" v="2685" actId="478"/>
          <ac:spMkLst>
            <pc:docMk/>
            <pc:sldMk cId="2268458089" sldId="1970"/>
            <ac:spMk id="5" creationId="{0046E50B-5A1C-EC8F-66C5-4A0EFFC889F5}"/>
          </ac:spMkLst>
        </pc:spChg>
        <pc:spChg chg="add mod">
          <ac:chgData name="Edras Pacola - M71906" userId="7054ae95-e1c1-4051-bcc5-10fb0f2bf251" providerId="ADAL" clId="{B4B8B2B1-1162-47F1-B5D4-CDE05C7EB923}" dt="2024-05-10T14:04:54.548" v="3215" actId="6549"/>
          <ac:spMkLst>
            <pc:docMk/>
            <pc:sldMk cId="2268458089" sldId="1970"/>
            <ac:spMk id="6" creationId="{FBFDC8BC-66B6-124D-9A2D-88F2BC8A3B4A}"/>
          </ac:spMkLst>
        </pc:spChg>
        <pc:spChg chg="add del mod">
          <ac:chgData name="Edras Pacola - M71906" userId="7054ae95-e1c1-4051-bcc5-10fb0f2bf251" providerId="ADAL" clId="{B4B8B2B1-1162-47F1-B5D4-CDE05C7EB923}" dt="2024-05-10T13:57:14.203" v="3156" actId="478"/>
          <ac:spMkLst>
            <pc:docMk/>
            <pc:sldMk cId="2268458089" sldId="1970"/>
            <ac:spMk id="8" creationId="{01F243DA-880C-BE57-E3F3-B05A13510460}"/>
          </ac:spMkLst>
        </pc:spChg>
        <pc:picChg chg="add mod">
          <ac:chgData name="Edras Pacola - M71906" userId="7054ae95-e1c1-4051-bcc5-10fb0f2bf251" providerId="ADAL" clId="{B4B8B2B1-1162-47F1-B5D4-CDE05C7EB923}" dt="2024-05-10T13:57:57.163" v="3160" actId="1076"/>
          <ac:picMkLst>
            <pc:docMk/>
            <pc:sldMk cId="2268458089" sldId="1970"/>
            <ac:picMk id="10" creationId="{497C8711-B84F-4BD9-29F4-E0C9691E83C1}"/>
          </ac:picMkLst>
        </pc:picChg>
        <pc:picChg chg="del">
          <ac:chgData name="Edras Pacola - M71906" userId="7054ae95-e1c1-4051-bcc5-10fb0f2bf251" providerId="ADAL" clId="{B4B8B2B1-1162-47F1-B5D4-CDE05C7EB923}" dt="2024-05-10T13:51:31.841" v="2687" actId="478"/>
          <ac:picMkLst>
            <pc:docMk/>
            <pc:sldMk cId="2268458089" sldId="1970"/>
            <ac:picMk id="14" creationId="{69EEB360-4044-A220-F267-2087E35858E6}"/>
          </ac:picMkLst>
        </pc:picChg>
        <pc:picChg chg="del">
          <ac:chgData name="Edras Pacola - M71906" userId="7054ae95-e1c1-4051-bcc5-10fb0f2bf251" providerId="ADAL" clId="{B4B8B2B1-1162-47F1-B5D4-CDE05C7EB923}" dt="2024-05-10T13:51:11.600" v="2669" actId="478"/>
          <ac:picMkLst>
            <pc:docMk/>
            <pc:sldMk cId="2268458089" sldId="1970"/>
            <ac:picMk id="1026" creationId="{6036A519-53FA-165F-2C20-366B8BE21587}"/>
          </ac:picMkLst>
        </pc:picChg>
      </pc:sldChg>
      <pc:sldChg chg="addSp delSp modSp add mod">
        <pc:chgData name="Edras Pacola - M71906" userId="7054ae95-e1c1-4051-bcc5-10fb0f2bf251" providerId="ADAL" clId="{B4B8B2B1-1162-47F1-B5D4-CDE05C7EB923}" dt="2024-05-10T14:45:14.707" v="3418" actId="20577"/>
        <pc:sldMkLst>
          <pc:docMk/>
          <pc:sldMk cId="1856124524" sldId="1971"/>
        </pc:sldMkLst>
        <pc:spChg chg="mod">
          <ac:chgData name="Edras Pacola - M71906" userId="7054ae95-e1c1-4051-bcc5-10fb0f2bf251" providerId="ADAL" clId="{B4B8B2B1-1162-47F1-B5D4-CDE05C7EB923}" dt="2024-05-10T14:06:20.590" v="3217"/>
          <ac:spMkLst>
            <pc:docMk/>
            <pc:sldMk cId="1856124524" sldId="1971"/>
            <ac:spMk id="2" creationId="{A4EFFCAE-BDED-2745-84BF-7C0ED2DC6553}"/>
          </ac:spMkLst>
        </pc:spChg>
        <pc:spChg chg="mod">
          <ac:chgData name="Edras Pacola - M71906" userId="7054ae95-e1c1-4051-bcc5-10fb0f2bf251" providerId="ADAL" clId="{B4B8B2B1-1162-47F1-B5D4-CDE05C7EB923}" dt="2024-05-10T14:06:26.165" v="3228" actId="20577"/>
          <ac:spMkLst>
            <pc:docMk/>
            <pc:sldMk cId="1856124524" sldId="1971"/>
            <ac:spMk id="3" creationId="{63243689-041C-E840-A442-34D397287D77}"/>
          </ac:spMkLst>
        </pc:spChg>
        <pc:spChg chg="mod">
          <ac:chgData name="Edras Pacola - M71906" userId="7054ae95-e1c1-4051-bcc5-10fb0f2bf251" providerId="ADAL" clId="{B4B8B2B1-1162-47F1-B5D4-CDE05C7EB923}" dt="2024-05-10T14:45:14.707" v="3418" actId="20577"/>
          <ac:spMkLst>
            <pc:docMk/>
            <pc:sldMk cId="1856124524" sldId="1971"/>
            <ac:spMk id="6" creationId="{FBFDC8BC-66B6-124D-9A2D-88F2BC8A3B4A}"/>
          </ac:spMkLst>
        </pc:spChg>
        <pc:picChg chg="add mod">
          <ac:chgData name="Edras Pacola - M71906" userId="7054ae95-e1c1-4051-bcc5-10fb0f2bf251" providerId="ADAL" clId="{B4B8B2B1-1162-47F1-B5D4-CDE05C7EB923}" dt="2024-05-10T14:23:10.241" v="3361" actId="14100"/>
          <ac:picMkLst>
            <pc:docMk/>
            <pc:sldMk cId="1856124524" sldId="1971"/>
            <ac:picMk id="5" creationId="{71A71442-6F9D-C03F-590D-D1982333DF57}"/>
          </ac:picMkLst>
        </pc:picChg>
        <pc:picChg chg="del mod">
          <ac:chgData name="Edras Pacola - M71906" userId="7054ae95-e1c1-4051-bcc5-10fb0f2bf251" providerId="ADAL" clId="{B4B8B2B1-1162-47F1-B5D4-CDE05C7EB923}" dt="2024-05-10T14:23:01.994" v="3357" actId="478"/>
          <ac:picMkLst>
            <pc:docMk/>
            <pc:sldMk cId="1856124524" sldId="1971"/>
            <ac:picMk id="10" creationId="{497C8711-B84F-4BD9-29F4-E0C9691E83C1}"/>
          </ac:picMkLst>
        </pc:picChg>
      </pc:sldChg>
      <pc:sldChg chg="addSp delSp modSp add mod">
        <pc:chgData name="Edras Pacola - M71906" userId="7054ae95-e1c1-4051-bcc5-10fb0f2bf251" providerId="ADAL" clId="{B4B8B2B1-1162-47F1-B5D4-CDE05C7EB923}" dt="2024-05-10T14:50:08.122" v="3691" actId="20577"/>
        <pc:sldMkLst>
          <pc:docMk/>
          <pc:sldMk cId="592121258" sldId="1972"/>
        </pc:sldMkLst>
        <pc:spChg chg="mod">
          <ac:chgData name="Edras Pacola - M71906" userId="7054ae95-e1c1-4051-bcc5-10fb0f2bf251" providerId="ADAL" clId="{B4B8B2B1-1162-47F1-B5D4-CDE05C7EB923}" dt="2024-05-10T14:43:34.324" v="3383"/>
          <ac:spMkLst>
            <pc:docMk/>
            <pc:sldMk cId="592121258" sldId="1972"/>
            <ac:spMk id="2" creationId="{A4EFFCAE-BDED-2745-84BF-7C0ED2DC6553}"/>
          </ac:spMkLst>
        </pc:spChg>
        <pc:spChg chg="mod">
          <ac:chgData name="Edras Pacola - M71906" userId="7054ae95-e1c1-4051-bcc5-10fb0f2bf251" providerId="ADAL" clId="{B4B8B2B1-1162-47F1-B5D4-CDE05C7EB923}" dt="2024-05-10T14:43:39.018" v="3394" actId="20577"/>
          <ac:spMkLst>
            <pc:docMk/>
            <pc:sldMk cId="592121258" sldId="1972"/>
            <ac:spMk id="3" creationId="{63243689-041C-E840-A442-34D397287D77}"/>
          </ac:spMkLst>
        </pc:spChg>
        <pc:spChg chg="mod">
          <ac:chgData name="Edras Pacola - M71906" userId="7054ae95-e1c1-4051-bcc5-10fb0f2bf251" providerId="ADAL" clId="{B4B8B2B1-1162-47F1-B5D4-CDE05C7EB923}" dt="2024-05-10T14:50:08.122" v="3691" actId="20577"/>
          <ac:spMkLst>
            <pc:docMk/>
            <pc:sldMk cId="592121258" sldId="1972"/>
            <ac:spMk id="6" creationId="{FBFDC8BC-66B6-124D-9A2D-88F2BC8A3B4A}"/>
          </ac:spMkLst>
        </pc:spChg>
        <pc:picChg chg="del mod">
          <ac:chgData name="Edras Pacola - M71906" userId="7054ae95-e1c1-4051-bcc5-10fb0f2bf251" providerId="ADAL" clId="{B4B8B2B1-1162-47F1-B5D4-CDE05C7EB923}" dt="2024-05-10T14:48:31.946" v="3655" actId="478"/>
          <ac:picMkLst>
            <pc:docMk/>
            <pc:sldMk cId="592121258" sldId="1972"/>
            <ac:picMk id="5" creationId="{71A71442-6F9D-C03F-590D-D1982333DF57}"/>
          </ac:picMkLst>
        </pc:picChg>
        <pc:picChg chg="add mod">
          <ac:chgData name="Edras Pacola - M71906" userId="7054ae95-e1c1-4051-bcc5-10fb0f2bf251" providerId="ADAL" clId="{B4B8B2B1-1162-47F1-B5D4-CDE05C7EB923}" dt="2024-05-10T14:48:30.317" v="3654" actId="1076"/>
          <ac:picMkLst>
            <pc:docMk/>
            <pc:sldMk cId="592121258" sldId="1972"/>
            <ac:picMk id="7" creationId="{E8887B20-4360-F93F-1A9D-461071F6B5B9}"/>
          </ac:picMkLst>
        </pc:picChg>
        <pc:picChg chg="add del mod">
          <ac:chgData name="Edras Pacola - M71906" userId="7054ae95-e1c1-4051-bcc5-10fb0f2bf251" providerId="ADAL" clId="{B4B8B2B1-1162-47F1-B5D4-CDE05C7EB923}" dt="2024-05-10T14:49:13.273" v="3662" actId="478"/>
          <ac:picMkLst>
            <pc:docMk/>
            <pc:sldMk cId="592121258" sldId="1972"/>
            <ac:picMk id="9" creationId="{87AF1F01-3B6B-0365-A4E6-9B33B925E614}"/>
          </ac:picMkLst>
        </pc:picChg>
        <pc:picChg chg="add mod">
          <ac:chgData name="Edras Pacola - M71906" userId="7054ae95-e1c1-4051-bcc5-10fb0f2bf251" providerId="ADAL" clId="{B4B8B2B1-1162-47F1-B5D4-CDE05C7EB923}" dt="2024-05-10T14:49:52.939" v="3664" actId="1076"/>
          <ac:picMkLst>
            <pc:docMk/>
            <pc:sldMk cId="592121258" sldId="1972"/>
            <ac:picMk id="11" creationId="{8B150D02-E9FD-5D2A-C81A-9062779F7695}"/>
          </ac:picMkLst>
        </pc:picChg>
      </pc:sldChg>
      <pc:sldChg chg="delSp modSp add mod">
        <pc:chgData name="Edras Pacola - M71906" userId="7054ae95-e1c1-4051-bcc5-10fb0f2bf251" providerId="ADAL" clId="{B4B8B2B1-1162-47F1-B5D4-CDE05C7EB923}" dt="2024-05-10T15:14:53.596" v="3729" actId="478"/>
        <pc:sldMkLst>
          <pc:docMk/>
          <pc:sldMk cId="2315008204" sldId="1973"/>
        </pc:sldMkLst>
        <pc:spChg chg="mod">
          <ac:chgData name="Edras Pacola - M71906" userId="7054ae95-e1c1-4051-bcc5-10fb0f2bf251" providerId="ADAL" clId="{B4B8B2B1-1162-47F1-B5D4-CDE05C7EB923}" dt="2024-05-10T15:14:35.353" v="3716" actId="20577"/>
          <ac:spMkLst>
            <pc:docMk/>
            <pc:sldMk cId="2315008204" sldId="1973"/>
            <ac:spMk id="2" creationId="{A4EFFCAE-BDED-2745-84BF-7C0ED2DC6553}"/>
          </ac:spMkLst>
        </pc:spChg>
        <pc:spChg chg="mod">
          <ac:chgData name="Edras Pacola - M71906" userId="7054ae95-e1c1-4051-bcc5-10fb0f2bf251" providerId="ADAL" clId="{B4B8B2B1-1162-47F1-B5D4-CDE05C7EB923}" dt="2024-05-10T15:14:41.269" v="3727" actId="20577"/>
          <ac:spMkLst>
            <pc:docMk/>
            <pc:sldMk cId="2315008204" sldId="1973"/>
            <ac:spMk id="3" creationId="{63243689-041C-E840-A442-34D397287D77}"/>
          </ac:spMkLst>
        </pc:spChg>
        <pc:picChg chg="del">
          <ac:chgData name="Edras Pacola - M71906" userId="7054ae95-e1c1-4051-bcc5-10fb0f2bf251" providerId="ADAL" clId="{B4B8B2B1-1162-47F1-B5D4-CDE05C7EB923}" dt="2024-05-10T15:14:53.596" v="3729" actId="478"/>
          <ac:picMkLst>
            <pc:docMk/>
            <pc:sldMk cId="2315008204" sldId="1973"/>
            <ac:picMk id="7" creationId="{E8887B20-4360-F93F-1A9D-461071F6B5B9}"/>
          </ac:picMkLst>
        </pc:picChg>
        <pc:picChg chg="del">
          <ac:chgData name="Edras Pacola - M71906" userId="7054ae95-e1c1-4051-bcc5-10fb0f2bf251" providerId="ADAL" clId="{B4B8B2B1-1162-47F1-B5D4-CDE05C7EB923}" dt="2024-05-10T15:14:49.824" v="3728" actId="478"/>
          <ac:picMkLst>
            <pc:docMk/>
            <pc:sldMk cId="2315008204" sldId="1973"/>
            <ac:picMk id="11" creationId="{8B150D02-E9FD-5D2A-C81A-9062779F769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F750018-A4D6-1844-ABEB-36F072312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54FF79-E97B-4A45-8531-09115531EF4A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6C4752-EFF3-2B44-8E4B-F4DEFD9A25AA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3BFC65E3-DBEB-1842-AA6D-2998A3A3FD5B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10 May 2024</a:t>
              </a:fld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E21974-58F0-B847-85B6-BB315041D590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A98491-2152-B244-BD39-4FE185E36846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ACCBDF1D-727A-8D40-8A82-92589DBB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604027-1BF3-C14F-877E-5C7EE39F69C0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34F8B5-2138-234E-903C-B35966BCD117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69AB5E9E-CCD6-9040-9CA1-3DCB3C4DE5FC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10 May 2024</a:t>
              </a:fld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394146-079F-A945-B1E9-105CEE8A4D91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7A5633-2AD4-2D44-AC80-6A32A00CAC6A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C025A1E1-D99B-A04E-A12E-D4E8E63C0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C8A96F-9EB8-7740-A265-0BBDA7FB1BFC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354E03-A149-934A-8EE2-DADBA3C644C3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47A855CC-F7C0-7640-82CB-E23B5A29FE53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10 May 2024</a:t>
              </a:fld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3E9907-5B53-D94D-B91B-5D80BFCB4C36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8318FC-FB83-DD43-9569-4DB052814862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04FD760F-7C5E-4E44-B69C-EB85837D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C4036F-02D0-6547-A814-7D5AACFEC9E8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32804D-F1B0-0D45-8469-4C00B2E72DCD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1CA5AD87-2C2E-CE40-A88B-1ABF9938A991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10 May 2024</a:t>
              </a:fld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A83DFC-2408-9140-996A-1BFC995DB1BA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B3A264-B363-DC44-BE09-4733DFA5AC2F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E1704FFC-4F15-324D-96E6-976EE1494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42D503-9A96-D64F-9F2A-686838B59E92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9DA906-E77A-5240-98D3-F3FA40331838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6B651317-B18C-E948-B990-13010FE9F46D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10 May 2024</a:t>
              </a:fld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C4F890-E5A4-0844-9DAE-418C6FA03CF4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47B63C-8A0B-7B43-8B1E-3F2EE21776C4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AD67FA37-0073-AF47-8F1C-C046BC1C2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1FA29F-D3D1-B743-BF1F-4F74E9BFBE96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D98CAA-53AB-CA40-BB99-AC8568C9C965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493471D4-F779-B244-9C40-C480DA421F1D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10 May 2024</a:t>
              </a:fld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5653C1-7F81-CF47-B063-A8C4BC3DF144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3EB453-955B-B940-9782-A882942161A9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78986A39-4957-2843-AFDE-E6160A6C0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2C2564-89A5-B045-B11D-EC2B6C4EF263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6810D8-1F1D-2E44-98D2-9655BDEBA9A9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D5B9D91C-B319-6740-B041-91E92A828C26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10 May 2024</a:t>
              </a:fld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D45905-001C-3245-A3FD-ABDBA73B7BBC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045E37-2F57-AB4C-8037-7C0BF70F4E15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2D0980E6-4C36-ED4A-BBAC-FCB3FD474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E4F5BD-A8B2-8A43-8F9D-27796637426D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AB45CE-9A16-9D42-B335-40FCBA3C7672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DA8F7AB5-BFE5-D543-9ED3-50EAB714655D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10 May 2024</a:t>
              </a:fld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272549-DB7B-3E4B-A9DF-413990017250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593CC7-18E5-1E4B-B493-BCCB1352C41B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884F7A06-CF40-064F-B9BE-F69B2DFE5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ED839D-F08B-6B46-82B5-51DE2326DF5F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C1BBAD-8C56-A04F-899C-5B4188A5F5D3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A25B9A85-EE0A-E54F-AA18-41FF007C6B2F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10 May 2024</a:t>
              </a:fld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CAC621-04E4-3B47-A37C-31D012718AE9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66AC5E-3B4D-524B-B3AE-A5267FAD281D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099EDC09-5657-6C4E-AE82-350208BA5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DC922F-64A0-A245-9B54-7182667660D0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28C046-B8FC-994F-85A4-8FD25DF19D2F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AB520446-FD47-794F-A313-0EC6DBF6114F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10 May 2024</a:t>
              </a:fld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EB0F66-0524-644B-A3CD-BA2A14891286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85BC8B-986D-8044-8033-3156B5F78D3D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65650-0440-F143-8EFF-C6F819EF3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sldNum="0"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SAMD21 – Overview, Debugging, Tips and Tricks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May 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Dr. Edras Pacola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FCAE-BDED-2745-84BF-7C0ED2DC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MPLABX, Compiler and Harmony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3689-041C-E840-A442-34D397287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Harmony / Automatic Code Generation</a:t>
            </a:r>
          </a:p>
        </p:txBody>
      </p:sp>
      <p:pic>
        <p:nvPicPr>
          <p:cNvPr id="1026" name="Picture 2" descr="MPLAB® Harmony v3 | Microchip Technology">
            <a:extLst>
              <a:ext uri="{FF2B5EF4-FFF2-40B4-BE49-F238E27FC236}">
                <a16:creationId xmlns:a16="http://schemas.microsoft.com/office/drawing/2014/main" id="{6036A519-53FA-165F-2C20-366B8BE21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330" y="277053"/>
            <a:ext cx="2148028" cy="147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931FE-7B98-4F6F-90FC-E546E0AFFF5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6467" y="1609226"/>
            <a:ext cx="8814995" cy="4905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0" dirty="0">
                <a:effectLst/>
                <a:latin typeface="Open Sans" panose="020B0606030504020204" pitchFamily="34" charset="0"/>
              </a:rPr>
              <a:t>MPLAB</a:t>
            </a:r>
            <a:r>
              <a:rPr lang="en-US" sz="1800" i="0" baseline="30000" dirty="0">
                <a:effectLst/>
                <a:latin typeface="Open Sans" panose="020B0606030504020204" pitchFamily="34" charset="0"/>
              </a:rPr>
              <a:t>®</a:t>
            </a:r>
            <a:r>
              <a:rPr lang="en-US" sz="1800" i="0" dirty="0">
                <a:effectLst/>
                <a:latin typeface="Open Sans" panose="020B0606030504020204" pitchFamily="34" charset="0"/>
              </a:rPr>
              <a:t> Harmony v3 is a fully integrated embedded software development framework that provides flexible and interoperable software modules to simplify the development of value-added features and reduce your product’s time to market.</a:t>
            </a:r>
            <a:endParaRPr lang="en-US" sz="28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69AD4-C184-8FC3-D13A-769EC25BC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68" y="2695335"/>
            <a:ext cx="6958579" cy="359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61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FCAE-BDED-2745-84BF-7C0ED2DC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MPLABX, Compiler and Harmony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3689-041C-E840-A442-34D397287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Harmony / Automatic Code Generation</a:t>
            </a:r>
          </a:p>
        </p:txBody>
      </p:sp>
      <p:pic>
        <p:nvPicPr>
          <p:cNvPr id="1026" name="Picture 2" descr="MPLAB® Harmony v3 | Microchip Technology">
            <a:extLst>
              <a:ext uri="{FF2B5EF4-FFF2-40B4-BE49-F238E27FC236}">
                <a16:creationId xmlns:a16="http://schemas.microsoft.com/office/drawing/2014/main" id="{6036A519-53FA-165F-2C20-366B8BE21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330" y="277053"/>
            <a:ext cx="2148028" cy="147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3255542-4FBD-5914-0317-93812BA0FCD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947188"/>
          </a:xfrm>
        </p:spPr>
        <p:txBody>
          <a:bodyPr>
            <a:normAutofit/>
          </a:bodyPr>
          <a:lstStyle/>
          <a:p>
            <a:r>
              <a:rPr lang="en-US" sz="2400" dirty="0"/>
              <a:t>TIP! Before opening MCC for the first time: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Click on Tools &gt; Options &gt; Plugins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F6EF00-C178-E359-D697-9E4B1BE06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42" y="2484653"/>
            <a:ext cx="7602011" cy="1371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5BF4B8-2C57-3DEA-226B-19DFF3E042E1}"/>
              </a:ext>
            </a:extLst>
          </p:cNvPr>
          <p:cNvSpPr txBox="1"/>
          <p:nvPr/>
        </p:nvSpPr>
        <p:spPr>
          <a:xfrm>
            <a:off x="8904586" y="3770243"/>
            <a:ext cx="2784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 folder to work as local repository for your harmony files.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3BED818-AFE1-3458-8E6B-AF818B82D307}"/>
              </a:ext>
            </a:extLst>
          </p:cNvPr>
          <p:cNvCxnSpPr>
            <a:stCxn id="5" idx="0"/>
            <a:endCxn id="10" idx="3"/>
          </p:cNvCxnSpPr>
          <p:nvPr/>
        </p:nvCxnSpPr>
        <p:spPr>
          <a:xfrm rot="16200000" flipV="1">
            <a:off x="9064085" y="2537517"/>
            <a:ext cx="599694" cy="1865757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A1D30F2-DC30-2235-F04F-45D439BF6C4C}"/>
              </a:ext>
            </a:extLst>
          </p:cNvPr>
          <p:cNvSpPr txBox="1">
            <a:spLocks/>
          </p:cNvSpPr>
          <p:nvPr/>
        </p:nvSpPr>
        <p:spPr>
          <a:xfrm>
            <a:off x="499792" y="4116157"/>
            <a:ext cx="11400660" cy="947188"/>
          </a:xfrm>
          <a:prstGeom prst="rect">
            <a:avLst/>
          </a:prstGeom>
        </p:spPr>
        <p:txBody>
          <a:bodyPr vert="horz" lIns="121888" tIns="60944" rIns="121888" bIns="60944" rtlCol="0">
            <a:normAutofit fontScale="92500" lnSpcReduction="10000"/>
          </a:bodyPr>
          <a:lstStyle>
            <a:lvl1pPr marL="274201" indent="-274201" algn="l" defTabSz="609443" rtl="0" eaLnBrk="1" latinLnBrk="0" hangingPunct="1">
              <a:spcBef>
                <a:spcPts val="300"/>
              </a:spcBef>
              <a:buClr>
                <a:srgbClr val="0E3689"/>
              </a:buClr>
              <a:buFont typeface="Arial"/>
              <a:buChar char="•"/>
              <a:defRPr sz="3200" b="1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2pPr>
            <a:lvl3pPr marL="868680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/>
              <a:buChar char="•"/>
              <a:defRPr sz="24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3pPr>
            <a:lvl4pPr marL="1143000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4pPr>
            <a:lvl5pPr marL="1435608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5pPr>
            <a:lvl6pPr marL="3351933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376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19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261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Every time you open an MCC/Harmony project: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Select the local repository that you want to use!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Make sure you have a stable Internet connection when loading new Harmony content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9923CE-42EE-E551-0E0B-038DC69EF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42" y="5169058"/>
            <a:ext cx="4619063" cy="130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5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FCAE-BDED-2745-84BF-7C0ED2DC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MPLABX, Compiler and Harmony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3689-041C-E840-A442-34D397287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Harmony / Automatic Code Generation</a:t>
            </a:r>
          </a:p>
        </p:txBody>
      </p:sp>
      <p:pic>
        <p:nvPicPr>
          <p:cNvPr id="1026" name="Picture 2" descr="MPLAB® Harmony v3 | Microchip Technology">
            <a:extLst>
              <a:ext uri="{FF2B5EF4-FFF2-40B4-BE49-F238E27FC236}">
                <a16:creationId xmlns:a16="http://schemas.microsoft.com/office/drawing/2014/main" id="{6036A519-53FA-165F-2C20-366B8BE21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330" y="277053"/>
            <a:ext cx="2148028" cy="147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EEB360-4044-A220-F267-2087E3585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9" y="1813786"/>
            <a:ext cx="9720470" cy="4212228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85A2B9C4-00D7-B4D0-104D-56C1C2F031FC}"/>
              </a:ext>
            </a:extLst>
          </p:cNvPr>
          <p:cNvSpPr/>
          <p:nvPr/>
        </p:nvSpPr>
        <p:spPr>
          <a:xfrm>
            <a:off x="8382000" y="1517374"/>
            <a:ext cx="463826" cy="60960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6E50B-5A1C-EC8F-66C5-4A0EFFC889F5}"/>
              </a:ext>
            </a:extLst>
          </p:cNvPr>
          <p:cNvSpPr txBox="1"/>
          <p:nvPr/>
        </p:nvSpPr>
        <p:spPr>
          <a:xfrm>
            <a:off x="7083287" y="1352121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20818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FCAE-BDED-2745-84BF-7C0ED2DC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SERCOM and </a:t>
            </a:r>
            <a:r>
              <a:rPr lang="en-US" sz="4000" dirty="0" err="1"/>
              <a:t>SysTick</a:t>
            </a:r>
            <a:r>
              <a:rPr lang="en-US" sz="4000" dirty="0"/>
              <a:t> Timer / USART Hello World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3689-041C-E840-A442-34D397287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First Example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BFDC8BC-66B6-124D-9A2D-88F2BC8A3B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</p:spPr>
        <p:txBody>
          <a:bodyPr>
            <a:normAutofit/>
          </a:bodyPr>
          <a:lstStyle/>
          <a:p>
            <a:r>
              <a:rPr lang="en-US" sz="2400" dirty="0"/>
              <a:t>Output “Hello World” through the USART each 500 </a:t>
            </a:r>
            <a:r>
              <a:rPr lang="en-US" sz="2400" dirty="0" err="1"/>
              <a:t>ms</a:t>
            </a:r>
            <a:r>
              <a:rPr lang="en-US" sz="2400" dirty="0"/>
              <a:t> and blink an LED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Make sure you have a terminal app to view Serial Port Data, i.e.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Teraterm</a:t>
            </a:r>
            <a:endParaRPr 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en-US" sz="2000" b="0" dirty="0">
              <a:solidFill>
                <a:srgbClr val="000000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Clock Source: DFLL@48MHz</a:t>
            </a: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Enable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Systick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 peripheral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SERCOM5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Set pin according to the pad number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PA22 TX, SERCOM5 PAD0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PB22 RX, SERCOM5 PAD2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Configure RX and TX to the respective PAD number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Check Hardware details for pin numbers</a:t>
            </a: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Set LED as GPIO Output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PB10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Generate Code</a:t>
            </a:r>
          </a:p>
          <a:p>
            <a:endParaRPr 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7C8711-B84F-4BD9-29F4-E0C9691E8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87" y="2917542"/>
            <a:ext cx="4754654" cy="205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5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FCAE-BDED-2745-84BF-7C0ED2DC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Blinky with Callbacks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3689-041C-E840-A442-34D397287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Second Example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BFDC8BC-66B6-124D-9A2D-88F2BC8A3B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Use of Callbacks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Make sure you have a terminal app to view Serial Port Data, i.e. 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Teraterm</a:t>
            </a:r>
            <a:endParaRPr 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en-US" sz="2000" b="0" dirty="0">
              <a:solidFill>
                <a:srgbClr val="000000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Clock Source: DFLL@48MHz</a:t>
            </a: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Enable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Systick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 peripheral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Enable Interrupt</a:t>
            </a:r>
          </a:p>
          <a:p>
            <a:pPr lvl="1"/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set period to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00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SERCOM5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Set pin according to the pad number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PA22 TX, SERCOM5 PAD0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PB22 RX, SERCOM5 PAD2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Configure RX and TX to the respective PAD number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Check Hardware details for pin numbers</a:t>
            </a: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Set LED as GPIO Output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PB10</a:t>
            </a: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Add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Harmoy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/Tools: STDIO </a:t>
            </a:r>
          </a:p>
          <a:p>
            <a:pPr lvl="1"/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and connect to SERCOM5</a:t>
            </a: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Generate Code</a:t>
            </a:r>
          </a:p>
          <a:p>
            <a:endParaRPr 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71442-6F9D-C03F-590D-D1982333D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471530"/>
            <a:ext cx="4616582" cy="35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2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FCAE-BDED-2745-84BF-7C0ED2DC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External Interrupts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3689-041C-E840-A442-34D397287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Third Example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BFDC8BC-66B6-124D-9A2D-88F2BC8A3B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</p:spPr>
        <p:txBody>
          <a:bodyPr>
            <a:normAutofit/>
          </a:bodyPr>
          <a:lstStyle/>
          <a:p>
            <a:r>
              <a:rPr lang="en-US" sz="2400" dirty="0"/>
              <a:t>External Interrupts</a:t>
            </a:r>
          </a:p>
          <a:p>
            <a:endParaRPr lang="en-US" sz="2000" b="0" dirty="0">
              <a:solidFill>
                <a:srgbClr val="000000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Same steps as previous</a:t>
            </a: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Add EIC peripheral</a:t>
            </a:r>
          </a:p>
          <a:p>
            <a:pPr lvl="1"/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On Pin Configuration Set PB11 as EIC_EXTINT11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Name it as SW0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1"/>
            <a:r>
              <a:rPr lang="en-US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Don’t forget to enable Pull-up! see HW details</a:t>
            </a:r>
          </a:p>
          <a:p>
            <a:pPr marL="301752" lvl="1" indent="0">
              <a:buNone/>
            </a:pPr>
            <a:endParaRPr lang="en-US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Generate Code</a:t>
            </a:r>
          </a:p>
          <a:p>
            <a:endParaRPr 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87B20-4360-F93F-1A9D-461071F6B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1" y="4004092"/>
            <a:ext cx="5172797" cy="1924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150D02-E9FD-5D2A-C81A-9062779F7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25" y="993585"/>
            <a:ext cx="5325218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2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FCAE-BDED-2745-84BF-7C0ED2DC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I2C, SPI, Hal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3689-041C-E840-A442-34D397287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Fourth Example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BFDC8BC-66B6-124D-9A2D-88F2BC8A3B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</p:spPr>
        <p:txBody>
          <a:bodyPr>
            <a:normAutofit/>
          </a:bodyPr>
          <a:lstStyle/>
          <a:p>
            <a:r>
              <a:rPr lang="en-US" sz="2400" dirty="0"/>
              <a:t>External Interrupts</a:t>
            </a:r>
          </a:p>
          <a:p>
            <a:endParaRPr lang="en-US" sz="2000" b="0" dirty="0">
              <a:solidFill>
                <a:srgbClr val="000000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Same steps as previous</a:t>
            </a: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Add EIC peripheral</a:t>
            </a:r>
          </a:p>
          <a:p>
            <a:pPr lvl="1"/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On Pin Configuration Set PB11 as EIC_EXTINT11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Name it as SW0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1"/>
            <a:r>
              <a:rPr lang="en-US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Don’t forget to enable Pull-up! see HW details</a:t>
            </a:r>
          </a:p>
          <a:p>
            <a:pPr marL="301752" lvl="1" indent="0">
              <a:buNone/>
            </a:pPr>
            <a:endParaRPr lang="en-US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Generate Code</a:t>
            </a:r>
          </a:p>
          <a:p>
            <a:endParaRPr 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00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6E4B-58BC-984B-B688-8AAF041C56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SAMD21 Architecture Overview</a:t>
            </a:r>
          </a:p>
          <a:p>
            <a:r>
              <a:rPr lang="en-US" dirty="0"/>
              <a:t>SAMD21 Curiosity Nano</a:t>
            </a:r>
          </a:p>
          <a:p>
            <a:r>
              <a:rPr lang="en-US" dirty="0"/>
              <a:t>MPLABX, Compiler and Harmony</a:t>
            </a:r>
          </a:p>
          <a:p>
            <a:r>
              <a:rPr lang="en-US" dirty="0"/>
              <a:t>SERCOM and </a:t>
            </a:r>
            <a:r>
              <a:rPr lang="en-US" dirty="0" err="1"/>
              <a:t>SysTick</a:t>
            </a:r>
            <a:r>
              <a:rPr lang="en-US" dirty="0"/>
              <a:t> Timer / USART Hello World</a:t>
            </a:r>
          </a:p>
          <a:p>
            <a:r>
              <a:rPr lang="en-US" dirty="0"/>
              <a:t>Blinky with Callbacks</a:t>
            </a:r>
          </a:p>
          <a:p>
            <a:r>
              <a:rPr lang="en-US" dirty="0"/>
              <a:t>External Interrupts</a:t>
            </a:r>
          </a:p>
          <a:p>
            <a:r>
              <a:rPr lang="en-US" dirty="0"/>
              <a:t>SERCOM I2C / SPI</a:t>
            </a:r>
          </a:p>
          <a:p>
            <a:r>
              <a:rPr lang="en-US" dirty="0"/>
              <a:t>Console and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FCAE-BDED-2745-84BF-7C0ED2DC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SAMD21 Architecture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3689-041C-E840-A442-34D397287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Cortex-M0+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C5AF-200C-E244-8F0A-68FB1F10D72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Designed for low-power and efficient operation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32-bit ARMv6-M architecture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 single-cycle multiply and hardware division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Nested Vectored Interrupt Controller (NVIC) for fast handling of interrupts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Interrupt Priorities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Nested Interrupts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Dynamic Priorities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Up to 48 MHz operating frequency</a:t>
            </a:r>
          </a:p>
          <a:p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Operating Voltage: 1.62V – 3.63V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Low Power: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Active@48MHz, 3.3V: 3.64mA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Idle@8Mhz, 3.3V: 1.28mA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Standby@32KHz, 3.3V: 12.8uA </a:t>
            </a:r>
            <a:endParaRPr lang="en-US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2A1F-AB53-6F49-9FCA-BC9C53EB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SAMD21 Architecture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CD89A-9F22-6A4F-BC26-A99F366B9B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SAMD21G17A - Features and Peripherals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C3B69C-0B7C-E851-5C97-2B8DAA58D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57204"/>
              </p:ext>
            </p:extLst>
          </p:nvPr>
        </p:nvGraphicFramePr>
        <p:xfrm>
          <a:off x="547228" y="1539102"/>
          <a:ext cx="1120894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650">
                  <a:extLst>
                    <a:ext uri="{9D8B030D-6E8A-4147-A177-3AD203B41FA5}">
                      <a16:colId xmlns:a16="http://schemas.microsoft.com/office/drawing/2014/main" val="629779832"/>
                    </a:ext>
                  </a:extLst>
                </a:gridCol>
                <a:gridCol w="3160644">
                  <a:extLst>
                    <a:ext uri="{9D8B030D-6E8A-4147-A177-3AD203B41FA5}">
                      <a16:colId xmlns:a16="http://schemas.microsoft.com/office/drawing/2014/main" val="1774521527"/>
                    </a:ext>
                  </a:extLst>
                </a:gridCol>
                <a:gridCol w="4452730">
                  <a:extLst>
                    <a:ext uri="{9D8B030D-6E8A-4147-A177-3AD203B41FA5}">
                      <a16:colId xmlns:a16="http://schemas.microsoft.com/office/drawing/2014/main" val="1789774154"/>
                    </a:ext>
                  </a:extLst>
                </a:gridCol>
                <a:gridCol w="1836917">
                  <a:extLst>
                    <a:ext uri="{9D8B030D-6E8A-4147-A177-3AD203B41FA5}">
                      <a16:colId xmlns:a16="http://schemas.microsoft.com/office/drawing/2014/main" val="1539549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Peripheral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Peripheral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6202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In-System Self-programmable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128KB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3075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Volatile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Input/Output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GPIO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09443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General-Purpose Input/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5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09443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 Interrupt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1536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2000" dirty="0"/>
                        <a:t>Timer/Counter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TC (Timer Counter)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16-bit or 32-bit timers/counters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263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TCC (Control Timer/Counter)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High-resolution timers/counters for PWM and waveform generation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9581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RTC (Real-Time Counter)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32-bit counter with calendar and alarm functions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910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WDT (Watchdog Timer)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reset generation upon timeout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25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62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2A1F-AB53-6F49-9FCA-BC9C53EB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SAMD21 Architecture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CD89A-9F22-6A4F-BC26-A99F366B9B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SAMD21G17A - Features and Peripherals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C3B69C-0B7C-E851-5C97-2B8DAA58D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312841"/>
              </p:ext>
            </p:extLst>
          </p:nvPr>
        </p:nvGraphicFramePr>
        <p:xfrm>
          <a:off x="547228" y="1539102"/>
          <a:ext cx="11208941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042">
                  <a:extLst>
                    <a:ext uri="{9D8B030D-6E8A-4147-A177-3AD203B41FA5}">
                      <a16:colId xmlns:a16="http://schemas.microsoft.com/office/drawing/2014/main" val="629779832"/>
                    </a:ext>
                  </a:extLst>
                </a:gridCol>
                <a:gridCol w="3061252">
                  <a:extLst>
                    <a:ext uri="{9D8B030D-6E8A-4147-A177-3AD203B41FA5}">
                      <a16:colId xmlns:a16="http://schemas.microsoft.com/office/drawing/2014/main" val="1774521527"/>
                    </a:ext>
                  </a:extLst>
                </a:gridCol>
                <a:gridCol w="4452730">
                  <a:extLst>
                    <a:ext uri="{9D8B030D-6E8A-4147-A177-3AD203B41FA5}">
                      <a16:colId xmlns:a16="http://schemas.microsoft.com/office/drawing/2014/main" val="1789774154"/>
                    </a:ext>
                  </a:extLst>
                </a:gridCol>
                <a:gridCol w="1836917">
                  <a:extLst>
                    <a:ext uri="{9D8B030D-6E8A-4147-A177-3AD203B41FA5}">
                      <a16:colId xmlns:a16="http://schemas.microsoft.com/office/drawing/2014/main" val="1539549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Peripheral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Peripheral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6202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SERCOM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Serial Communication Interface (USART/SPI/I2C)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3075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Full-speed USB device and embedded host, with 8 endpoints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03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2000" dirty="0"/>
                        <a:t>Analog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09443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12-bit resolution, up to 350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ksps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/ 14 channels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509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09443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10-bit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153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09443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Analog Comparator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941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09443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Peripheral Touch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09443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8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09443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Supports data transfers between memory and peripherals without CPU intervention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09443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channels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8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6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40FB40-B83C-2D79-C164-5E35E76A4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6" y="1822533"/>
            <a:ext cx="11803552" cy="4224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B2A1F-AB53-6F49-9FCA-BC9C53EB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SAMD21 Curiosity Nano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CD89A-9F22-6A4F-BC26-A99F366B9B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95549-4AA6-84ED-0F75-5D9CA6B05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138" y="337895"/>
            <a:ext cx="3996846" cy="12430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6E05E8-920B-1DEA-F3C2-3BDC0DE86EB9}"/>
              </a:ext>
            </a:extLst>
          </p:cNvPr>
          <p:cNvSpPr txBox="1"/>
          <p:nvPr/>
        </p:nvSpPr>
        <p:spPr>
          <a:xfrm>
            <a:off x="259377" y="6029548"/>
            <a:ext cx="95671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https://ww1.microchip.com/downloads/aemDocuments/documents/MCU32/ProductDocuments/UserGuides/SAMD21-Curiosity-Nano-Evaluation-Kit-User-Guide-DS70005409D.pdf</a:t>
            </a:r>
          </a:p>
        </p:txBody>
      </p:sp>
    </p:spTree>
    <p:extLst>
      <p:ext uri="{BB962C8B-B14F-4D97-AF65-F5344CB8AC3E}">
        <p14:creationId xmlns:p14="http://schemas.microsoft.com/office/powerpoint/2010/main" val="210587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FCAE-BDED-2745-84BF-7C0ED2DC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MPLABX, Compiler and Harmony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3689-041C-E840-A442-34D397287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 and Compiler</a:t>
            </a:r>
          </a:p>
        </p:txBody>
      </p:sp>
      <p:pic>
        <p:nvPicPr>
          <p:cNvPr id="1030" name="Picture 6" descr="MPLAB X Integrated Development Environment ">
            <a:extLst>
              <a:ext uri="{FF2B5EF4-FFF2-40B4-BE49-F238E27FC236}">
                <a16:creationId xmlns:a16="http://schemas.microsoft.com/office/drawing/2014/main" id="{79C96AFD-A5C9-331E-6F99-D300CD7B1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14" y="2464004"/>
            <a:ext cx="1446213" cy="144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4738D0-D4CA-1F58-9F6E-FD8E6291E655}"/>
              </a:ext>
            </a:extLst>
          </p:cNvPr>
          <p:cNvSpPr txBox="1"/>
          <p:nvPr/>
        </p:nvSpPr>
        <p:spPr>
          <a:xfrm>
            <a:off x="355509" y="148852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Download </a:t>
            </a:r>
            <a:r>
              <a:rPr lang="en-US" sz="2400" dirty="0" err="1"/>
              <a:t>MPLabX</a:t>
            </a:r>
            <a:r>
              <a:rPr lang="en-US" sz="2400" dirty="0"/>
              <a:t> 6.20 (IDE)</a:t>
            </a:r>
          </a:p>
          <a:p>
            <a:r>
              <a:rPr lang="en-US" sz="2400" dirty="0"/>
              <a:t>Download XC32 v4.35 (Compiler)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D5B1893-2C01-ED29-CE23-B2B3AEFA4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133060"/>
            <a:ext cx="6819811" cy="54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7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FCAE-BDED-2745-84BF-7C0ED2DC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MPLABX, Compiler and Harmony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3689-041C-E840-A442-34D397287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 and Compiler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738D0-D4CA-1F58-9F6E-FD8E6291E655}"/>
              </a:ext>
            </a:extLst>
          </p:cNvPr>
          <p:cNvSpPr txBox="1"/>
          <p:nvPr/>
        </p:nvSpPr>
        <p:spPr>
          <a:xfrm>
            <a:off x="8055023" y="1966636"/>
            <a:ext cx="364865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Connecting the SAMD21 Curiosity to the host computer, device is recognized under Kit Window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AC5F1-E745-A19C-7973-EDAA716D2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51" y="1559993"/>
            <a:ext cx="7193661" cy="46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4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FCAE-BDED-2745-84BF-7C0ED2DC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MPLABX, Compiler and Harmony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3689-041C-E840-A442-34D397287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 and Compiler – Creating a new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E8C6F-3CC5-A096-A06A-8A4B865551B7}"/>
              </a:ext>
            </a:extLst>
          </p:cNvPr>
          <p:cNvSpPr txBox="1"/>
          <p:nvPr/>
        </p:nvSpPr>
        <p:spPr>
          <a:xfrm>
            <a:off x="418016" y="1448336"/>
            <a:ext cx="5077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New Project &gt; Microchip Embedded &gt; </a:t>
            </a:r>
            <a:r>
              <a:rPr lang="de-DE" sz="1600" dirty="0" err="1"/>
              <a:t>Application</a:t>
            </a:r>
            <a:r>
              <a:rPr lang="de-DE" sz="1600" dirty="0"/>
              <a:t> Project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C7EF29-D620-1E2F-A44C-30083FB1E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896" y="1360795"/>
            <a:ext cx="4785096" cy="17138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D50B6E-DAF4-99A6-AFB7-D1A9809582F2}"/>
              </a:ext>
            </a:extLst>
          </p:cNvPr>
          <p:cNvSpPr txBox="1"/>
          <p:nvPr/>
        </p:nvSpPr>
        <p:spPr>
          <a:xfrm>
            <a:off x="418016" y="2905395"/>
            <a:ext cx="5077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Select Compiler, and after Project Location</a:t>
            </a:r>
            <a:endParaRPr lang="en-US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58A9D8A-8541-50E2-8892-44576E67A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6" y="3262397"/>
            <a:ext cx="8516539" cy="30960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1150B-5FA0-6F70-FE1C-CB0C00065AAC}"/>
              </a:ext>
            </a:extLst>
          </p:cNvPr>
          <p:cNvSpPr txBox="1"/>
          <p:nvPr/>
        </p:nvSpPr>
        <p:spPr>
          <a:xfrm>
            <a:off x="9283149" y="3429000"/>
            <a:ext cx="24730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TIP! </a:t>
            </a:r>
          </a:p>
          <a:p>
            <a:r>
              <a:rPr lang="en-US" sz="2400" dirty="0"/>
              <a:t>Folder Structure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B176B0-C3C3-2F03-6EE2-79A3EDB14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0050" y="4386503"/>
            <a:ext cx="2429214" cy="84784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66D110-8FE4-9789-BA55-01FAABB1FC5D}"/>
              </a:ext>
            </a:extLst>
          </p:cNvPr>
          <p:cNvCxnSpPr/>
          <p:nvPr/>
        </p:nvCxnSpPr>
        <p:spPr>
          <a:xfrm flipH="1">
            <a:off x="5014887" y="6208643"/>
            <a:ext cx="8150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FBBF28-F0D5-4221-4DDF-BC32047D624D}"/>
              </a:ext>
            </a:extLst>
          </p:cNvPr>
          <p:cNvSpPr txBox="1"/>
          <p:nvPr/>
        </p:nvSpPr>
        <p:spPr>
          <a:xfrm>
            <a:off x="6162262" y="5916255"/>
            <a:ext cx="294198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If it is the first time using MCC Harmony, deselect this option </a:t>
            </a:r>
          </a:p>
        </p:txBody>
      </p:sp>
    </p:spTree>
    <p:extLst>
      <p:ext uri="{BB962C8B-B14F-4D97-AF65-F5344CB8AC3E}">
        <p14:creationId xmlns:p14="http://schemas.microsoft.com/office/powerpoint/2010/main" val="6101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FBDE82520C946BD19273829A3FFFC" ma:contentTypeVersion="6" ma:contentTypeDescription="Create a new document." ma:contentTypeScope="" ma:versionID="918a30e2a9da5475838501a6eba17c5f">
  <xsd:schema xmlns:xsd="http://www.w3.org/2001/XMLSchema" xmlns:xs="http://www.w3.org/2001/XMLSchema" xmlns:p="http://schemas.microsoft.com/office/2006/metadata/properties" xmlns:ns2="86f0cdac-08b0-4f30-9b7e-d8e4901616ad" xmlns:ns3="84c79faf-5eef-43a9-94fb-365a6db7a8a8" targetNamespace="http://schemas.microsoft.com/office/2006/metadata/properties" ma:root="true" ma:fieldsID="f15bb8afc84c5a9f6d27ee3075264cfc" ns2:_="" ns3:_="">
    <xsd:import namespace="86f0cdac-08b0-4f30-9b7e-d8e4901616ad"/>
    <xsd:import namespace="84c79faf-5eef-43a9-94fb-365a6db7a8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f0cdac-08b0-4f30-9b7e-d8e4901616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c79faf-5eef-43a9-94fb-365a6db7a8a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16C3B2-E129-40E7-AFA3-5182145793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f0cdac-08b0-4f30-9b7e-d8e4901616ad"/>
    <ds:schemaRef ds:uri="84c79faf-5eef-43a9-94fb-365a6db7a8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13387</TotalTime>
  <Words>817</Words>
  <Application>Microsoft Office PowerPoint</Application>
  <PresentationFormat>Custom</PresentationFormat>
  <Paragraphs>178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Roboto</vt:lpstr>
      <vt:lpstr>Office Theme</vt:lpstr>
      <vt:lpstr>SAMD21 – Overview, Debugging, Tips and Tricks</vt:lpstr>
      <vt:lpstr>Agenda</vt:lpstr>
      <vt:lpstr>SAMD21 Architecture Overview </vt:lpstr>
      <vt:lpstr>SAMD21 Architecture Overview </vt:lpstr>
      <vt:lpstr>SAMD21 Architecture Overview </vt:lpstr>
      <vt:lpstr>SAMD21 Curiosity Nano   </vt:lpstr>
      <vt:lpstr>MPLABX, Compiler and Harmony   </vt:lpstr>
      <vt:lpstr>MPLABX, Compiler and Harmony   </vt:lpstr>
      <vt:lpstr>MPLABX, Compiler and Harmony   </vt:lpstr>
      <vt:lpstr>MPLABX, Compiler and Harmony</vt:lpstr>
      <vt:lpstr>MPLABX, Compiler and Harmony  </vt:lpstr>
      <vt:lpstr>MPLABX, Compiler and Harmony</vt:lpstr>
      <vt:lpstr>SERCOM and SysTick Timer / USART Hello World</vt:lpstr>
      <vt:lpstr>Blinky with Callbacks</vt:lpstr>
      <vt:lpstr>External Interrupts</vt:lpstr>
      <vt:lpstr>I2C, SPI, Hal files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Edras Pacola - M71906</cp:lastModifiedBy>
  <cp:revision>232</cp:revision>
  <dcterms:created xsi:type="dcterms:W3CDTF">2019-09-10T21:33:18Z</dcterms:created>
  <dcterms:modified xsi:type="dcterms:W3CDTF">2024-05-10T15:14:56Z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8fbba442-8e62-441a-8a37-77e419e57804</vt:lpwstr>
  </property>
  <property fmtid="{D5CDD505-2E9C-101B-9397-08002B2CF9AE}" pid="3" name="ContentTypeId">
    <vt:lpwstr>0x0101006F2FBDE82520C946BD19273829A3FFFC</vt:lpwstr>
  </property>
</Properties>
</file>