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77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2C04E2-61FC-41A3-A055-239EFEBFDF52}">
          <p14:sldIdLst>
            <p14:sldId id="278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187F8-DABC-458A-BFCC-87B48FF8E767}" type="datetimeFigureOut">
              <a:rPr lang="en-MY" smtClean="0"/>
              <a:t>15/5/2024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CB2AF-A577-423C-BBA7-F91D6E3D98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861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D55D-D4D4-24F0-9397-E334D32A7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DDAB3-6BFD-2E9F-5A21-E981AD93C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515E-7785-B155-C14C-55C7364F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4293-E5CB-4BFB-913F-5BFD7BD9A7A2}" type="datetime1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1BBE-D03F-43FC-FDDC-6FAB7C17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43E8-A9B6-C78F-B226-C072F7CB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693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BA4A-9FB1-EF94-B03D-907E57AA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B7DEA-02C2-699F-4A64-3EC9140A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E097-EDD7-C753-C804-4E17AAD0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6773-E264-4DC3-B684-7F21C6DADCCE}" type="datetime1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D04E-0ABB-A1F3-A6CA-8C5C1D0C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B596-4734-6E39-9A77-F4370372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443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F55ED-CE74-4D8D-5BEA-21FCC5756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50E30-FAB9-DE9C-5DA7-F22185A6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B4D2-AD13-246A-93EC-C51B6ADF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D723-669C-40C9-BB0A-9D8A69031E10}" type="datetime1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D974-69EC-6C01-04BF-F8DA5977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72A0-7EA2-5A36-817A-F84B73E9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56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0C4D-8870-83EA-E861-524B7C31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E070-495D-2F34-7A79-31239C0A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81A6-D654-36F4-8C73-B9F604D3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9603-B702-46E4-973A-57456042E70E}" type="datetime1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80B0-0315-92D2-2140-73AB1260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C77E2-5639-98F7-92F4-74FB4637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978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A76F-B5CC-A453-8157-82D1C843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0AD8-AD19-283B-B9CD-C16645D1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707B-A0DC-9157-28D9-5B009799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A80B-0F8D-4940-98D9-4FD10D453D34}" type="datetime1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3D0D-895C-A263-0DB9-21D6FF89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779A-DD5C-1BC5-2244-7CDCD426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992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248B-71DE-C474-34A8-BFA21BB2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9D28-AFAE-6EC3-5305-BE89A8208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5ACD8-5505-48F8-EA12-BADB4CC6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5F255-E611-0D13-EB71-10E0F30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32EC-B59B-41CC-8467-AE5B59C35ED2}" type="datetime1">
              <a:rPr lang="en-MY" smtClean="0"/>
              <a:t>15/5/2024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3601-AF23-DDAA-B4A3-480A6090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A13D-CE5D-81CB-011E-79EEE3D2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186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CD5A-6BAB-CB21-16A8-F0910B75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08FE-2A09-F6BD-FA8F-C0EEC6E8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C3CCE-F6EE-F6EB-8EDA-1CFE2633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6A795-959E-7A80-1D0F-BE537CE4F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6FCBB-E112-6A0A-EF55-EC7F461FB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6E970-E849-B5A0-FBE1-49DDE592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F44-EF90-436F-9860-A8127FEF48E5}" type="datetime1">
              <a:rPr lang="en-MY" smtClean="0"/>
              <a:t>15/5/2024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9E95C-3A6A-AE0A-2E62-DB76783A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C57FE-4F6B-3242-423E-8F687EDA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85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C3A3-B82C-5C57-A68A-6362996E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BD3E7-84C1-A57C-5520-C7AA3CA0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272B-CAD1-4297-B4EB-8F2F425D9045}" type="datetime1">
              <a:rPr lang="en-MY" smtClean="0"/>
              <a:t>15/5/2024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C7BE1-637A-141D-178E-FAA5A8E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EEF5C-141C-0D19-8AB0-9DC11B5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803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55561-0F4C-6CBE-DE65-7BF2BFE9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260-1924-4D21-A15D-13938B2EA0BF}" type="datetime1">
              <a:rPr lang="en-MY" smtClean="0"/>
              <a:t>15/5/2024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1298B-BB48-34D9-06A7-65E62AEE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BCDDF-8827-35BB-1600-0A9459F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699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65F0-1286-0F50-50C6-40565109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FABF-B3F9-E7D9-2448-FDAA9325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EBE23-6985-6D3E-B4AB-7D9D9EF9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AC66-E05C-A4D2-F28B-1CA56F7B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0E8-5D1C-4D0D-B1B2-36131741806A}" type="datetime1">
              <a:rPr lang="en-MY" smtClean="0"/>
              <a:t>15/5/2024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A9DFC-FBAE-FF09-ACC9-849C98D1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BA06-0E88-38C7-2CF4-52286404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284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A26B-EF5A-BDC6-7A0E-714A0451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2A9EE-FC2E-BAC5-BB48-BAF6E6C31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B521-AA37-EA25-55CB-04FD09DC2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0E4FF-15AE-D8CF-34A0-4DC17EC8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2F53-80AC-4CCA-BE3E-99DE49299407}" type="datetime1">
              <a:rPr lang="en-MY" smtClean="0"/>
              <a:t>15/5/2024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92008-5E98-EC93-6D04-D8ACE44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C8E5C-A3AF-4FA3-BA4D-49CF1E48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526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21A1A-8017-6386-CE2F-92E76CA5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395B-65C6-7ED4-6B46-854E71A48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B0F8-4C33-EFED-F6E5-301029D77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7ECA-FE1D-4FE4-BD6E-65082D3B14B2}" type="datetime1">
              <a:rPr lang="en-MY" smtClean="0"/>
              <a:t>15/5/2024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3DD3-E8CA-4A9E-F346-CAA68AE62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9318-C3F6-8DC7-628E-0AE4EEC89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1951-E18E-44C2-B02E-97A99AC60D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420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avigan/cleveland-clinic-heart-disease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565/bone+marrow+transplant+childr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BB15-4F8D-56B2-6E18-F7A508E3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Case scenario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D139-1D67-9A88-4D21-CD341204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You are a physician in a medical clinic. You noticed that more young adults (20-35) comes to your clinic with diabetic symptoms but wants to confirm this. </a:t>
            </a:r>
          </a:p>
          <a:p>
            <a:r>
              <a:rPr lang="en-MY" dirty="0"/>
              <a:t>You plan to determine the symptom distribution, prevalence and associated factors of DM (positive “class” column)</a:t>
            </a:r>
          </a:p>
          <a:p>
            <a:r>
              <a:rPr lang="en-MY" dirty="0"/>
              <a:t>Use the “</a:t>
            </a:r>
            <a:r>
              <a:rPr lang="en-MY" dirty="0" err="1"/>
              <a:t>diabetes_data_upload</a:t>
            </a:r>
            <a:r>
              <a:rPr lang="en-MY" dirty="0"/>
              <a:t>”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88BE0-4F3C-42FF-372A-618F2FB1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620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BA96-7B3C-83C4-138D-D7EF0281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Case 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D155-FD43-9853-C1E9-3E86465A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You are a surgeon that wants to determine the optimal level of ECG findings pre-op, as you are worried of MI risk post op.</a:t>
            </a:r>
          </a:p>
          <a:p>
            <a:r>
              <a:rPr lang="en-MY" dirty="0"/>
              <a:t>Describe the variables and find out what factor is significantly related to MI “target” labelled as “2”</a:t>
            </a:r>
          </a:p>
          <a:p>
            <a:r>
              <a:rPr lang="en-MY" dirty="0"/>
              <a:t>Use the “</a:t>
            </a:r>
            <a:r>
              <a:rPr lang="en-MY" dirty="0" err="1"/>
              <a:t>cvd_data</a:t>
            </a:r>
            <a:r>
              <a:rPr lang="en-MY" dirty="0"/>
              <a:t>” dataset based on information in </a:t>
            </a:r>
            <a:r>
              <a:rPr lang="en-MY" dirty="0">
                <a:hlinkClick r:id="rId2"/>
              </a:rPr>
              <a:t>https://www.kaggle.com/datasets/aavigan/cleveland-clinic-heart-disease-dataset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03EFE-7B24-9917-FF5B-89E5D13A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8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8198-ADF9-7D7D-B47B-887F287D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scenario 3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B5EA-D6B2-8807-B166-68C023A4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in charge of COVID-19 operation room and need to find out what is related to delay in testing after symptom</a:t>
            </a:r>
          </a:p>
          <a:p>
            <a:r>
              <a:rPr lang="en-US" dirty="0"/>
              <a:t>Use the “</a:t>
            </a:r>
            <a:r>
              <a:rPr lang="en-US" dirty="0" err="1"/>
              <a:t>detectnlp</a:t>
            </a:r>
            <a:r>
              <a:rPr lang="en-US" dirty="0"/>
              <a:t>” dataset where the outcome is “symptom to test”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4F302-1DC3-8F05-2C04-CAC37C6A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083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3321-CE0E-1999-2D42-9CA16319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scenario 4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ACC5-01D7-9CE7-8E84-453E5E0C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 </a:t>
            </a:r>
            <a:r>
              <a:rPr lang="en-US" dirty="0" err="1"/>
              <a:t>paediatric</a:t>
            </a:r>
            <a:r>
              <a:rPr lang="en-US" dirty="0"/>
              <a:t> hematologist and need to decide the suitable candidate (inclusion criteria) for bone marrow transplant</a:t>
            </a:r>
          </a:p>
          <a:p>
            <a:r>
              <a:rPr lang="en-US" dirty="0"/>
              <a:t>The outcome is “</a:t>
            </a:r>
            <a:r>
              <a:rPr lang="en-US" dirty="0" err="1"/>
              <a:t>survival_time</a:t>
            </a:r>
            <a:r>
              <a:rPr lang="en-US" dirty="0"/>
              <a:t>”</a:t>
            </a:r>
          </a:p>
          <a:p>
            <a:r>
              <a:rPr lang="en-US" dirty="0"/>
              <a:t>Use dataset “bone-marrow” based on </a:t>
            </a:r>
            <a:r>
              <a:rPr lang="en-US" dirty="0">
                <a:hlinkClick r:id="rId2"/>
              </a:rPr>
              <a:t>https://archive.ics.uci.edu/dataset/565/bone+marrow+transplant+children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5678E-624F-CD3B-D33C-910D122C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1951-E18E-44C2-B02E-97A99AC60DA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905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243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Case scenario 1 </vt:lpstr>
      <vt:lpstr>Case scenario 2</vt:lpstr>
      <vt:lpstr>Case scenario 3</vt:lpstr>
      <vt:lpstr>Case scenario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streamlit web app</dc:title>
  <dc:creator>20674</dc:creator>
  <cp:lastModifiedBy>EDRE BIN MOHAMMAD AIDID</cp:lastModifiedBy>
  <cp:revision>11</cp:revision>
  <dcterms:created xsi:type="dcterms:W3CDTF">2023-04-27T01:03:50Z</dcterms:created>
  <dcterms:modified xsi:type="dcterms:W3CDTF">2024-05-14T23:02:34Z</dcterms:modified>
</cp:coreProperties>
</file>