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20eb13c78_2_7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7" name="Google Shape;127;g3620eb13c78_2_7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30.09.2022</a:t>
            </a:r>
            <a:endParaRPr b="0" i="0" sz="1200" u="none" cap="none" strike="noStrike">
              <a:solidFill>
                <a:schemeClr val="dk1"/>
              </a:solidFill>
              <a:latin typeface="Calibri"/>
              <a:ea typeface="Calibri"/>
              <a:cs typeface="Calibri"/>
              <a:sym typeface="Calibri"/>
            </a:endParaRPr>
          </a:p>
        </p:txBody>
      </p:sp>
      <p:sp>
        <p:nvSpPr>
          <p:cNvPr id="128" name="Google Shape;128;g3620eb13c78_2_7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3620eb13c78_2_7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3620eb13c78_2_7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1" name="Google Shape;131;g3620eb13c78_2_7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620eb13c78_0_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19" name="Google Shape;419;g3620eb13c78_0_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20" name="Google Shape;420;g3620eb13c78_0_13:notes"/>
          <p:cNvSpPr/>
          <p:nvPr>
            <p:ph idx="3" type="sldImg"/>
          </p:nvPr>
        </p:nvSpPr>
        <p:spPr>
          <a:xfrm>
            <a:off x="2290763" y="512763"/>
            <a:ext cx="45624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3620eb13c78_0_1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3620eb13c78_0_1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23" name="Google Shape;423;g3620eb13c78_0_1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620eb13c78_2_34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1" name="Google Shape;451;g3620eb13c78_2_34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52" name="Google Shape;452;g3620eb13c78_2_34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g3620eb13c78_2_34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g3620eb13c78_2_34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5" name="Google Shape;455;g3620eb13c78_2_34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620eb13c78_2_37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3" name="Google Shape;483;g3620eb13c78_2_37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484" name="Google Shape;484;g3620eb13c78_2_37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g3620eb13c78_2_37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3620eb13c78_2_37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87" name="Google Shape;487;g3620eb13c78_2_37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20eb13c78_2_10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7" name="Google Shape;157;g3620eb13c78_2_10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58" name="Google Shape;158;g3620eb13c78_2_10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3620eb13c78_2_10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620eb13c78_2_10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1" name="Google Shape;161;g3620eb13c78_2_10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620eb13c78_2_1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2" name="Google Shape;182;g3620eb13c78_2_1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183" name="Google Shape;183;g3620eb13c78_2_129: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3620eb13c78_2_12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3620eb13c78_2_12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6" name="Google Shape;186;g3620eb13c78_2_12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620eb13c78_2_16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3" name="Google Shape;223;g3620eb13c78_2_16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24" name="Google Shape;224;g3620eb13c78_2_168: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3620eb13c78_2_16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3620eb13c78_2_16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7" name="Google Shape;227;g3620eb13c78_2_16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620eb13c78_2_19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9" name="Google Shape;249;g3620eb13c78_2_19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50" name="Google Shape;250;g3620eb13c78_2_192: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3620eb13c78_2_19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3620eb13c78_2_19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3" name="Google Shape;253;g3620eb13c78_2_19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620eb13c78_2_2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7" name="Google Shape;287;g3620eb13c78_2_2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288" name="Google Shape;288;g3620eb13c78_2_22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3620eb13c78_2_22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3620eb13c78_2_22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1" name="Google Shape;291;g3620eb13c78_2_22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620eb13c78_2_26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2" name="Google Shape;332;g3620eb13c78_2_26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33" name="Google Shape;333;g3620eb13c78_2_26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3620eb13c78_2_26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3620eb13c78_2_26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6" name="Google Shape;336;g3620eb13c78_2_26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620eb13c78_2_28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5" name="Google Shape;355;g3620eb13c78_2_28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56" name="Google Shape;356;g3620eb13c78_2_28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3620eb13c78_2_28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3620eb13c78_2_28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9" name="Google Shape;359;g3620eb13c78_2_28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620eb13c78_2_3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87" name="Google Shape;387;g3620eb13c78_2_3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 sz="1200">
                <a:solidFill>
                  <a:schemeClr val="dk1"/>
                </a:solidFill>
                <a:latin typeface="Calibri"/>
                <a:ea typeface="Calibri"/>
                <a:cs typeface="Calibri"/>
                <a:sym typeface="Calibri"/>
              </a:rPr>
              <a:t>30.09.2022</a:t>
            </a:r>
            <a:endParaRPr sz="1200">
              <a:solidFill>
                <a:schemeClr val="dk1"/>
              </a:solidFill>
              <a:latin typeface="Calibri"/>
              <a:ea typeface="Calibri"/>
              <a:cs typeface="Calibri"/>
              <a:sym typeface="Calibri"/>
            </a:endParaRPr>
          </a:p>
        </p:txBody>
      </p:sp>
      <p:sp>
        <p:nvSpPr>
          <p:cNvPr id="388" name="Google Shape;388;g3620eb13c78_2_31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g3620eb13c78_2_3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3620eb13c78_2_3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91" name="Google Shape;391;g3620eb13c78_2_3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8.jp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jpg"/><Relationship Id="rId5" Type="http://schemas.openxmlformats.org/officeDocument/2006/relationships/image" Target="../media/image20.jpg"/><Relationship Id="rId6"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32" name="Shape 132"/>
        <p:cNvGrpSpPr/>
        <p:nvPr/>
      </p:nvGrpSpPr>
      <p:grpSpPr>
        <a:xfrm>
          <a:off x="0" y="0"/>
          <a:ext cx="0" cy="0"/>
          <a:chOff x="0" y="0"/>
          <a:chExt cx="0" cy="0"/>
        </a:xfrm>
      </p:grpSpPr>
      <p:sp>
        <p:nvSpPr>
          <p:cNvPr id="133" name="Google Shape;133;p25"/>
          <p:cNvSpPr/>
          <p:nvPr/>
        </p:nvSpPr>
        <p:spPr>
          <a:xfrm>
            <a:off x="8197366" y="0"/>
            <a:ext cx="946635" cy="5143500"/>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34" name="Google Shape;134;p25"/>
          <p:cNvGrpSpPr/>
          <p:nvPr/>
        </p:nvGrpSpPr>
        <p:grpSpPr>
          <a:xfrm>
            <a:off x="3272867" y="203076"/>
            <a:ext cx="5021267" cy="4737346"/>
            <a:chOff x="0" y="0"/>
            <a:chExt cx="13390046" cy="12632924"/>
          </a:xfrm>
        </p:grpSpPr>
        <p:pic>
          <p:nvPicPr>
            <p:cNvPr id="135" name="Google Shape;135;p25"/>
            <p:cNvPicPr preferRelativeResize="0"/>
            <p:nvPr/>
          </p:nvPicPr>
          <p:blipFill rotWithShape="1">
            <a:blip r:embed="rId3">
              <a:alphaModFix amt="80000"/>
            </a:blip>
            <a:srcRect b="0" l="0" r="0" t="0"/>
            <a:stretch/>
          </p:blipFill>
          <p:spPr>
            <a:xfrm>
              <a:off x="6923321" y="0"/>
              <a:ext cx="3005065" cy="2794710"/>
            </a:xfrm>
            <a:prstGeom prst="rect">
              <a:avLst/>
            </a:prstGeom>
            <a:noFill/>
            <a:ln>
              <a:noFill/>
            </a:ln>
          </p:spPr>
        </p:pic>
        <p:pic>
          <p:nvPicPr>
            <p:cNvPr id="136" name="Google Shape;136;p25"/>
            <p:cNvPicPr preferRelativeResize="0"/>
            <p:nvPr/>
          </p:nvPicPr>
          <p:blipFill rotWithShape="1">
            <a:blip r:embed="rId3">
              <a:alphaModFix amt="80000"/>
            </a:blip>
            <a:srcRect b="0" l="0" r="0" t="0"/>
            <a:stretch/>
          </p:blipFill>
          <p:spPr>
            <a:xfrm>
              <a:off x="6923321" y="3279405"/>
              <a:ext cx="3005065" cy="2794710"/>
            </a:xfrm>
            <a:prstGeom prst="rect">
              <a:avLst/>
            </a:prstGeom>
            <a:noFill/>
            <a:ln>
              <a:noFill/>
            </a:ln>
          </p:spPr>
        </p:pic>
        <p:pic>
          <p:nvPicPr>
            <p:cNvPr id="137" name="Google Shape;137;p25"/>
            <p:cNvPicPr preferRelativeResize="0"/>
            <p:nvPr/>
          </p:nvPicPr>
          <p:blipFill rotWithShape="1">
            <a:blip r:embed="rId3">
              <a:alphaModFix amt="80000"/>
            </a:blip>
            <a:srcRect b="0" l="0" r="0" t="0"/>
            <a:stretch/>
          </p:blipFill>
          <p:spPr>
            <a:xfrm>
              <a:off x="6923321" y="6558809"/>
              <a:ext cx="3005065" cy="2794710"/>
            </a:xfrm>
            <a:prstGeom prst="rect">
              <a:avLst/>
            </a:prstGeom>
            <a:noFill/>
            <a:ln>
              <a:noFill/>
            </a:ln>
          </p:spPr>
        </p:pic>
        <p:pic>
          <p:nvPicPr>
            <p:cNvPr id="138" name="Google Shape;138;p25"/>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139" name="Google Shape;139;p25"/>
            <p:cNvPicPr preferRelativeResize="0"/>
            <p:nvPr/>
          </p:nvPicPr>
          <p:blipFill rotWithShape="1">
            <a:blip r:embed="rId3">
              <a:alphaModFix amt="80000"/>
            </a:blip>
            <a:srcRect b="0" l="0" r="0" t="0"/>
            <a:stretch/>
          </p:blipFill>
          <p:spPr>
            <a:xfrm>
              <a:off x="3461660" y="0"/>
              <a:ext cx="3005065" cy="2794710"/>
            </a:xfrm>
            <a:prstGeom prst="rect">
              <a:avLst/>
            </a:prstGeom>
            <a:noFill/>
            <a:ln>
              <a:noFill/>
            </a:ln>
          </p:spPr>
        </p:pic>
        <p:pic>
          <p:nvPicPr>
            <p:cNvPr id="140" name="Google Shape;140;p25"/>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141" name="Google Shape;141;p25"/>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142" name="Google Shape;142;p25"/>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143" name="Google Shape;143;p25"/>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144" name="Google Shape;144;p25"/>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145" name="Google Shape;145;p25"/>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146" name="Google Shape;146;p25"/>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147" name="Google Shape;147;p25"/>
            <p:cNvPicPr preferRelativeResize="0"/>
            <p:nvPr/>
          </p:nvPicPr>
          <p:blipFill rotWithShape="1">
            <a:blip r:embed="rId3">
              <a:alphaModFix amt="80000"/>
            </a:blip>
            <a:srcRect b="0" l="0" r="0" t="0"/>
            <a:stretch/>
          </p:blipFill>
          <p:spPr>
            <a:xfrm>
              <a:off x="10384981" y="0"/>
              <a:ext cx="3005065" cy="2794710"/>
            </a:xfrm>
            <a:prstGeom prst="rect">
              <a:avLst/>
            </a:prstGeom>
            <a:noFill/>
            <a:ln>
              <a:noFill/>
            </a:ln>
          </p:spPr>
        </p:pic>
        <p:pic>
          <p:nvPicPr>
            <p:cNvPr id="148" name="Google Shape;148;p25"/>
            <p:cNvPicPr preferRelativeResize="0"/>
            <p:nvPr/>
          </p:nvPicPr>
          <p:blipFill rotWithShape="1">
            <a:blip r:embed="rId3">
              <a:alphaModFix amt="80000"/>
            </a:blip>
            <a:srcRect b="0" l="0" r="0" t="0"/>
            <a:stretch/>
          </p:blipFill>
          <p:spPr>
            <a:xfrm>
              <a:off x="10384981" y="3279405"/>
              <a:ext cx="3005065" cy="2794710"/>
            </a:xfrm>
            <a:prstGeom prst="rect">
              <a:avLst/>
            </a:prstGeom>
            <a:noFill/>
            <a:ln>
              <a:noFill/>
            </a:ln>
          </p:spPr>
        </p:pic>
        <p:pic>
          <p:nvPicPr>
            <p:cNvPr id="149" name="Google Shape;149;p25"/>
            <p:cNvPicPr preferRelativeResize="0"/>
            <p:nvPr/>
          </p:nvPicPr>
          <p:blipFill rotWithShape="1">
            <a:blip r:embed="rId3">
              <a:alphaModFix amt="80000"/>
            </a:blip>
            <a:srcRect b="0" l="0" r="0" t="0"/>
            <a:stretch/>
          </p:blipFill>
          <p:spPr>
            <a:xfrm>
              <a:off x="10384981" y="6558809"/>
              <a:ext cx="3005065" cy="2794710"/>
            </a:xfrm>
            <a:prstGeom prst="rect">
              <a:avLst/>
            </a:prstGeom>
            <a:noFill/>
            <a:ln>
              <a:noFill/>
            </a:ln>
          </p:spPr>
        </p:pic>
        <p:pic>
          <p:nvPicPr>
            <p:cNvPr id="150" name="Google Shape;150;p25"/>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151" name="Google Shape;151;p25"/>
          <p:cNvGrpSpPr/>
          <p:nvPr/>
        </p:nvGrpSpPr>
        <p:grpSpPr>
          <a:xfrm>
            <a:off x="552450" y="412142"/>
            <a:ext cx="4375422" cy="4159097"/>
            <a:chOff x="-1" y="-1"/>
            <a:chExt cx="11667792" cy="11090924"/>
          </a:xfrm>
        </p:grpSpPr>
        <p:sp>
          <p:nvSpPr>
            <p:cNvPr id="152" name="Google Shape;152;p25"/>
            <p:cNvSpPr/>
            <p:nvPr/>
          </p:nvSpPr>
          <p:spPr>
            <a:xfrm>
              <a:off x="1931835" y="1354967"/>
              <a:ext cx="9735956" cy="9735956"/>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153" name="Google Shape;153;p25"/>
            <p:cNvPicPr preferRelativeResize="0"/>
            <p:nvPr/>
          </p:nvPicPr>
          <p:blipFill rotWithShape="1">
            <a:blip r:embed="rId4">
              <a:alphaModFix/>
            </a:blip>
            <a:srcRect b="320" l="0" r="0" t="0"/>
            <a:stretch/>
          </p:blipFill>
          <p:spPr>
            <a:xfrm rot="-5115457">
              <a:off x="396140" y="376277"/>
              <a:ext cx="9735956" cy="9756713"/>
            </a:xfrm>
            <a:prstGeom prst="rect">
              <a:avLst/>
            </a:prstGeom>
            <a:noFill/>
            <a:ln>
              <a:noFill/>
            </a:ln>
          </p:spPr>
        </p:pic>
      </p:grpSp>
      <p:sp>
        <p:nvSpPr>
          <p:cNvPr id="154" name="Google Shape;154;p25"/>
          <p:cNvSpPr txBox="1"/>
          <p:nvPr/>
        </p:nvSpPr>
        <p:spPr>
          <a:xfrm>
            <a:off x="372432" y="1227200"/>
            <a:ext cx="4375500" cy="2529000"/>
          </a:xfrm>
          <a:prstGeom prst="rect">
            <a:avLst/>
          </a:prstGeom>
          <a:noFill/>
          <a:ln>
            <a:noFill/>
          </a:ln>
        </p:spPr>
        <p:txBody>
          <a:bodyPr anchorCtr="0" anchor="t" bIns="0" lIns="0" spcFirstLastPara="1" rIns="0" wrap="square" tIns="0">
            <a:spAutoFit/>
          </a:bodyPr>
          <a:lstStyle/>
          <a:p>
            <a:pPr indent="0" lvl="0" marL="0" marR="0" rtl="0" algn="ctr">
              <a:lnSpc>
                <a:spcPct val="104993"/>
              </a:lnSpc>
              <a:spcBef>
                <a:spcPts val="0"/>
              </a:spcBef>
              <a:spcAft>
                <a:spcPts val="0"/>
              </a:spcAft>
              <a:buNone/>
            </a:pPr>
            <a:r>
              <a:rPr lang="en" sz="5300">
                <a:solidFill>
                  <a:srgbClr val="FFFFFF"/>
                </a:solidFill>
              </a:rPr>
              <a:t>Data Analysis and Visualization</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grpSp>
        <p:nvGrpSpPr>
          <p:cNvPr id="425" name="Google Shape;425;p34"/>
          <p:cNvGrpSpPr/>
          <p:nvPr/>
        </p:nvGrpSpPr>
        <p:grpSpPr>
          <a:xfrm>
            <a:off x="277607" y="4745493"/>
            <a:ext cx="8626887" cy="1008540"/>
            <a:chOff x="0" y="0"/>
            <a:chExt cx="23005033" cy="2689440"/>
          </a:xfrm>
        </p:grpSpPr>
        <p:pic>
          <p:nvPicPr>
            <p:cNvPr id="426" name="Google Shape;426;p34"/>
            <p:cNvPicPr preferRelativeResize="0"/>
            <p:nvPr/>
          </p:nvPicPr>
          <p:blipFill rotWithShape="1">
            <a:blip r:embed="rId3">
              <a:alphaModFix amt="80000"/>
            </a:blip>
            <a:srcRect b="0" l="0" r="0" t="0"/>
            <a:stretch/>
          </p:blipFill>
          <p:spPr>
            <a:xfrm>
              <a:off x="16760969" y="0"/>
              <a:ext cx="2891870" cy="2689440"/>
            </a:xfrm>
            <a:prstGeom prst="rect">
              <a:avLst/>
            </a:prstGeom>
            <a:noFill/>
            <a:ln>
              <a:noFill/>
            </a:ln>
          </p:spPr>
        </p:pic>
        <p:pic>
          <p:nvPicPr>
            <p:cNvPr id="427" name="Google Shape;427;p34"/>
            <p:cNvPicPr preferRelativeResize="0"/>
            <p:nvPr/>
          </p:nvPicPr>
          <p:blipFill rotWithShape="1">
            <a:blip r:embed="rId3">
              <a:alphaModFix amt="80000"/>
            </a:blip>
            <a:srcRect b="0" l="0" r="0" t="0"/>
            <a:stretch/>
          </p:blipFill>
          <p:spPr>
            <a:xfrm>
              <a:off x="13408776" y="0"/>
              <a:ext cx="2891870" cy="2689440"/>
            </a:xfrm>
            <a:prstGeom prst="rect">
              <a:avLst/>
            </a:prstGeom>
            <a:noFill/>
            <a:ln>
              <a:noFill/>
            </a:ln>
          </p:spPr>
        </p:pic>
        <p:pic>
          <p:nvPicPr>
            <p:cNvPr id="428" name="Google Shape;428;p34"/>
            <p:cNvPicPr preferRelativeResize="0"/>
            <p:nvPr/>
          </p:nvPicPr>
          <p:blipFill rotWithShape="1">
            <a:blip r:embed="rId3">
              <a:alphaModFix amt="80000"/>
            </a:blip>
            <a:srcRect b="0" l="0" r="0" t="0"/>
            <a:stretch/>
          </p:blipFill>
          <p:spPr>
            <a:xfrm>
              <a:off x="10056582" y="0"/>
              <a:ext cx="2891870" cy="2689440"/>
            </a:xfrm>
            <a:prstGeom prst="rect">
              <a:avLst/>
            </a:prstGeom>
            <a:noFill/>
            <a:ln>
              <a:noFill/>
            </a:ln>
          </p:spPr>
        </p:pic>
        <p:pic>
          <p:nvPicPr>
            <p:cNvPr id="429" name="Google Shape;429;p34"/>
            <p:cNvPicPr preferRelativeResize="0"/>
            <p:nvPr/>
          </p:nvPicPr>
          <p:blipFill rotWithShape="1">
            <a:blip r:embed="rId3">
              <a:alphaModFix amt="80000"/>
            </a:blip>
            <a:srcRect b="0" l="0" r="0" t="0"/>
            <a:stretch/>
          </p:blipFill>
          <p:spPr>
            <a:xfrm>
              <a:off x="20113163" y="0"/>
              <a:ext cx="2891870" cy="2689440"/>
            </a:xfrm>
            <a:prstGeom prst="rect">
              <a:avLst/>
            </a:prstGeom>
            <a:noFill/>
            <a:ln>
              <a:noFill/>
            </a:ln>
          </p:spPr>
        </p:pic>
        <p:pic>
          <p:nvPicPr>
            <p:cNvPr id="430" name="Google Shape;430;p34"/>
            <p:cNvPicPr preferRelativeResize="0"/>
            <p:nvPr/>
          </p:nvPicPr>
          <p:blipFill rotWithShape="1">
            <a:blip r:embed="rId3">
              <a:alphaModFix amt="80000"/>
            </a:blip>
            <a:srcRect b="0" l="0" r="0" t="0"/>
            <a:stretch/>
          </p:blipFill>
          <p:spPr>
            <a:xfrm>
              <a:off x="6704388" y="0"/>
              <a:ext cx="2891870" cy="2689440"/>
            </a:xfrm>
            <a:prstGeom prst="rect">
              <a:avLst/>
            </a:prstGeom>
            <a:noFill/>
            <a:ln>
              <a:noFill/>
            </a:ln>
          </p:spPr>
        </p:pic>
        <p:pic>
          <p:nvPicPr>
            <p:cNvPr id="431" name="Google Shape;431;p34"/>
            <p:cNvPicPr preferRelativeResize="0"/>
            <p:nvPr/>
          </p:nvPicPr>
          <p:blipFill rotWithShape="1">
            <a:blip r:embed="rId3">
              <a:alphaModFix amt="80000"/>
            </a:blip>
            <a:srcRect b="0" l="0" r="0" t="0"/>
            <a:stretch/>
          </p:blipFill>
          <p:spPr>
            <a:xfrm>
              <a:off x="3352194" y="0"/>
              <a:ext cx="2891870" cy="2689440"/>
            </a:xfrm>
            <a:prstGeom prst="rect">
              <a:avLst/>
            </a:prstGeom>
            <a:noFill/>
            <a:ln>
              <a:noFill/>
            </a:ln>
          </p:spPr>
        </p:pic>
        <p:pic>
          <p:nvPicPr>
            <p:cNvPr id="432" name="Google Shape;432;p34"/>
            <p:cNvPicPr preferRelativeResize="0"/>
            <p:nvPr/>
          </p:nvPicPr>
          <p:blipFill rotWithShape="1">
            <a:blip r:embed="rId3">
              <a:alphaModFix amt="80000"/>
            </a:blip>
            <a:srcRect b="0" l="0" r="0" t="0"/>
            <a:stretch/>
          </p:blipFill>
          <p:spPr>
            <a:xfrm>
              <a:off x="0" y="0"/>
              <a:ext cx="2891870" cy="2689440"/>
            </a:xfrm>
            <a:prstGeom prst="rect">
              <a:avLst/>
            </a:prstGeom>
            <a:noFill/>
            <a:ln>
              <a:noFill/>
            </a:ln>
          </p:spPr>
        </p:pic>
      </p:grpSp>
      <p:grpSp>
        <p:nvGrpSpPr>
          <p:cNvPr id="433" name="Google Shape;433;p34"/>
          <p:cNvGrpSpPr/>
          <p:nvPr/>
        </p:nvGrpSpPr>
        <p:grpSpPr>
          <a:xfrm rot="1153639">
            <a:off x="489957" y="4407024"/>
            <a:ext cx="1771569" cy="1683961"/>
            <a:chOff x="0" y="0"/>
            <a:chExt cx="4723947" cy="4490339"/>
          </a:xfrm>
        </p:grpSpPr>
        <p:sp>
          <p:nvSpPr>
            <p:cNvPr id="434" name="Google Shape;434;p34"/>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35" name="Google Shape;435;p34"/>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grpSp>
        <p:nvGrpSpPr>
          <p:cNvPr id="436" name="Google Shape;436;p34"/>
          <p:cNvGrpSpPr/>
          <p:nvPr/>
        </p:nvGrpSpPr>
        <p:grpSpPr>
          <a:xfrm>
            <a:off x="327876" y="-617691"/>
            <a:ext cx="8626887" cy="1008540"/>
            <a:chOff x="0" y="0"/>
            <a:chExt cx="23005033" cy="2689440"/>
          </a:xfrm>
        </p:grpSpPr>
        <p:pic>
          <p:nvPicPr>
            <p:cNvPr id="437" name="Google Shape;437;p34"/>
            <p:cNvPicPr preferRelativeResize="0"/>
            <p:nvPr/>
          </p:nvPicPr>
          <p:blipFill rotWithShape="1">
            <a:blip r:embed="rId3">
              <a:alphaModFix amt="80000"/>
            </a:blip>
            <a:srcRect b="0" l="0" r="0" t="0"/>
            <a:stretch/>
          </p:blipFill>
          <p:spPr>
            <a:xfrm>
              <a:off x="16760969" y="0"/>
              <a:ext cx="2891870" cy="2689440"/>
            </a:xfrm>
            <a:prstGeom prst="rect">
              <a:avLst/>
            </a:prstGeom>
            <a:noFill/>
            <a:ln>
              <a:noFill/>
            </a:ln>
          </p:spPr>
        </p:pic>
        <p:pic>
          <p:nvPicPr>
            <p:cNvPr id="438" name="Google Shape;438;p34"/>
            <p:cNvPicPr preferRelativeResize="0"/>
            <p:nvPr/>
          </p:nvPicPr>
          <p:blipFill rotWithShape="1">
            <a:blip r:embed="rId3">
              <a:alphaModFix amt="80000"/>
            </a:blip>
            <a:srcRect b="0" l="0" r="0" t="0"/>
            <a:stretch/>
          </p:blipFill>
          <p:spPr>
            <a:xfrm>
              <a:off x="13408776" y="0"/>
              <a:ext cx="2891870" cy="2689440"/>
            </a:xfrm>
            <a:prstGeom prst="rect">
              <a:avLst/>
            </a:prstGeom>
            <a:noFill/>
            <a:ln>
              <a:noFill/>
            </a:ln>
          </p:spPr>
        </p:pic>
        <p:pic>
          <p:nvPicPr>
            <p:cNvPr id="439" name="Google Shape;439;p34"/>
            <p:cNvPicPr preferRelativeResize="0"/>
            <p:nvPr/>
          </p:nvPicPr>
          <p:blipFill rotWithShape="1">
            <a:blip r:embed="rId3">
              <a:alphaModFix amt="80000"/>
            </a:blip>
            <a:srcRect b="0" l="0" r="0" t="0"/>
            <a:stretch/>
          </p:blipFill>
          <p:spPr>
            <a:xfrm>
              <a:off x="10056582" y="0"/>
              <a:ext cx="2891870" cy="2689440"/>
            </a:xfrm>
            <a:prstGeom prst="rect">
              <a:avLst/>
            </a:prstGeom>
            <a:noFill/>
            <a:ln>
              <a:noFill/>
            </a:ln>
          </p:spPr>
        </p:pic>
        <p:pic>
          <p:nvPicPr>
            <p:cNvPr id="440" name="Google Shape;440;p34"/>
            <p:cNvPicPr preferRelativeResize="0"/>
            <p:nvPr/>
          </p:nvPicPr>
          <p:blipFill rotWithShape="1">
            <a:blip r:embed="rId3">
              <a:alphaModFix amt="80000"/>
            </a:blip>
            <a:srcRect b="0" l="0" r="0" t="0"/>
            <a:stretch/>
          </p:blipFill>
          <p:spPr>
            <a:xfrm>
              <a:off x="20113163" y="0"/>
              <a:ext cx="2891870" cy="2689440"/>
            </a:xfrm>
            <a:prstGeom prst="rect">
              <a:avLst/>
            </a:prstGeom>
            <a:noFill/>
            <a:ln>
              <a:noFill/>
            </a:ln>
          </p:spPr>
        </p:pic>
        <p:pic>
          <p:nvPicPr>
            <p:cNvPr id="441" name="Google Shape;441;p34"/>
            <p:cNvPicPr preferRelativeResize="0"/>
            <p:nvPr/>
          </p:nvPicPr>
          <p:blipFill rotWithShape="1">
            <a:blip r:embed="rId3">
              <a:alphaModFix amt="80000"/>
            </a:blip>
            <a:srcRect b="0" l="0" r="0" t="0"/>
            <a:stretch/>
          </p:blipFill>
          <p:spPr>
            <a:xfrm>
              <a:off x="6704388" y="0"/>
              <a:ext cx="2891870" cy="2689440"/>
            </a:xfrm>
            <a:prstGeom prst="rect">
              <a:avLst/>
            </a:prstGeom>
            <a:noFill/>
            <a:ln>
              <a:noFill/>
            </a:ln>
          </p:spPr>
        </p:pic>
        <p:pic>
          <p:nvPicPr>
            <p:cNvPr id="442" name="Google Shape;442;p34"/>
            <p:cNvPicPr preferRelativeResize="0"/>
            <p:nvPr/>
          </p:nvPicPr>
          <p:blipFill rotWithShape="1">
            <a:blip r:embed="rId3">
              <a:alphaModFix amt="80000"/>
            </a:blip>
            <a:srcRect b="0" l="0" r="0" t="0"/>
            <a:stretch/>
          </p:blipFill>
          <p:spPr>
            <a:xfrm>
              <a:off x="3352194" y="0"/>
              <a:ext cx="2891870" cy="2689440"/>
            </a:xfrm>
            <a:prstGeom prst="rect">
              <a:avLst/>
            </a:prstGeom>
            <a:noFill/>
            <a:ln>
              <a:noFill/>
            </a:ln>
          </p:spPr>
        </p:pic>
        <p:pic>
          <p:nvPicPr>
            <p:cNvPr id="443" name="Google Shape;443;p34"/>
            <p:cNvPicPr preferRelativeResize="0"/>
            <p:nvPr/>
          </p:nvPicPr>
          <p:blipFill rotWithShape="1">
            <a:blip r:embed="rId3">
              <a:alphaModFix amt="80000"/>
            </a:blip>
            <a:srcRect b="0" l="0" r="0" t="0"/>
            <a:stretch/>
          </p:blipFill>
          <p:spPr>
            <a:xfrm>
              <a:off x="0" y="0"/>
              <a:ext cx="2891870" cy="2689440"/>
            </a:xfrm>
            <a:prstGeom prst="rect">
              <a:avLst/>
            </a:prstGeom>
            <a:noFill/>
            <a:ln>
              <a:noFill/>
            </a:ln>
          </p:spPr>
        </p:pic>
      </p:grpSp>
      <p:sp>
        <p:nvSpPr>
          <p:cNvPr id="444" name="Google Shape;444;p34"/>
          <p:cNvSpPr/>
          <p:nvPr/>
        </p:nvSpPr>
        <p:spPr>
          <a:xfrm>
            <a:off x="0" y="0"/>
            <a:ext cx="1193100" cy="5143500"/>
          </a:xfrm>
          <a:prstGeom prst="rect">
            <a:avLst/>
          </a:pr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445" name="Google Shape;445;p34"/>
          <p:cNvGrpSpPr/>
          <p:nvPr/>
        </p:nvGrpSpPr>
        <p:grpSpPr>
          <a:xfrm>
            <a:off x="8257623" y="-842575"/>
            <a:ext cx="1771480" cy="1683877"/>
            <a:chOff x="0" y="0"/>
            <a:chExt cx="4723947" cy="4490339"/>
          </a:xfrm>
        </p:grpSpPr>
        <p:sp>
          <p:nvSpPr>
            <p:cNvPr id="446" name="Google Shape;446;p34"/>
            <p:cNvSpPr/>
            <p:nvPr/>
          </p:nvSpPr>
          <p:spPr>
            <a:xfrm>
              <a:off x="644072" y="410464"/>
              <a:ext cx="4079875" cy="40798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47" name="Google Shape;447;p34"/>
            <p:cNvPicPr preferRelativeResize="0"/>
            <p:nvPr/>
          </p:nvPicPr>
          <p:blipFill rotWithShape="1">
            <a:blip r:embed="rId4">
              <a:alphaModFix/>
            </a:blip>
            <a:srcRect b="318" l="0" r="0" t="0"/>
            <a:stretch/>
          </p:blipFill>
          <p:spPr>
            <a:xfrm>
              <a:off x="0" y="0"/>
              <a:ext cx="4083273" cy="4091976"/>
            </a:xfrm>
            <a:prstGeom prst="rect">
              <a:avLst/>
            </a:prstGeom>
            <a:noFill/>
            <a:ln>
              <a:noFill/>
            </a:ln>
          </p:spPr>
        </p:pic>
      </p:grpSp>
      <p:pic>
        <p:nvPicPr>
          <p:cNvPr id="448" name="Google Shape;448;p34"/>
          <p:cNvPicPr preferRelativeResize="0"/>
          <p:nvPr/>
        </p:nvPicPr>
        <p:blipFill>
          <a:blip r:embed="rId5">
            <a:alphaModFix/>
          </a:blip>
          <a:stretch>
            <a:fillRect/>
          </a:stretch>
        </p:blipFill>
        <p:spPr>
          <a:xfrm>
            <a:off x="2227930" y="390860"/>
            <a:ext cx="4540709" cy="4202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35"/>
          <p:cNvPicPr preferRelativeResize="0"/>
          <p:nvPr/>
        </p:nvPicPr>
        <p:blipFill rotWithShape="1">
          <a:blip r:embed="rId3">
            <a:alphaModFix/>
          </a:blip>
          <a:srcRect b="0" l="0" r="0" t="0"/>
          <a:stretch/>
        </p:blipFill>
        <p:spPr>
          <a:xfrm rot="5400000">
            <a:off x="5071809" y="2501851"/>
            <a:ext cx="471233" cy="139799"/>
          </a:xfrm>
          <a:prstGeom prst="rect">
            <a:avLst/>
          </a:prstGeom>
          <a:noFill/>
          <a:ln>
            <a:noFill/>
          </a:ln>
        </p:spPr>
      </p:pic>
      <p:pic>
        <p:nvPicPr>
          <p:cNvPr id="458" name="Google Shape;458;p35"/>
          <p:cNvPicPr preferRelativeResize="0"/>
          <p:nvPr/>
        </p:nvPicPr>
        <p:blipFill rotWithShape="1">
          <a:blip r:embed="rId3">
            <a:alphaModFix/>
          </a:blip>
          <a:srcRect b="0" l="0" r="0" t="0"/>
          <a:stretch/>
        </p:blipFill>
        <p:spPr>
          <a:xfrm rot="5400000">
            <a:off x="5071809" y="1113666"/>
            <a:ext cx="471233" cy="139799"/>
          </a:xfrm>
          <a:prstGeom prst="rect">
            <a:avLst/>
          </a:prstGeom>
          <a:noFill/>
          <a:ln>
            <a:noFill/>
          </a:ln>
        </p:spPr>
      </p:pic>
      <p:pic>
        <p:nvPicPr>
          <p:cNvPr id="459" name="Google Shape;459;p35"/>
          <p:cNvPicPr preferRelativeResize="0"/>
          <p:nvPr/>
        </p:nvPicPr>
        <p:blipFill rotWithShape="1">
          <a:blip r:embed="rId3">
            <a:alphaModFix/>
          </a:blip>
          <a:srcRect b="0" l="0" r="0" t="0"/>
          <a:stretch/>
        </p:blipFill>
        <p:spPr>
          <a:xfrm rot="5400000">
            <a:off x="5071809" y="3890035"/>
            <a:ext cx="471233" cy="139799"/>
          </a:xfrm>
          <a:prstGeom prst="rect">
            <a:avLst/>
          </a:prstGeom>
          <a:noFill/>
          <a:ln>
            <a:noFill/>
          </a:ln>
        </p:spPr>
      </p:pic>
      <p:pic>
        <p:nvPicPr>
          <p:cNvPr id="460" name="Google Shape;460;p35"/>
          <p:cNvPicPr preferRelativeResize="0"/>
          <p:nvPr/>
        </p:nvPicPr>
        <p:blipFill rotWithShape="1">
          <a:blip r:embed="rId4">
            <a:alphaModFix/>
          </a:blip>
          <a:srcRect b="1617" l="4068" r="4069" t="1616"/>
          <a:stretch/>
        </p:blipFill>
        <p:spPr>
          <a:xfrm>
            <a:off x="2719149" y="580903"/>
            <a:ext cx="2518377" cy="3981695"/>
          </a:xfrm>
          <a:prstGeom prst="rect">
            <a:avLst/>
          </a:prstGeom>
          <a:noFill/>
          <a:ln>
            <a:noFill/>
          </a:ln>
        </p:spPr>
      </p:pic>
      <p:sp>
        <p:nvSpPr>
          <p:cNvPr id="461" name="Google Shape;461;p35"/>
          <p:cNvSpPr txBox="1"/>
          <p:nvPr/>
        </p:nvSpPr>
        <p:spPr>
          <a:xfrm>
            <a:off x="228600" y="2269800"/>
            <a:ext cx="2351777" cy="615553"/>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4000">
                <a:solidFill>
                  <a:srgbClr val="000000"/>
                </a:solidFill>
                <a:latin typeface="Arial"/>
                <a:ea typeface="Arial"/>
                <a:cs typeface="Arial"/>
                <a:sym typeface="Arial"/>
              </a:rPr>
              <a:t>Summary</a:t>
            </a:r>
            <a:endParaRPr sz="700"/>
          </a:p>
        </p:txBody>
      </p:sp>
      <p:grpSp>
        <p:nvGrpSpPr>
          <p:cNvPr id="462" name="Google Shape;462;p35"/>
          <p:cNvGrpSpPr/>
          <p:nvPr/>
        </p:nvGrpSpPr>
        <p:grpSpPr>
          <a:xfrm>
            <a:off x="163516" y="4740713"/>
            <a:ext cx="4855669" cy="1008540"/>
            <a:chOff x="0" y="0"/>
            <a:chExt cx="12948452" cy="2689439"/>
          </a:xfrm>
        </p:grpSpPr>
        <p:pic>
          <p:nvPicPr>
            <p:cNvPr id="463" name="Google Shape;463;p35"/>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464" name="Google Shape;464;p35"/>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465" name="Google Shape;465;p35"/>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466" name="Google Shape;466;p35"/>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467" name="Google Shape;467;p35"/>
          <p:cNvGrpSpPr/>
          <p:nvPr/>
        </p:nvGrpSpPr>
        <p:grpSpPr>
          <a:xfrm>
            <a:off x="163516" y="-589802"/>
            <a:ext cx="4855669" cy="1008540"/>
            <a:chOff x="0" y="0"/>
            <a:chExt cx="12948452" cy="2689439"/>
          </a:xfrm>
        </p:grpSpPr>
        <p:pic>
          <p:nvPicPr>
            <p:cNvPr id="468" name="Google Shape;468;p35"/>
            <p:cNvPicPr preferRelativeResize="0"/>
            <p:nvPr/>
          </p:nvPicPr>
          <p:blipFill rotWithShape="1">
            <a:blip r:embed="rId5">
              <a:alphaModFix amt="80000"/>
            </a:blip>
            <a:srcRect b="0" l="0" r="0" t="0"/>
            <a:stretch/>
          </p:blipFill>
          <p:spPr>
            <a:xfrm>
              <a:off x="10056582" y="0"/>
              <a:ext cx="2891870" cy="2689439"/>
            </a:xfrm>
            <a:prstGeom prst="rect">
              <a:avLst/>
            </a:prstGeom>
            <a:noFill/>
            <a:ln>
              <a:noFill/>
            </a:ln>
          </p:spPr>
        </p:pic>
        <p:pic>
          <p:nvPicPr>
            <p:cNvPr id="469" name="Google Shape;469;p35"/>
            <p:cNvPicPr preferRelativeResize="0"/>
            <p:nvPr/>
          </p:nvPicPr>
          <p:blipFill rotWithShape="1">
            <a:blip r:embed="rId5">
              <a:alphaModFix amt="80000"/>
            </a:blip>
            <a:srcRect b="0" l="0" r="0" t="0"/>
            <a:stretch/>
          </p:blipFill>
          <p:spPr>
            <a:xfrm>
              <a:off x="6704388" y="0"/>
              <a:ext cx="2891870" cy="2689439"/>
            </a:xfrm>
            <a:prstGeom prst="rect">
              <a:avLst/>
            </a:prstGeom>
            <a:noFill/>
            <a:ln>
              <a:noFill/>
            </a:ln>
          </p:spPr>
        </p:pic>
        <p:pic>
          <p:nvPicPr>
            <p:cNvPr id="470" name="Google Shape;470;p35"/>
            <p:cNvPicPr preferRelativeResize="0"/>
            <p:nvPr/>
          </p:nvPicPr>
          <p:blipFill rotWithShape="1">
            <a:blip r:embed="rId5">
              <a:alphaModFix amt="80000"/>
            </a:blip>
            <a:srcRect b="0" l="0" r="0" t="0"/>
            <a:stretch/>
          </p:blipFill>
          <p:spPr>
            <a:xfrm>
              <a:off x="3352194" y="0"/>
              <a:ext cx="2891870" cy="2689439"/>
            </a:xfrm>
            <a:prstGeom prst="rect">
              <a:avLst/>
            </a:prstGeom>
            <a:noFill/>
            <a:ln>
              <a:noFill/>
            </a:ln>
          </p:spPr>
        </p:pic>
        <p:pic>
          <p:nvPicPr>
            <p:cNvPr id="471" name="Google Shape;471;p35"/>
            <p:cNvPicPr preferRelativeResize="0"/>
            <p:nvPr/>
          </p:nvPicPr>
          <p:blipFill rotWithShape="1">
            <a:blip r:embed="rId5">
              <a:alphaModFix amt="80000"/>
            </a:blip>
            <a:srcRect b="0" l="0" r="0" t="0"/>
            <a:stretch/>
          </p:blipFill>
          <p:spPr>
            <a:xfrm>
              <a:off x="0" y="0"/>
              <a:ext cx="2891870" cy="2689439"/>
            </a:xfrm>
            <a:prstGeom prst="rect">
              <a:avLst/>
            </a:prstGeom>
            <a:noFill/>
            <a:ln>
              <a:noFill/>
            </a:ln>
          </p:spPr>
        </p:pic>
      </p:grpSp>
      <p:grpSp>
        <p:nvGrpSpPr>
          <p:cNvPr id="472" name="Google Shape;472;p35"/>
          <p:cNvGrpSpPr/>
          <p:nvPr/>
        </p:nvGrpSpPr>
        <p:grpSpPr>
          <a:xfrm>
            <a:off x="5790917" y="790215"/>
            <a:ext cx="2838734" cy="433809"/>
            <a:chOff x="0" y="-47625"/>
            <a:chExt cx="7569956" cy="1156823"/>
          </a:xfrm>
        </p:grpSpPr>
        <p:sp>
          <p:nvSpPr>
            <p:cNvPr id="473" name="Google Shape;473;p35"/>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000">
                <a:solidFill>
                  <a:srgbClr val="000000"/>
                </a:solidFill>
                <a:latin typeface="Arial"/>
                <a:ea typeface="Arial"/>
                <a:cs typeface="Arial"/>
                <a:sym typeface="Arial"/>
              </a:endParaRPr>
            </a:p>
          </p:txBody>
        </p:sp>
        <p:sp>
          <p:nvSpPr>
            <p:cNvPr id="474" name="Google Shape;474;p35"/>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100">
                <a:solidFill>
                  <a:srgbClr val="000000"/>
                </a:solidFill>
                <a:latin typeface="Arial"/>
                <a:ea typeface="Arial"/>
                <a:cs typeface="Arial"/>
                <a:sym typeface="Arial"/>
              </a:endParaRPr>
            </a:p>
          </p:txBody>
        </p:sp>
      </p:grpSp>
      <p:grpSp>
        <p:nvGrpSpPr>
          <p:cNvPr id="475" name="Google Shape;475;p35"/>
          <p:cNvGrpSpPr/>
          <p:nvPr/>
        </p:nvGrpSpPr>
        <p:grpSpPr>
          <a:xfrm>
            <a:off x="5790917" y="3482434"/>
            <a:ext cx="2838734" cy="433808"/>
            <a:chOff x="0" y="-47625"/>
            <a:chExt cx="7569956" cy="1156823"/>
          </a:xfrm>
        </p:grpSpPr>
        <p:sp>
          <p:nvSpPr>
            <p:cNvPr id="476" name="Google Shape;476;p35"/>
            <p:cNvSpPr txBox="1"/>
            <p:nvPr/>
          </p:nvSpPr>
          <p:spPr>
            <a:xfrm>
              <a:off x="0" y="691990"/>
              <a:ext cx="7569956" cy="4172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000">
                <a:solidFill>
                  <a:srgbClr val="000000"/>
                </a:solidFill>
                <a:latin typeface="Arial"/>
                <a:ea typeface="Arial"/>
                <a:cs typeface="Arial"/>
                <a:sym typeface="Arial"/>
              </a:endParaRPr>
            </a:p>
          </p:txBody>
        </p:sp>
        <p:sp>
          <p:nvSpPr>
            <p:cNvPr id="477" name="Google Shape;477;p35"/>
            <p:cNvSpPr txBox="1"/>
            <p:nvPr/>
          </p:nvSpPr>
          <p:spPr>
            <a:xfrm>
              <a:off x="0" y="-47625"/>
              <a:ext cx="7569956" cy="45170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1100">
                <a:solidFill>
                  <a:srgbClr val="000000"/>
                </a:solidFill>
                <a:latin typeface="Arial"/>
                <a:ea typeface="Arial"/>
                <a:cs typeface="Arial"/>
                <a:sym typeface="Arial"/>
              </a:endParaRPr>
            </a:p>
          </p:txBody>
        </p:sp>
      </p:grpSp>
      <p:sp>
        <p:nvSpPr>
          <p:cNvPr id="478" name="Google Shape;478;p35"/>
          <p:cNvSpPr txBox="1"/>
          <p:nvPr/>
        </p:nvSpPr>
        <p:spPr>
          <a:xfrm>
            <a:off x="5376300" y="218725"/>
            <a:ext cx="3821100" cy="21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Insight: While going through a detailed analysis of user reactions across various content categories, it was found that the top five categories in terms of aggregate popularity are animals, healthy eating, technology,science, and cooking. These categories had a consistent engagement of positive reactions. The animals category led the group with the highest amount of posts and reactions! </a:t>
            </a:r>
            <a:endParaRPr sz="1100">
              <a:solidFill>
                <a:schemeClr val="dk1"/>
              </a:solidFill>
              <a:latin typeface="Calibri"/>
              <a:ea typeface="Calibri"/>
              <a:cs typeface="Calibri"/>
              <a:sym typeface="Calibri"/>
            </a:endParaRPr>
          </a:p>
        </p:txBody>
      </p:sp>
      <p:sp>
        <p:nvSpPr>
          <p:cNvPr id="479" name="Google Shape;479;p35"/>
          <p:cNvSpPr txBox="1"/>
          <p:nvPr/>
        </p:nvSpPr>
        <p:spPr>
          <a:xfrm>
            <a:off x="5438475" y="1848925"/>
            <a:ext cx="3615300" cy="4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Analysis: The heatmap that I generated showcased the patterns in user engagement in each category. For example, the animals category and healthy eating scored high in emotionally </a:t>
            </a:r>
            <a:r>
              <a:rPr lang="en" sz="1100">
                <a:solidFill>
                  <a:schemeClr val="dk1"/>
                </a:solidFill>
                <a:latin typeface="Calibri"/>
                <a:ea typeface="Calibri"/>
                <a:cs typeface="Calibri"/>
                <a:sym typeface="Calibri"/>
              </a:rPr>
              <a:t>positive</a:t>
            </a:r>
            <a:r>
              <a:rPr lang="en" sz="1100">
                <a:solidFill>
                  <a:schemeClr val="dk1"/>
                </a:solidFill>
                <a:latin typeface="Calibri"/>
                <a:ea typeface="Calibri"/>
                <a:cs typeface="Calibri"/>
                <a:sym typeface="Calibri"/>
              </a:rPr>
              <a:t> reactions whereas technology and science had more users curious and intrigued. The pie chart that I generated also showcases a balanced distribution among the top 5 categories</a:t>
            </a:r>
            <a:endParaRPr sz="1100">
              <a:solidFill>
                <a:schemeClr val="dk1"/>
              </a:solidFill>
              <a:latin typeface="Calibri"/>
              <a:ea typeface="Calibri"/>
              <a:cs typeface="Calibri"/>
              <a:sym typeface="Calibri"/>
            </a:endParaRPr>
          </a:p>
        </p:txBody>
      </p:sp>
      <p:sp>
        <p:nvSpPr>
          <p:cNvPr id="480" name="Google Shape;480;p35"/>
          <p:cNvSpPr txBox="1"/>
          <p:nvPr/>
        </p:nvSpPr>
        <p:spPr>
          <a:xfrm>
            <a:off x="5499925" y="3605150"/>
            <a:ext cx="3553800" cy="12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Moving Forward: To gain more engagement, content that is generated on the platform should focus on more animal and healthy eating categories as this brought strong emotional responses as well as user engagement. Also looking into implementing emotional hooks to techonology and science based content may also see a surge in user engagement</a:t>
            </a:r>
            <a:endParaRPr sz="11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488" name="Shape 488"/>
        <p:cNvGrpSpPr/>
        <p:nvPr/>
      </p:nvGrpSpPr>
      <p:grpSpPr>
        <a:xfrm>
          <a:off x="0" y="0"/>
          <a:ext cx="0" cy="0"/>
          <a:chOff x="0" y="0"/>
          <a:chExt cx="0" cy="0"/>
        </a:xfrm>
      </p:grpSpPr>
      <p:sp>
        <p:nvSpPr>
          <p:cNvPr id="489" name="Google Shape;489;p36"/>
          <p:cNvSpPr txBox="1"/>
          <p:nvPr/>
        </p:nvSpPr>
        <p:spPr>
          <a:xfrm>
            <a:off x="2710956" y="2776123"/>
            <a:ext cx="2692869" cy="206146"/>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300">
                <a:solidFill>
                  <a:srgbClr val="FFFFFF"/>
                </a:solidFill>
                <a:latin typeface="Arial"/>
                <a:ea typeface="Arial"/>
                <a:cs typeface="Arial"/>
                <a:sym typeface="Arial"/>
              </a:rPr>
              <a:t>ANY QUESTIONS?</a:t>
            </a:r>
            <a:endParaRPr sz="700"/>
          </a:p>
        </p:txBody>
      </p:sp>
      <p:grpSp>
        <p:nvGrpSpPr>
          <p:cNvPr id="490" name="Google Shape;490;p36"/>
          <p:cNvGrpSpPr/>
          <p:nvPr/>
        </p:nvGrpSpPr>
        <p:grpSpPr>
          <a:xfrm>
            <a:off x="364214" y="1799612"/>
            <a:ext cx="1773298" cy="1685624"/>
            <a:chOff x="0" y="0"/>
            <a:chExt cx="4728794" cy="4494997"/>
          </a:xfrm>
        </p:grpSpPr>
        <p:sp>
          <p:nvSpPr>
            <p:cNvPr id="491" name="Google Shape;491;p36"/>
            <p:cNvSpPr/>
            <p:nvPr/>
          </p:nvSpPr>
          <p:spPr>
            <a:xfrm>
              <a:off x="782946" y="549149"/>
              <a:ext cx="3945848" cy="394584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l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92" name="Google Shape;492;p36"/>
            <p:cNvPicPr preferRelativeResize="0"/>
            <p:nvPr/>
          </p:nvPicPr>
          <p:blipFill rotWithShape="1">
            <a:blip r:embed="rId3">
              <a:alphaModFix/>
            </a:blip>
            <a:srcRect b="320" l="0" r="0" t="0"/>
            <a:stretch/>
          </p:blipFill>
          <p:spPr>
            <a:xfrm rot="-5115457">
              <a:off x="160550" y="152500"/>
              <a:ext cx="3945848" cy="3954260"/>
            </a:xfrm>
            <a:prstGeom prst="rect">
              <a:avLst/>
            </a:prstGeom>
            <a:noFill/>
            <a:ln>
              <a:noFill/>
            </a:ln>
          </p:spPr>
        </p:pic>
      </p:grpSp>
      <p:sp>
        <p:nvSpPr>
          <p:cNvPr id="493" name="Google Shape;493;p36"/>
          <p:cNvSpPr txBox="1"/>
          <p:nvPr/>
        </p:nvSpPr>
        <p:spPr>
          <a:xfrm>
            <a:off x="2334538" y="2089188"/>
            <a:ext cx="2864915" cy="615553"/>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 sz="4000">
                <a:solidFill>
                  <a:srgbClr val="FFFFFF"/>
                </a:solidFill>
                <a:latin typeface="Arial"/>
                <a:ea typeface="Arial"/>
                <a:cs typeface="Arial"/>
                <a:sym typeface="Arial"/>
              </a:rPr>
              <a:t>Thank you!</a:t>
            </a:r>
            <a:endParaRPr sz="700"/>
          </a:p>
        </p:txBody>
      </p:sp>
      <p:grpSp>
        <p:nvGrpSpPr>
          <p:cNvPr id="494" name="Google Shape;494;p36"/>
          <p:cNvGrpSpPr/>
          <p:nvPr/>
        </p:nvGrpSpPr>
        <p:grpSpPr>
          <a:xfrm>
            <a:off x="258557" y="-570153"/>
            <a:ext cx="8626888" cy="1008540"/>
            <a:chOff x="0" y="0"/>
            <a:chExt cx="23005033" cy="2689439"/>
          </a:xfrm>
        </p:grpSpPr>
        <p:pic>
          <p:nvPicPr>
            <p:cNvPr id="495" name="Google Shape;495;p36"/>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496" name="Google Shape;496;p36"/>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497" name="Google Shape;497;p36"/>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498" name="Google Shape;498;p36"/>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499" name="Google Shape;499;p36"/>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500" name="Google Shape;500;p36"/>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501" name="Google Shape;501;p36"/>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grpSp>
        <p:nvGrpSpPr>
          <p:cNvPr id="502" name="Google Shape;502;p36"/>
          <p:cNvGrpSpPr/>
          <p:nvPr/>
        </p:nvGrpSpPr>
        <p:grpSpPr>
          <a:xfrm>
            <a:off x="258557" y="4697185"/>
            <a:ext cx="8626888" cy="1008540"/>
            <a:chOff x="0" y="0"/>
            <a:chExt cx="23005033" cy="2689439"/>
          </a:xfrm>
        </p:grpSpPr>
        <p:pic>
          <p:nvPicPr>
            <p:cNvPr id="503" name="Google Shape;503;p36"/>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504" name="Google Shape;504;p36"/>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505" name="Google Shape;505;p36"/>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506" name="Google Shape;506;p36"/>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507" name="Google Shape;507;p36"/>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508" name="Google Shape;508;p36"/>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509" name="Google Shape;509;p36"/>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26"/>
          <p:cNvGrpSpPr/>
          <p:nvPr/>
        </p:nvGrpSpPr>
        <p:grpSpPr>
          <a:xfrm>
            <a:off x="1460796" y="1642651"/>
            <a:ext cx="4336722" cy="1881419"/>
            <a:chOff x="0" y="0"/>
            <a:chExt cx="11564591" cy="5017118"/>
          </a:xfrm>
        </p:grpSpPr>
        <p:sp>
          <p:nvSpPr>
            <p:cNvPr id="164" name="Google Shape;164;p26"/>
            <p:cNvSpPr txBox="1"/>
            <p:nvPr/>
          </p:nvSpPr>
          <p:spPr>
            <a:xfrm>
              <a:off x="0" y="0"/>
              <a:ext cx="11564591" cy="164147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4000">
                  <a:solidFill>
                    <a:srgbClr val="000000"/>
                  </a:solidFill>
                  <a:latin typeface="Arial"/>
                  <a:ea typeface="Arial"/>
                  <a:cs typeface="Arial"/>
                  <a:sym typeface="Arial"/>
                </a:rPr>
                <a:t>Today's agenda</a:t>
              </a:r>
              <a:endParaRPr sz="700"/>
            </a:p>
          </p:txBody>
        </p:sp>
        <p:sp>
          <p:nvSpPr>
            <p:cNvPr id="165" name="Google Shape;165;p26"/>
            <p:cNvSpPr txBox="1"/>
            <p:nvPr/>
          </p:nvSpPr>
          <p:spPr>
            <a:xfrm>
              <a:off x="0" y="2298167"/>
              <a:ext cx="11564591" cy="27189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000">
                  <a:solidFill>
                    <a:srgbClr val="000000"/>
                  </a:solidFill>
                  <a:latin typeface="Arial"/>
                  <a:ea typeface="Arial"/>
                  <a:cs typeface="Arial"/>
                  <a:sym typeface="Arial"/>
                </a:rPr>
                <a:t>Project recap</a:t>
              </a:r>
              <a:endParaRPr sz="700"/>
            </a:p>
            <a:p>
              <a:pPr indent="0" lvl="0" marL="0" marR="0" rtl="0" algn="l">
                <a:lnSpc>
                  <a:spcPct val="140000"/>
                </a:lnSpc>
                <a:spcBef>
                  <a:spcPts val="0"/>
                </a:spcBef>
                <a:spcAft>
                  <a:spcPts val="0"/>
                </a:spcAft>
                <a:buNone/>
              </a:pPr>
              <a:r>
                <a:rPr lang="en" sz="1000">
                  <a:solidFill>
                    <a:srgbClr val="000000"/>
                  </a:solidFill>
                  <a:latin typeface="Arial"/>
                  <a:ea typeface="Arial"/>
                  <a:cs typeface="Arial"/>
                  <a:sym typeface="Arial"/>
                </a:rPr>
                <a:t>Problem</a:t>
              </a:r>
              <a:endParaRPr sz="700"/>
            </a:p>
            <a:p>
              <a:pPr indent="0" lvl="0" marL="0" marR="0" rtl="0" algn="l">
                <a:lnSpc>
                  <a:spcPct val="140000"/>
                </a:lnSpc>
                <a:spcBef>
                  <a:spcPts val="0"/>
                </a:spcBef>
                <a:spcAft>
                  <a:spcPts val="0"/>
                </a:spcAft>
                <a:buNone/>
              </a:pPr>
              <a:r>
                <a:rPr lang="en" sz="1000">
                  <a:solidFill>
                    <a:srgbClr val="000000"/>
                  </a:solidFill>
                  <a:latin typeface="Arial"/>
                  <a:ea typeface="Arial"/>
                  <a:cs typeface="Arial"/>
                  <a:sym typeface="Arial"/>
                </a:rPr>
                <a:t>The Analytics team</a:t>
              </a:r>
              <a:endParaRPr sz="700"/>
            </a:p>
            <a:p>
              <a:pPr indent="0" lvl="0" marL="0" marR="0" rtl="0" algn="l">
                <a:lnSpc>
                  <a:spcPct val="140000"/>
                </a:lnSpc>
                <a:spcBef>
                  <a:spcPts val="0"/>
                </a:spcBef>
                <a:spcAft>
                  <a:spcPts val="0"/>
                </a:spcAft>
                <a:buNone/>
              </a:pPr>
              <a:r>
                <a:rPr lang="en" sz="1000">
                  <a:solidFill>
                    <a:srgbClr val="000000"/>
                  </a:solidFill>
                  <a:latin typeface="Arial"/>
                  <a:ea typeface="Arial"/>
                  <a:cs typeface="Arial"/>
                  <a:sym typeface="Arial"/>
                </a:rPr>
                <a:t>Process</a:t>
              </a:r>
              <a:endParaRPr sz="700"/>
            </a:p>
            <a:p>
              <a:pPr indent="0" lvl="0" marL="0" marR="0" rtl="0" algn="l">
                <a:lnSpc>
                  <a:spcPct val="140000"/>
                </a:lnSpc>
                <a:spcBef>
                  <a:spcPts val="0"/>
                </a:spcBef>
                <a:spcAft>
                  <a:spcPts val="0"/>
                </a:spcAft>
                <a:buNone/>
              </a:pPr>
              <a:r>
                <a:rPr lang="en" sz="1000">
                  <a:solidFill>
                    <a:srgbClr val="000000"/>
                  </a:solidFill>
                  <a:latin typeface="Arial"/>
                  <a:ea typeface="Arial"/>
                  <a:cs typeface="Arial"/>
                  <a:sym typeface="Arial"/>
                </a:rPr>
                <a:t>Insights</a:t>
              </a:r>
              <a:endParaRPr sz="700"/>
            </a:p>
            <a:p>
              <a:pPr indent="0" lvl="0" marL="0" marR="0" rtl="0" algn="l">
                <a:lnSpc>
                  <a:spcPct val="140000"/>
                </a:lnSpc>
                <a:spcBef>
                  <a:spcPts val="0"/>
                </a:spcBef>
                <a:spcAft>
                  <a:spcPts val="0"/>
                </a:spcAft>
                <a:buNone/>
              </a:pPr>
              <a:r>
                <a:rPr lang="en" sz="1000">
                  <a:solidFill>
                    <a:srgbClr val="000000"/>
                  </a:solidFill>
                  <a:latin typeface="Arial"/>
                  <a:ea typeface="Arial"/>
                  <a:cs typeface="Arial"/>
                  <a:sym typeface="Arial"/>
                </a:rPr>
                <a:t>Summary</a:t>
              </a:r>
              <a:endParaRPr sz="700"/>
            </a:p>
          </p:txBody>
        </p:sp>
      </p:grpSp>
      <p:grpSp>
        <p:nvGrpSpPr>
          <p:cNvPr id="166" name="Google Shape;166;p26"/>
          <p:cNvGrpSpPr/>
          <p:nvPr/>
        </p:nvGrpSpPr>
        <p:grpSpPr>
          <a:xfrm>
            <a:off x="7653621" y="-842575"/>
            <a:ext cx="1772754" cy="1685151"/>
            <a:chOff x="0" y="0"/>
            <a:chExt cx="4727344" cy="4493736"/>
          </a:xfrm>
        </p:grpSpPr>
        <p:sp>
          <p:nvSpPr>
            <p:cNvPr id="167" name="Google Shape;167;p2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68" name="Google Shape;168;p2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69" name="Google Shape;169;p26"/>
          <p:cNvGrpSpPr/>
          <p:nvPr/>
        </p:nvGrpSpPr>
        <p:grpSpPr>
          <a:xfrm>
            <a:off x="6805035" y="1729175"/>
            <a:ext cx="1772754" cy="1685151"/>
            <a:chOff x="0" y="0"/>
            <a:chExt cx="4727344" cy="4493736"/>
          </a:xfrm>
        </p:grpSpPr>
        <p:sp>
          <p:nvSpPr>
            <p:cNvPr id="170" name="Google Shape;170;p2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71" name="Google Shape;171;p2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72" name="Google Shape;172;p26"/>
          <p:cNvGrpSpPr/>
          <p:nvPr/>
        </p:nvGrpSpPr>
        <p:grpSpPr>
          <a:xfrm>
            <a:off x="5956449" y="4300924"/>
            <a:ext cx="1772754" cy="1685151"/>
            <a:chOff x="0" y="0"/>
            <a:chExt cx="4727344" cy="4493736"/>
          </a:xfrm>
        </p:grpSpPr>
        <p:sp>
          <p:nvSpPr>
            <p:cNvPr id="173" name="Google Shape;173;p26"/>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174" name="Google Shape;174;p26"/>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grpSp>
        <p:nvGrpSpPr>
          <p:cNvPr id="175" name="Google Shape;175;p26"/>
          <p:cNvGrpSpPr/>
          <p:nvPr/>
        </p:nvGrpSpPr>
        <p:grpSpPr>
          <a:xfrm>
            <a:off x="-463778" y="203076"/>
            <a:ext cx="1126900" cy="4737346"/>
            <a:chOff x="0" y="0"/>
            <a:chExt cx="3005065" cy="12632924"/>
          </a:xfrm>
        </p:grpSpPr>
        <p:pic>
          <p:nvPicPr>
            <p:cNvPr id="176" name="Google Shape;176;p26"/>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177" name="Google Shape;177;p26"/>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178" name="Google Shape;178;p26"/>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179" name="Google Shape;179;p26"/>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187" name="Shape 187"/>
        <p:cNvGrpSpPr/>
        <p:nvPr/>
      </p:nvGrpSpPr>
      <p:grpSpPr>
        <a:xfrm>
          <a:off x="0" y="0"/>
          <a:ext cx="0" cy="0"/>
          <a:chOff x="0" y="0"/>
          <a:chExt cx="0" cy="0"/>
        </a:xfrm>
      </p:grpSpPr>
      <p:grpSp>
        <p:nvGrpSpPr>
          <p:cNvPr id="188" name="Google Shape;188;p27"/>
          <p:cNvGrpSpPr/>
          <p:nvPr/>
        </p:nvGrpSpPr>
        <p:grpSpPr>
          <a:xfrm>
            <a:off x="258557" y="292301"/>
            <a:ext cx="8626888" cy="4558900"/>
            <a:chOff x="0" y="0"/>
            <a:chExt cx="23005033" cy="12157065"/>
          </a:xfrm>
        </p:grpSpPr>
        <p:pic>
          <p:nvPicPr>
            <p:cNvPr id="189" name="Google Shape;189;p27"/>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190" name="Google Shape;190;p27"/>
            <p:cNvPicPr preferRelativeResize="0"/>
            <p:nvPr/>
          </p:nvPicPr>
          <p:blipFill rotWithShape="1">
            <a:blip r:embed="rId3">
              <a:alphaModFix amt="80000"/>
            </a:blip>
            <a:srcRect b="0" l="0" r="0" t="0"/>
            <a:stretch/>
          </p:blipFill>
          <p:spPr>
            <a:xfrm>
              <a:off x="16760969" y="3155875"/>
              <a:ext cx="2891870" cy="2689439"/>
            </a:xfrm>
            <a:prstGeom prst="rect">
              <a:avLst/>
            </a:prstGeom>
            <a:noFill/>
            <a:ln>
              <a:noFill/>
            </a:ln>
          </p:spPr>
        </p:pic>
        <p:pic>
          <p:nvPicPr>
            <p:cNvPr id="191" name="Google Shape;191;p27"/>
            <p:cNvPicPr preferRelativeResize="0"/>
            <p:nvPr/>
          </p:nvPicPr>
          <p:blipFill rotWithShape="1">
            <a:blip r:embed="rId3">
              <a:alphaModFix amt="80000"/>
            </a:blip>
            <a:srcRect b="0" l="0" r="0" t="0"/>
            <a:stretch/>
          </p:blipFill>
          <p:spPr>
            <a:xfrm>
              <a:off x="16760969" y="6311751"/>
              <a:ext cx="2891870" cy="2689439"/>
            </a:xfrm>
            <a:prstGeom prst="rect">
              <a:avLst/>
            </a:prstGeom>
            <a:noFill/>
            <a:ln>
              <a:noFill/>
            </a:ln>
          </p:spPr>
        </p:pic>
        <p:pic>
          <p:nvPicPr>
            <p:cNvPr id="192" name="Google Shape;192;p27"/>
            <p:cNvPicPr preferRelativeResize="0"/>
            <p:nvPr/>
          </p:nvPicPr>
          <p:blipFill rotWithShape="1">
            <a:blip r:embed="rId3">
              <a:alphaModFix amt="80000"/>
            </a:blip>
            <a:srcRect b="0" l="0" r="0" t="0"/>
            <a:stretch/>
          </p:blipFill>
          <p:spPr>
            <a:xfrm>
              <a:off x="16760969" y="9467626"/>
              <a:ext cx="2891870" cy="2689439"/>
            </a:xfrm>
            <a:prstGeom prst="rect">
              <a:avLst/>
            </a:prstGeom>
            <a:noFill/>
            <a:ln>
              <a:noFill/>
            </a:ln>
          </p:spPr>
        </p:pic>
        <p:pic>
          <p:nvPicPr>
            <p:cNvPr id="193" name="Google Shape;193;p27"/>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194" name="Google Shape;194;p27"/>
            <p:cNvPicPr preferRelativeResize="0"/>
            <p:nvPr/>
          </p:nvPicPr>
          <p:blipFill rotWithShape="1">
            <a:blip r:embed="rId3">
              <a:alphaModFix amt="80000"/>
            </a:blip>
            <a:srcRect b="0" l="0" r="0" t="0"/>
            <a:stretch/>
          </p:blipFill>
          <p:spPr>
            <a:xfrm>
              <a:off x="13408776" y="3155875"/>
              <a:ext cx="2891870" cy="2689439"/>
            </a:xfrm>
            <a:prstGeom prst="rect">
              <a:avLst/>
            </a:prstGeom>
            <a:noFill/>
            <a:ln>
              <a:noFill/>
            </a:ln>
          </p:spPr>
        </p:pic>
        <p:pic>
          <p:nvPicPr>
            <p:cNvPr id="195" name="Google Shape;195;p27"/>
            <p:cNvPicPr preferRelativeResize="0"/>
            <p:nvPr/>
          </p:nvPicPr>
          <p:blipFill rotWithShape="1">
            <a:blip r:embed="rId3">
              <a:alphaModFix amt="80000"/>
            </a:blip>
            <a:srcRect b="0" l="0" r="0" t="0"/>
            <a:stretch/>
          </p:blipFill>
          <p:spPr>
            <a:xfrm>
              <a:off x="13408776" y="6311751"/>
              <a:ext cx="2891870" cy="2689439"/>
            </a:xfrm>
            <a:prstGeom prst="rect">
              <a:avLst/>
            </a:prstGeom>
            <a:noFill/>
            <a:ln>
              <a:noFill/>
            </a:ln>
          </p:spPr>
        </p:pic>
        <p:pic>
          <p:nvPicPr>
            <p:cNvPr id="196" name="Google Shape;196;p27"/>
            <p:cNvPicPr preferRelativeResize="0"/>
            <p:nvPr/>
          </p:nvPicPr>
          <p:blipFill rotWithShape="1">
            <a:blip r:embed="rId3">
              <a:alphaModFix amt="80000"/>
            </a:blip>
            <a:srcRect b="0" l="0" r="0" t="0"/>
            <a:stretch/>
          </p:blipFill>
          <p:spPr>
            <a:xfrm>
              <a:off x="13408776" y="9467626"/>
              <a:ext cx="2891870" cy="2689439"/>
            </a:xfrm>
            <a:prstGeom prst="rect">
              <a:avLst/>
            </a:prstGeom>
            <a:noFill/>
            <a:ln>
              <a:noFill/>
            </a:ln>
          </p:spPr>
        </p:pic>
        <p:pic>
          <p:nvPicPr>
            <p:cNvPr id="197" name="Google Shape;197;p27"/>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198" name="Google Shape;198;p27"/>
            <p:cNvPicPr preferRelativeResize="0"/>
            <p:nvPr/>
          </p:nvPicPr>
          <p:blipFill rotWithShape="1">
            <a:blip r:embed="rId3">
              <a:alphaModFix amt="80000"/>
            </a:blip>
            <a:srcRect b="0" l="0" r="0" t="0"/>
            <a:stretch/>
          </p:blipFill>
          <p:spPr>
            <a:xfrm>
              <a:off x="10056582" y="3155875"/>
              <a:ext cx="2891870" cy="2689439"/>
            </a:xfrm>
            <a:prstGeom prst="rect">
              <a:avLst/>
            </a:prstGeom>
            <a:noFill/>
            <a:ln>
              <a:noFill/>
            </a:ln>
          </p:spPr>
        </p:pic>
        <p:pic>
          <p:nvPicPr>
            <p:cNvPr id="199" name="Google Shape;199;p27"/>
            <p:cNvPicPr preferRelativeResize="0"/>
            <p:nvPr/>
          </p:nvPicPr>
          <p:blipFill rotWithShape="1">
            <a:blip r:embed="rId3">
              <a:alphaModFix amt="80000"/>
            </a:blip>
            <a:srcRect b="0" l="0" r="0" t="0"/>
            <a:stretch/>
          </p:blipFill>
          <p:spPr>
            <a:xfrm>
              <a:off x="10056582" y="6311751"/>
              <a:ext cx="2891870" cy="2689439"/>
            </a:xfrm>
            <a:prstGeom prst="rect">
              <a:avLst/>
            </a:prstGeom>
            <a:noFill/>
            <a:ln>
              <a:noFill/>
            </a:ln>
          </p:spPr>
        </p:pic>
        <p:pic>
          <p:nvPicPr>
            <p:cNvPr id="200" name="Google Shape;200;p27"/>
            <p:cNvPicPr preferRelativeResize="0"/>
            <p:nvPr/>
          </p:nvPicPr>
          <p:blipFill rotWithShape="1">
            <a:blip r:embed="rId3">
              <a:alphaModFix amt="80000"/>
            </a:blip>
            <a:srcRect b="0" l="0" r="0" t="0"/>
            <a:stretch/>
          </p:blipFill>
          <p:spPr>
            <a:xfrm>
              <a:off x="10056582" y="9467626"/>
              <a:ext cx="2891870" cy="2689439"/>
            </a:xfrm>
            <a:prstGeom prst="rect">
              <a:avLst/>
            </a:prstGeom>
            <a:noFill/>
            <a:ln>
              <a:noFill/>
            </a:ln>
          </p:spPr>
        </p:pic>
        <p:pic>
          <p:nvPicPr>
            <p:cNvPr id="201" name="Google Shape;201;p27"/>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202" name="Google Shape;202;p27"/>
            <p:cNvPicPr preferRelativeResize="0"/>
            <p:nvPr/>
          </p:nvPicPr>
          <p:blipFill rotWithShape="1">
            <a:blip r:embed="rId3">
              <a:alphaModFix amt="80000"/>
            </a:blip>
            <a:srcRect b="0" l="0" r="0" t="0"/>
            <a:stretch/>
          </p:blipFill>
          <p:spPr>
            <a:xfrm>
              <a:off x="20113163" y="3155875"/>
              <a:ext cx="2891870" cy="2689439"/>
            </a:xfrm>
            <a:prstGeom prst="rect">
              <a:avLst/>
            </a:prstGeom>
            <a:noFill/>
            <a:ln>
              <a:noFill/>
            </a:ln>
          </p:spPr>
        </p:pic>
        <p:pic>
          <p:nvPicPr>
            <p:cNvPr id="203" name="Google Shape;203;p27"/>
            <p:cNvPicPr preferRelativeResize="0"/>
            <p:nvPr/>
          </p:nvPicPr>
          <p:blipFill rotWithShape="1">
            <a:blip r:embed="rId3">
              <a:alphaModFix amt="80000"/>
            </a:blip>
            <a:srcRect b="0" l="0" r="0" t="0"/>
            <a:stretch/>
          </p:blipFill>
          <p:spPr>
            <a:xfrm>
              <a:off x="20113163" y="6311751"/>
              <a:ext cx="2891870" cy="2689439"/>
            </a:xfrm>
            <a:prstGeom prst="rect">
              <a:avLst/>
            </a:prstGeom>
            <a:noFill/>
            <a:ln>
              <a:noFill/>
            </a:ln>
          </p:spPr>
        </p:pic>
        <p:pic>
          <p:nvPicPr>
            <p:cNvPr id="204" name="Google Shape;204;p27"/>
            <p:cNvPicPr preferRelativeResize="0"/>
            <p:nvPr/>
          </p:nvPicPr>
          <p:blipFill rotWithShape="1">
            <a:blip r:embed="rId3">
              <a:alphaModFix amt="80000"/>
            </a:blip>
            <a:srcRect b="0" l="0" r="0" t="0"/>
            <a:stretch/>
          </p:blipFill>
          <p:spPr>
            <a:xfrm>
              <a:off x="20113163" y="9467626"/>
              <a:ext cx="2891870" cy="2689439"/>
            </a:xfrm>
            <a:prstGeom prst="rect">
              <a:avLst/>
            </a:prstGeom>
            <a:noFill/>
            <a:ln>
              <a:noFill/>
            </a:ln>
          </p:spPr>
        </p:pic>
        <p:pic>
          <p:nvPicPr>
            <p:cNvPr id="205" name="Google Shape;205;p27"/>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206" name="Google Shape;206;p27"/>
            <p:cNvPicPr preferRelativeResize="0"/>
            <p:nvPr/>
          </p:nvPicPr>
          <p:blipFill rotWithShape="1">
            <a:blip r:embed="rId3">
              <a:alphaModFix amt="80000"/>
            </a:blip>
            <a:srcRect b="0" l="0" r="0" t="0"/>
            <a:stretch/>
          </p:blipFill>
          <p:spPr>
            <a:xfrm>
              <a:off x="6704388" y="3155875"/>
              <a:ext cx="2891870" cy="2689439"/>
            </a:xfrm>
            <a:prstGeom prst="rect">
              <a:avLst/>
            </a:prstGeom>
            <a:noFill/>
            <a:ln>
              <a:noFill/>
            </a:ln>
          </p:spPr>
        </p:pic>
        <p:pic>
          <p:nvPicPr>
            <p:cNvPr id="207" name="Google Shape;207;p27"/>
            <p:cNvPicPr preferRelativeResize="0"/>
            <p:nvPr/>
          </p:nvPicPr>
          <p:blipFill rotWithShape="1">
            <a:blip r:embed="rId3">
              <a:alphaModFix amt="80000"/>
            </a:blip>
            <a:srcRect b="0" l="0" r="0" t="0"/>
            <a:stretch/>
          </p:blipFill>
          <p:spPr>
            <a:xfrm>
              <a:off x="6704388" y="6311751"/>
              <a:ext cx="2891870" cy="2689439"/>
            </a:xfrm>
            <a:prstGeom prst="rect">
              <a:avLst/>
            </a:prstGeom>
            <a:noFill/>
            <a:ln>
              <a:noFill/>
            </a:ln>
          </p:spPr>
        </p:pic>
        <p:pic>
          <p:nvPicPr>
            <p:cNvPr id="208" name="Google Shape;208;p27"/>
            <p:cNvPicPr preferRelativeResize="0"/>
            <p:nvPr/>
          </p:nvPicPr>
          <p:blipFill rotWithShape="1">
            <a:blip r:embed="rId3">
              <a:alphaModFix amt="80000"/>
            </a:blip>
            <a:srcRect b="0" l="0" r="0" t="0"/>
            <a:stretch/>
          </p:blipFill>
          <p:spPr>
            <a:xfrm>
              <a:off x="6704388" y="9467626"/>
              <a:ext cx="2891870" cy="2689439"/>
            </a:xfrm>
            <a:prstGeom prst="rect">
              <a:avLst/>
            </a:prstGeom>
            <a:noFill/>
            <a:ln>
              <a:noFill/>
            </a:ln>
          </p:spPr>
        </p:pic>
        <p:pic>
          <p:nvPicPr>
            <p:cNvPr id="209" name="Google Shape;209;p27"/>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210" name="Google Shape;210;p27"/>
            <p:cNvPicPr preferRelativeResize="0"/>
            <p:nvPr/>
          </p:nvPicPr>
          <p:blipFill rotWithShape="1">
            <a:blip r:embed="rId3">
              <a:alphaModFix amt="80000"/>
            </a:blip>
            <a:srcRect b="0" l="0" r="0" t="0"/>
            <a:stretch/>
          </p:blipFill>
          <p:spPr>
            <a:xfrm>
              <a:off x="3352194" y="3155875"/>
              <a:ext cx="2891870" cy="2689439"/>
            </a:xfrm>
            <a:prstGeom prst="rect">
              <a:avLst/>
            </a:prstGeom>
            <a:noFill/>
            <a:ln>
              <a:noFill/>
            </a:ln>
          </p:spPr>
        </p:pic>
        <p:pic>
          <p:nvPicPr>
            <p:cNvPr id="211" name="Google Shape;211;p27"/>
            <p:cNvPicPr preferRelativeResize="0"/>
            <p:nvPr/>
          </p:nvPicPr>
          <p:blipFill rotWithShape="1">
            <a:blip r:embed="rId3">
              <a:alphaModFix amt="80000"/>
            </a:blip>
            <a:srcRect b="0" l="0" r="0" t="0"/>
            <a:stretch/>
          </p:blipFill>
          <p:spPr>
            <a:xfrm>
              <a:off x="3352194" y="6311751"/>
              <a:ext cx="2891870" cy="2689439"/>
            </a:xfrm>
            <a:prstGeom prst="rect">
              <a:avLst/>
            </a:prstGeom>
            <a:noFill/>
            <a:ln>
              <a:noFill/>
            </a:ln>
          </p:spPr>
        </p:pic>
        <p:pic>
          <p:nvPicPr>
            <p:cNvPr id="212" name="Google Shape;212;p27"/>
            <p:cNvPicPr preferRelativeResize="0"/>
            <p:nvPr/>
          </p:nvPicPr>
          <p:blipFill rotWithShape="1">
            <a:blip r:embed="rId3">
              <a:alphaModFix amt="80000"/>
            </a:blip>
            <a:srcRect b="0" l="0" r="0" t="0"/>
            <a:stretch/>
          </p:blipFill>
          <p:spPr>
            <a:xfrm>
              <a:off x="3352194" y="9467626"/>
              <a:ext cx="2891870" cy="2689439"/>
            </a:xfrm>
            <a:prstGeom prst="rect">
              <a:avLst/>
            </a:prstGeom>
            <a:noFill/>
            <a:ln>
              <a:noFill/>
            </a:ln>
          </p:spPr>
        </p:pic>
        <p:pic>
          <p:nvPicPr>
            <p:cNvPr id="213" name="Google Shape;213;p27"/>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pic>
          <p:nvPicPr>
            <p:cNvPr id="214" name="Google Shape;214;p27"/>
            <p:cNvPicPr preferRelativeResize="0"/>
            <p:nvPr/>
          </p:nvPicPr>
          <p:blipFill rotWithShape="1">
            <a:blip r:embed="rId3">
              <a:alphaModFix amt="80000"/>
            </a:blip>
            <a:srcRect b="0" l="0" r="0" t="0"/>
            <a:stretch/>
          </p:blipFill>
          <p:spPr>
            <a:xfrm>
              <a:off x="0" y="3155875"/>
              <a:ext cx="2891870" cy="2689439"/>
            </a:xfrm>
            <a:prstGeom prst="rect">
              <a:avLst/>
            </a:prstGeom>
            <a:noFill/>
            <a:ln>
              <a:noFill/>
            </a:ln>
          </p:spPr>
        </p:pic>
        <p:pic>
          <p:nvPicPr>
            <p:cNvPr id="215" name="Google Shape;215;p27"/>
            <p:cNvPicPr preferRelativeResize="0"/>
            <p:nvPr/>
          </p:nvPicPr>
          <p:blipFill rotWithShape="1">
            <a:blip r:embed="rId3">
              <a:alphaModFix amt="80000"/>
            </a:blip>
            <a:srcRect b="0" l="0" r="0" t="0"/>
            <a:stretch/>
          </p:blipFill>
          <p:spPr>
            <a:xfrm>
              <a:off x="0" y="6311751"/>
              <a:ext cx="2891870" cy="2689439"/>
            </a:xfrm>
            <a:prstGeom prst="rect">
              <a:avLst/>
            </a:prstGeom>
            <a:noFill/>
            <a:ln>
              <a:noFill/>
            </a:ln>
          </p:spPr>
        </p:pic>
        <p:pic>
          <p:nvPicPr>
            <p:cNvPr id="216" name="Google Shape;216;p27"/>
            <p:cNvPicPr preferRelativeResize="0"/>
            <p:nvPr/>
          </p:nvPicPr>
          <p:blipFill rotWithShape="1">
            <a:blip r:embed="rId3">
              <a:alphaModFix amt="80000"/>
            </a:blip>
            <a:srcRect b="0" l="0" r="0" t="0"/>
            <a:stretch/>
          </p:blipFill>
          <p:spPr>
            <a:xfrm>
              <a:off x="0" y="9467626"/>
              <a:ext cx="2891870" cy="2689439"/>
            </a:xfrm>
            <a:prstGeom prst="rect">
              <a:avLst/>
            </a:prstGeom>
            <a:noFill/>
            <a:ln>
              <a:noFill/>
            </a:ln>
          </p:spPr>
        </p:pic>
      </p:grpSp>
      <p:sp>
        <p:nvSpPr>
          <p:cNvPr id="217" name="Google Shape;217;p27"/>
          <p:cNvSpPr/>
          <p:nvPr/>
        </p:nvSpPr>
        <p:spPr>
          <a:xfrm>
            <a:off x="2473448" y="1002792"/>
            <a:ext cx="5671142" cy="3137916"/>
          </a:xfrm>
          <a:prstGeom prst="rect">
            <a:avLst/>
          </a:prstGeom>
          <a:solidFill>
            <a:schemeClr val="l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rPr lang="en"/>
              <a:t>sdfdf</a:t>
            </a:r>
            <a:endParaRPr/>
          </a:p>
        </p:txBody>
      </p:sp>
      <p:pic>
        <p:nvPicPr>
          <p:cNvPr id="218" name="Google Shape;218;p27"/>
          <p:cNvPicPr preferRelativeResize="0"/>
          <p:nvPr/>
        </p:nvPicPr>
        <p:blipFill rotWithShape="1">
          <a:blip r:embed="rId4">
            <a:alphaModFix/>
          </a:blip>
          <a:srcRect b="320" l="0" r="0" t="0"/>
          <a:stretch/>
        </p:blipFill>
        <p:spPr>
          <a:xfrm rot="10799999">
            <a:off x="991524" y="954834"/>
            <a:ext cx="3226952" cy="3233832"/>
          </a:xfrm>
          <a:prstGeom prst="rect">
            <a:avLst/>
          </a:prstGeom>
          <a:noFill/>
          <a:ln>
            <a:noFill/>
          </a:ln>
        </p:spPr>
      </p:pic>
      <p:sp>
        <p:nvSpPr>
          <p:cNvPr id="219" name="Google Shape;219;p27"/>
          <p:cNvSpPr txBox="1"/>
          <p:nvPr/>
        </p:nvSpPr>
        <p:spPr>
          <a:xfrm>
            <a:off x="1484507" y="1967850"/>
            <a:ext cx="2240987" cy="1231107"/>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 sz="4000">
                <a:solidFill>
                  <a:srgbClr val="FFFFFF"/>
                </a:solidFill>
                <a:latin typeface="Arial"/>
                <a:ea typeface="Arial"/>
                <a:cs typeface="Arial"/>
                <a:sym typeface="Arial"/>
              </a:rPr>
              <a:t>Project Recap</a:t>
            </a:r>
            <a:endParaRPr sz="700"/>
          </a:p>
        </p:txBody>
      </p:sp>
      <p:sp>
        <p:nvSpPr>
          <p:cNvPr id="220" name="Google Shape;220;p27"/>
          <p:cNvSpPr txBox="1"/>
          <p:nvPr/>
        </p:nvSpPr>
        <p:spPr>
          <a:xfrm>
            <a:off x="4266775" y="1152275"/>
            <a:ext cx="38187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Social buzz, a fast growing social media platform, needs to adapt to </a:t>
            </a:r>
            <a:r>
              <a:rPr lang="en" sz="1600">
                <a:solidFill>
                  <a:schemeClr val="dk1"/>
                </a:solidFill>
                <a:latin typeface="Calibri"/>
                <a:ea typeface="Calibri"/>
                <a:cs typeface="Calibri"/>
                <a:sym typeface="Calibri"/>
              </a:rPr>
              <a:t>its</a:t>
            </a:r>
            <a:r>
              <a:rPr lang="en" sz="1600">
                <a:solidFill>
                  <a:schemeClr val="dk1"/>
                </a:solidFill>
                <a:latin typeface="Calibri"/>
                <a:ea typeface="Calibri"/>
                <a:cs typeface="Calibri"/>
                <a:sym typeface="Calibri"/>
              </a:rPr>
              <a:t> growth on a global scale. To tackle this issue Accenture has started a 3 month POC focusing on these 3 tasks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-An audit of their big data practice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Recommendations for a successful IPO - </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An analysis of their content categories that highlights the top 5 categories with the largest aggregate popularity </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p28"/>
          <p:cNvGrpSpPr/>
          <p:nvPr/>
        </p:nvGrpSpPr>
        <p:grpSpPr>
          <a:xfrm>
            <a:off x="4572000" y="4097848"/>
            <a:ext cx="1772754" cy="1685151"/>
            <a:chOff x="0" y="0"/>
            <a:chExt cx="4727344" cy="4493736"/>
          </a:xfrm>
        </p:grpSpPr>
        <p:sp>
          <p:nvSpPr>
            <p:cNvPr id="230" name="Google Shape;230;p28"/>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31" name="Google Shape;231;p28"/>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sp>
        <p:nvSpPr>
          <p:cNvPr id="232" name="Google Shape;232;p28"/>
          <p:cNvSpPr/>
          <p:nvPr/>
        </p:nvSpPr>
        <p:spPr>
          <a:xfrm>
            <a:off x="0" y="0"/>
            <a:ext cx="4982241" cy="5143500"/>
          </a:xfrm>
          <a:prstGeom prst="rect">
            <a:avLst/>
          </a:prstGeom>
          <a:solidFill>
            <a:srgbClr val="A100FF"/>
          </a:solidFill>
          <a:ln cap="flat" cmpd="sng" w="9525">
            <a:solidFill>
              <a:srgbClr val="A100FF"/>
            </a:solidFill>
            <a:prstDash val="solid"/>
            <a:round/>
            <a:headEnd len="sm" w="sm" type="none"/>
            <a:tailEnd len="sm" w="sm" type="none"/>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nvGrpSpPr>
          <p:cNvPr id="233" name="Google Shape;233;p28"/>
          <p:cNvGrpSpPr/>
          <p:nvPr/>
        </p:nvGrpSpPr>
        <p:grpSpPr>
          <a:xfrm>
            <a:off x="-73140" y="203076"/>
            <a:ext cx="1126900" cy="4737346"/>
            <a:chOff x="0" y="0"/>
            <a:chExt cx="3005065" cy="12632924"/>
          </a:xfrm>
        </p:grpSpPr>
        <p:pic>
          <p:nvPicPr>
            <p:cNvPr id="234" name="Google Shape;234;p28"/>
            <p:cNvPicPr preferRelativeResize="0"/>
            <p:nvPr/>
          </p:nvPicPr>
          <p:blipFill rotWithShape="1">
            <a:blip r:embed="rId4">
              <a:alphaModFix amt="80000"/>
            </a:blip>
            <a:srcRect b="0" l="0" r="0" t="0"/>
            <a:stretch/>
          </p:blipFill>
          <p:spPr>
            <a:xfrm>
              <a:off x="0" y="0"/>
              <a:ext cx="3005065" cy="2794710"/>
            </a:xfrm>
            <a:prstGeom prst="rect">
              <a:avLst/>
            </a:prstGeom>
            <a:noFill/>
            <a:ln>
              <a:noFill/>
            </a:ln>
          </p:spPr>
        </p:pic>
        <p:pic>
          <p:nvPicPr>
            <p:cNvPr id="235" name="Google Shape;235;p28"/>
            <p:cNvPicPr preferRelativeResize="0"/>
            <p:nvPr/>
          </p:nvPicPr>
          <p:blipFill rotWithShape="1">
            <a:blip r:embed="rId4">
              <a:alphaModFix amt="80000"/>
            </a:blip>
            <a:srcRect b="0" l="0" r="0" t="0"/>
            <a:stretch/>
          </p:blipFill>
          <p:spPr>
            <a:xfrm>
              <a:off x="0" y="3279405"/>
              <a:ext cx="3005065" cy="2794710"/>
            </a:xfrm>
            <a:prstGeom prst="rect">
              <a:avLst/>
            </a:prstGeom>
            <a:noFill/>
            <a:ln>
              <a:noFill/>
            </a:ln>
          </p:spPr>
        </p:pic>
        <p:pic>
          <p:nvPicPr>
            <p:cNvPr id="236" name="Google Shape;236;p28"/>
            <p:cNvPicPr preferRelativeResize="0"/>
            <p:nvPr/>
          </p:nvPicPr>
          <p:blipFill rotWithShape="1">
            <a:blip r:embed="rId4">
              <a:alphaModFix amt="80000"/>
            </a:blip>
            <a:srcRect b="0" l="0" r="0" t="0"/>
            <a:stretch/>
          </p:blipFill>
          <p:spPr>
            <a:xfrm>
              <a:off x="0" y="6558809"/>
              <a:ext cx="3005065" cy="2794710"/>
            </a:xfrm>
            <a:prstGeom prst="rect">
              <a:avLst/>
            </a:prstGeom>
            <a:noFill/>
            <a:ln>
              <a:noFill/>
            </a:ln>
          </p:spPr>
        </p:pic>
        <p:pic>
          <p:nvPicPr>
            <p:cNvPr id="237" name="Google Shape;237;p28"/>
            <p:cNvPicPr preferRelativeResize="0"/>
            <p:nvPr/>
          </p:nvPicPr>
          <p:blipFill rotWithShape="1">
            <a:blip r:embed="rId4">
              <a:alphaModFix amt="80000"/>
            </a:blip>
            <a:srcRect b="0" l="0" r="0" t="0"/>
            <a:stretch/>
          </p:blipFill>
          <p:spPr>
            <a:xfrm>
              <a:off x="0" y="9838214"/>
              <a:ext cx="3005065" cy="2794710"/>
            </a:xfrm>
            <a:prstGeom prst="rect">
              <a:avLst/>
            </a:prstGeom>
            <a:noFill/>
            <a:ln>
              <a:noFill/>
            </a:ln>
          </p:spPr>
        </p:pic>
      </p:grpSp>
      <p:grpSp>
        <p:nvGrpSpPr>
          <p:cNvPr id="238" name="Google Shape;238;p28"/>
          <p:cNvGrpSpPr/>
          <p:nvPr/>
        </p:nvGrpSpPr>
        <p:grpSpPr>
          <a:xfrm>
            <a:off x="649344" y="674280"/>
            <a:ext cx="1777172" cy="1706549"/>
            <a:chOff x="0" y="-1"/>
            <a:chExt cx="4739124" cy="4550798"/>
          </a:xfrm>
        </p:grpSpPr>
        <p:sp>
          <p:nvSpPr>
            <p:cNvPr id="239" name="Google Shape;239;p28"/>
            <p:cNvSpPr/>
            <p:nvPr/>
          </p:nvSpPr>
          <p:spPr>
            <a:xfrm>
              <a:off x="0" y="656398"/>
              <a:ext cx="3894399" cy="389439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pic>
          <p:nvPicPr>
            <p:cNvPr id="240" name="Google Shape;240;p28"/>
            <p:cNvPicPr preferRelativeResize="0"/>
            <p:nvPr/>
          </p:nvPicPr>
          <p:blipFill rotWithShape="1">
            <a:blip r:embed="rId5">
              <a:alphaModFix/>
            </a:blip>
            <a:srcRect b="320" l="0" r="0" t="0"/>
            <a:stretch/>
          </p:blipFill>
          <p:spPr>
            <a:xfrm rot="-5115457">
              <a:off x="686267" y="150511"/>
              <a:ext cx="3894400" cy="3902702"/>
            </a:xfrm>
            <a:prstGeom prst="rect">
              <a:avLst/>
            </a:prstGeom>
            <a:noFill/>
            <a:ln>
              <a:noFill/>
            </a:ln>
          </p:spPr>
        </p:pic>
      </p:grpSp>
      <p:grpSp>
        <p:nvGrpSpPr>
          <p:cNvPr id="241" name="Google Shape;241;p28"/>
          <p:cNvGrpSpPr/>
          <p:nvPr/>
        </p:nvGrpSpPr>
        <p:grpSpPr>
          <a:xfrm>
            <a:off x="7993134" y="-530674"/>
            <a:ext cx="1772754" cy="1685151"/>
            <a:chOff x="0" y="0"/>
            <a:chExt cx="4727344" cy="4493736"/>
          </a:xfrm>
        </p:grpSpPr>
        <p:sp>
          <p:nvSpPr>
            <p:cNvPr id="242" name="Google Shape;242;p28"/>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243" name="Google Shape;243;p28"/>
            <p:cNvPicPr preferRelativeResize="0"/>
            <p:nvPr/>
          </p:nvPicPr>
          <p:blipFill rotWithShape="1">
            <a:blip r:embed="rId3">
              <a:alphaModFix/>
            </a:blip>
            <a:srcRect b="320" l="0" r="0" t="0"/>
            <a:stretch/>
          </p:blipFill>
          <p:spPr>
            <a:xfrm>
              <a:off x="0" y="0"/>
              <a:ext cx="4083272" cy="4091977"/>
            </a:xfrm>
            <a:prstGeom prst="rect">
              <a:avLst/>
            </a:prstGeom>
            <a:noFill/>
            <a:ln>
              <a:noFill/>
            </a:ln>
          </p:spPr>
        </p:pic>
      </p:grpSp>
      <p:pic>
        <p:nvPicPr>
          <p:cNvPr id="244" name="Google Shape;244;p28"/>
          <p:cNvPicPr preferRelativeResize="0"/>
          <p:nvPr/>
        </p:nvPicPr>
        <p:blipFill rotWithShape="1">
          <a:blip r:embed="rId6">
            <a:alphaModFix/>
          </a:blip>
          <a:srcRect b="0" l="24693" r="24692" t="0"/>
          <a:stretch/>
        </p:blipFill>
        <p:spPr>
          <a:xfrm>
            <a:off x="5503742" y="514350"/>
            <a:ext cx="3125908" cy="4114800"/>
          </a:xfrm>
          <a:prstGeom prst="rect">
            <a:avLst/>
          </a:prstGeom>
          <a:noFill/>
          <a:ln>
            <a:noFill/>
          </a:ln>
        </p:spPr>
      </p:pic>
      <p:sp>
        <p:nvSpPr>
          <p:cNvPr id="245" name="Google Shape;245;p28"/>
          <p:cNvSpPr txBox="1"/>
          <p:nvPr/>
        </p:nvSpPr>
        <p:spPr>
          <a:xfrm>
            <a:off x="1534869" y="1154477"/>
            <a:ext cx="2893435" cy="615553"/>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4000">
                <a:solidFill>
                  <a:srgbClr val="FFFFFF"/>
                </a:solidFill>
                <a:latin typeface="Arial"/>
                <a:ea typeface="Arial"/>
                <a:cs typeface="Arial"/>
                <a:sym typeface="Arial"/>
              </a:rPr>
              <a:t>Problem</a:t>
            </a:r>
            <a:endParaRPr sz="700"/>
          </a:p>
        </p:txBody>
      </p:sp>
      <p:sp>
        <p:nvSpPr>
          <p:cNvPr id="246" name="Google Shape;246;p28"/>
          <p:cNvSpPr txBox="1"/>
          <p:nvPr/>
        </p:nvSpPr>
        <p:spPr>
          <a:xfrm>
            <a:off x="1578125" y="2435375"/>
            <a:ext cx="2912700" cy="18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sz="1800">
                <a:solidFill>
                  <a:schemeClr val="lt1"/>
                </a:solidFill>
                <a:latin typeface="Calibri"/>
                <a:ea typeface="Calibri"/>
                <a:cs typeface="Calibri"/>
                <a:sym typeface="Calibri"/>
              </a:rPr>
              <a:t>Over </a:t>
            </a:r>
            <a:r>
              <a:rPr lang="en" sz="1800" u="sng">
                <a:solidFill>
                  <a:schemeClr val="lt1"/>
                </a:solidFill>
                <a:latin typeface="Calibri"/>
                <a:ea typeface="Calibri"/>
                <a:cs typeface="Calibri"/>
                <a:sym typeface="Calibri"/>
              </a:rPr>
              <a:t>100000</a:t>
            </a:r>
            <a:r>
              <a:rPr lang="en" sz="1800">
                <a:solidFill>
                  <a:schemeClr val="lt1"/>
                </a:solidFill>
                <a:latin typeface="Calibri"/>
                <a:ea typeface="Calibri"/>
                <a:cs typeface="Calibri"/>
                <a:sym typeface="Calibri"/>
              </a:rPr>
              <a:t> posts per day</a:t>
            </a:r>
            <a:endParaRPr sz="700">
              <a:solidFill>
                <a:schemeClr val="dk1"/>
              </a:solidFill>
            </a:endParaRPr>
          </a:p>
          <a:p>
            <a:pPr indent="0" lvl="0" marL="0" rtl="0" algn="l">
              <a:spcBef>
                <a:spcPts val="0"/>
              </a:spcBef>
              <a:spcAft>
                <a:spcPts val="0"/>
              </a:spcAft>
              <a:buClr>
                <a:schemeClr val="dk1"/>
              </a:buClr>
              <a:buFont typeface="Arial"/>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 sz="1800" u="sng">
                <a:solidFill>
                  <a:schemeClr val="lt1"/>
                </a:solidFill>
                <a:latin typeface="Calibri"/>
                <a:ea typeface="Calibri"/>
                <a:cs typeface="Calibri"/>
                <a:sym typeface="Calibri"/>
              </a:rPr>
              <a:t>36,500,000 </a:t>
            </a:r>
            <a:r>
              <a:rPr lang="en" sz="1800">
                <a:solidFill>
                  <a:schemeClr val="lt1"/>
                </a:solidFill>
                <a:latin typeface="Calibri"/>
                <a:ea typeface="Calibri"/>
                <a:cs typeface="Calibri"/>
                <a:sym typeface="Calibri"/>
              </a:rPr>
              <a:t>pieces of content per year!</a:t>
            </a:r>
            <a:endParaRPr sz="700">
              <a:solidFill>
                <a:schemeClr val="dk1"/>
              </a:solidFill>
            </a:endParaRPr>
          </a:p>
          <a:p>
            <a:pPr indent="0" lvl="0" marL="0" rtl="0" algn="l">
              <a:spcBef>
                <a:spcPts val="0"/>
              </a:spcBef>
              <a:spcAft>
                <a:spcPts val="0"/>
              </a:spcAft>
              <a:buClr>
                <a:schemeClr val="dk1"/>
              </a:buClr>
              <a:buFont typeface="Arial"/>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 sz="1200">
                <a:solidFill>
                  <a:schemeClr val="lt1"/>
                </a:solidFill>
                <a:latin typeface="Calibri"/>
                <a:ea typeface="Calibri"/>
                <a:cs typeface="Calibri"/>
                <a:sym typeface="Calibri"/>
              </a:rPr>
              <a:t>But how to Capitalize on it when there is so much?</a:t>
            </a:r>
            <a:endParaRPr sz="700">
              <a:solidFill>
                <a:schemeClr val="dk1"/>
              </a:solidFill>
            </a:endParaRPr>
          </a:p>
          <a:p>
            <a:pPr indent="0" lvl="0" marL="0" rtl="0" algn="l">
              <a:spcBef>
                <a:spcPts val="0"/>
              </a:spcBef>
              <a:spcAft>
                <a:spcPts val="0"/>
              </a:spcAft>
              <a:buClr>
                <a:schemeClr val="dk1"/>
              </a:buClr>
              <a:buFont typeface="Arial"/>
              <a:buNone/>
            </a:pPr>
            <a:r>
              <a:t/>
            </a:r>
            <a:endParaRPr sz="1200">
              <a:solidFill>
                <a:schemeClr val="lt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lang="en" sz="1200" u="sng">
                <a:solidFill>
                  <a:schemeClr val="lt1"/>
                </a:solidFill>
                <a:latin typeface="Calibri"/>
                <a:ea typeface="Calibri"/>
                <a:cs typeface="Calibri"/>
                <a:sym typeface="Calibri"/>
              </a:rPr>
              <a:t>Analysis to find Social Buzz’s top 5 most popular categories of content</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grpSp>
        <p:nvGrpSpPr>
          <p:cNvPr id="255" name="Google Shape;255;p29"/>
          <p:cNvGrpSpPr/>
          <p:nvPr/>
        </p:nvGrpSpPr>
        <p:grpSpPr>
          <a:xfrm>
            <a:off x="253361" y="203076"/>
            <a:ext cx="4969922" cy="4737346"/>
            <a:chOff x="0" y="0"/>
            <a:chExt cx="13253125" cy="12632924"/>
          </a:xfrm>
        </p:grpSpPr>
        <p:pic>
          <p:nvPicPr>
            <p:cNvPr id="256" name="Google Shape;256;p29"/>
            <p:cNvPicPr preferRelativeResize="0"/>
            <p:nvPr/>
          </p:nvPicPr>
          <p:blipFill rotWithShape="1">
            <a:blip r:embed="rId3">
              <a:alphaModFix amt="80000"/>
            </a:blip>
            <a:srcRect b="0" l="0" r="0" t="0"/>
            <a:stretch/>
          </p:blipFill>
          <p:spPr>
            <a:xfrm>
              <a:off x="3416020" y="0"/>
              <a:ext cx="3005065" cy="2794710"/>
            </a:xfrm>
            <a:prstGeom prst="rect">
              <a:avLst/>
            </a:prstGeom>
            <a:noFill/>
            <a:ln>
              <a:noFill/>
            </a:ln>
          </p:spPr>
        </p:pic>
        <p:pic>
          <p:nvPicPr>
            <p:cNvPr id="257" name="Google Shape;257;p29"/>
            <p:cNvPicPr preferRelativeResize="0"/>
            <p:nvPr/>
          </p:nvPicPr>
          <p:blipFill rotWithShape="1">
            <a:blip r:embed="rId3">
              <a:alphaModFix amt="80000"/>
            </a:blip>
            <a:srcRect b="0" l="0" r="0" t="0"/>
            <a:stretch/>
          </p:blipFill>
          <p:spPr>
            <a:xfrm>
              <a:off x="3416020" y="9838214"/>
              <a:ext cx="3005065" cy="2794710"/>
            </a:xfrm>
            <a:prstGeom prst="rect">
              <a:avLst/>
            </a:prstGeom>
            <a:noFill/>
            <a:ln>
              <a:noFill/>
            </a:ln>
          </p:spPr>
        </p:pic>
        <p:pic>
          <p:nvPicPr>
            <p:cNvPr id="258" name="Google Shape;258;p29"/>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259" name="Google Shape;259;p29"/>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260" name="Google Shape;260;p29"/>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261" name="Google Shape;261;p29"/>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262" name="Google Shape;262;p29"/>
            <p:cNvPicPr preferRelativeResize="0"/>
            <p:nvPr/>
          </p:nvPicPr>
          <p:blipFill rotWithShape="1">
            <a:blip r:embed="rId3">
              <a:alphaModFix amt="80000"/>
            </a:blip>
            <a:srcRect b="0" l="0" r="0" t="0"/>
            <a:stretch/>
          </p:blipFill>
          <p:spPr>
            <a:xfrm>
              <a:off x="6832040" y="0"/>
              <a:ext cx="3005065" cy="2794710"/>
            </a:xfrm>
            <a:prstGeom prst="rect">
              <a:avLst/>
            </a:prstGeom>
            <a:noFill/>
            <a:ln>
              <a:noFill/>
            </a:ln>
          </p:spPr>
        </p:pic>
        <p:pic>
          <p:nvPicPr>
            <p:cNvPr id="263" name="Google Shape;263;p29"/>
            <p:cNvPicPr preferRelativeResize="0"/>
            <p:nvPr/>
          </p:nvPicPr>
          <p:blipFill rotWithShape="1">
            <a:blip r:embed="rId3">
              <a:alphaModFix amt="80000"/>
            </a:blip>
            <a:srcRect b="0" l="0" r="0" t="0"/>
            <a:stretch/>
          </p:blipFill>
          <p:spPr>
            <a:xfrm>
              <a:off x="6832040" y="9838214"/>
              <a:ext cx="3005065" cy="2794710"/>
            </a:xfrm>
            <a:prstGeom prst="rect">
              <a:avLst/>
            </a:prstGeom>
            <a:noFill/>
            <a:ln>
              <a:noFill/>
            </a:ln>
          </p:spPr>
        </p:pic>
        <p:pic>
          <p:nvPicPr>
            <p:cNvPr id="264" name="Google Shape;264;p29"/>
            <p:cNvPicPr preferRelativeResize="0"/>
            <p:nvPr/>
          </p:nvPicPr>
          <p:blipFill rotWithShape="1">
            <a:blip r:embed="rId3">
              <a:alphaModFix amt="80000"/>
            </a:blip>
            <a:srcRect b="0" l="0" r="0" t="0"/>
            <a:stretch/>
          </p:blipFill>
          <p:spPr>
            <a:xfrm>
              <a:off x="10248060" y="0"/>
              <a:ext cx="3005065" cy="2794710"/>
            </a:xfrm>
            <a:prstGeom prst="rect">
              <a:avLst/>
            </a:prstGeom>
            <a:noFill/>
            <a:ln>
              <a:noFill/>
            </a:ln>
          </p:spPr>
        </p:pic>
        <p:pic>
          <p:nvPicPr>
            <p:cNvPr id="265" name="Google Shape;265;p29"/>
            <p:cNvPicPr preferRelativeResize="0"/>
            <p:nvPr/>
          </p:nvPicPr>
          <p:blipFill rotWithShape="1">
            <a:blip r:embed="rId3">
              <a:alphaModFix amt="80000"/>
            </a:blip>
            <a:srcRect b="0" l="0" r="0" t="0"/>
            <a:stretch/>
          </p:blipFill>
          <p:spPr>
            <a:xfrm>
              <a:off x="10248060" y="3279405"/>
              <a:ext cx="3005065" cy="2794710"/>
            </a:xfrm>
            <a:prstGeom prst="rect">
              <a:avLst/>
            </a:prstGeom>
            <a:noFill/>
            <a:ln>
              <a:noFill/>
            </a:ln>
          </p:spPr>
        </p:pic>
        <p:pic>
          <p:nvPicPr>
            <p:cNvPr id="266" name="Google Shape;266;p29"/>
            <p:cNvPicPr preferRelativeResize="0"/>
            <p:nvPr/>
          </p:nvPicPr>
          <p:blipFill rotWithShape="1">
            <a:blip r:embed="rId3">
              <a:alphaModFix amt="80000"/>
            </a:blip>
            <a:srcRect b="0" l="0" r="0" t="0"/>
            <a:stretch/>
          </p:blipFill>
          <p:spPr>
            <a:xfrm>
              <a:off x="10248060" y="6558809"/>
              <a:ext cx="3005065" cy="2794710"/>
            </a:xfrm>
            <a:prstGeom prst="rect">
              <a:avLst/>
            </a:prstGeom>
            <a:noFill/>
            <a:ln>
              <a:noFill/>
            </a:ln>
          </p:spPr>
        </p:pic>
        <p:pic>
          <p:nvPicPr>
            <p:cNvPr id="267" name="Google Shape;267;p29"/>
            <p:cNvPicPr preferRelativeResize="0"/>
            <p:nvPr/>
          </p:nvPicPr>
          <p:blipFill rotWithShape="1">
            <a:blip r:embed="rId3">
              <a:alphaModFix amt="80000"/>
            </a:blip>
            <a:srcRect b="0" l="0" r="0" t="0"/>
            <a:stretch/>
          </p:blipFill>
          <p:spPr>
            <a:xfrm>
              <a:off x="10248060" y="9838214"/>
              <a:ext cx="3005065" cy="2794710"/>
            </a:xfrm>
            <a:prstGeom prst="rect">
              <a:avLst/>
            </a:prstGeom>
            <a:noFill/>
            <a:ln>
              <a:noFill/>
            </a:ln>
          </p:spPr>
        </p:pic>
      </p:grpSp>
      <p:sp>
        <p:nvSpPr>
          <p:cNvPr id="268" name="Google Shape;268;p29"/>
          <p:cNvSpPr/>
          <p:nvPr/>
        </p:nvSpPr>
        <p:spPr>
          <a:xfrm>
            <a:off x="1055372" y="912763"/>
            <a:ext cx="3375407" cy="3317973"/>
          </a:xfrm>
          <a:prstGeom prst="rect">
            <a:avLst/>
          </a:pr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9" name="Google Shape;269;p29"/>
          <p:cNvSpPr/>
          <p:nvPr/>
        </p:nvSpPr>
        <p:spPr>
          <a:xfrm>
            <a:off x="5912899" y="635365"/>
            <a:ext cx="1042568" cy="1042569"/>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70" name="Google Shape;270;p29"/>
          <p:cNvGrpSpPr/>
          <p:nvPr/>
        </p:nvGrpSpPr>
        <p:grpSpPr>
          <a:xfrm>
            <a:off x="5705758" y="525428"/>
            <a:ext cx="1093667" cy="1061541"/>
            <a:chOff x="-23042" y="66269"/>
            <a:chExt cx="6542159" cy="6349987"/>
          </a:xfrm>
        </p:grpSpPr>
        <p:sp>
          <p:nvSpPr>
            <p:cNvPr id="271" name="Google Shape;271;p29"/>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4">
                <a:alphaModFix/>
              </a:blip>
              <a:stretch>
                <a:fillRect b="-86465" l="-136824" r="-84956" t="-28773"/>
              </a:stretch>
            </a:blipFill>
            <a:ln cap="flat" cmpd="sng" w="9525">
              <a:solidFill>
                <a:srgbClr val="00BAFF"/>
              </a:solidFill>
              <a:prstDash val="solid"/>
              <a:round/>
              <a:headEnd len="sm" w="sm" type="none"/>
              <a:tailEnd len="sm" w="sm" type="none"/>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72" name="Google Shape;272;p29"/>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73" name="Google Shape;273;p29"/>
          <p:cNvSpPr/>
          <p:nvPr/>
        </p:nvSpPr>
        <p:spPr>
          <a:xfrm>
            <a:off x="5912899" y="2110974"/>
            <a:ext cx="1042568" cy="104256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nvGrpSpPr>
          <p:cNvPr id="274" name="Google Shape;274;p29"/>
          <p:cNvGrpSpPr/>
          <p:nvPr/>
        </p:nvGrpSpPr>
        <p:grpSpPr>
          <a:xfrm>
            <a:off x="5705758" y="2001037"/>
            <a:ext cx="1093667" cy="1061541"/>
            <a:chOff x="-23042" y="66269"/>
            <a:chExt cx="6542158" cy="6349987"/>
          </a:xfrm>
        </p:grpSpPr>
        <p:sp>
          <p:nvSpPr>
            <p:cNvPr id="275" name="Google Shape;275;p29"/>
            <p:cNvSpPr/>
            <p:nvPr/>
          </p:nvSpPr>
          <p:spPr>
            <a:xfrm>
              <a:off x="-23042" y="119185"/>
              <a:ext cx="6542158"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5">
                <a:alphaModFix/>
              </a:blip>
              <a:stretch>
                <a:fillRect b="-166616" l="-162887" r="-160680" t="-16677"/>
              </a:stretch>
            </a:blipFill>
            <a:ln cap="flat" cmpd="sng" w="9525">
              <a:solidFill>
                <a:srgbClr val="00BAFF"/>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6" name="Google Shape;276;p29"/>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77" name="Google Shape;277;p29"/>
          <p:cNvSpPr/>
          <p:nvPr/>
        </p:nvSpPr>
        <p:spPr>
          <a:xfrm>
            <a:off x="5912899" y="3586582"/>
            <a:ext cx="1042568" cy="1042568"/>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nvGrpSpPr>
          <p:cNvPr id="278" name="Google Shape;278;p29"/>
          <p:cNvGrpSpPr/>
          <p:nvPr/>
        </p:nvGrpSpPr>
        <p:grpSpPr>
          <a:xfrm>
            <a:off x="5705758" y="3476644"/>
            <a:ext cx="1093667" cy="1061541"/>
            <a:chOff x="-23042" y="66269"/>
            <a:chExt cx="6542159" cy="6349987"/>
          </a:xfrm>
        </p:grpSpPr>
        <p:sp>
          <p:nvSpPr>
            <p:cNvPr id="279" name="Google Shape;279;p29"/>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6">
                <a:alphaModFix/>
              </a:blip>
              <a:stretch>
                <a:fillRect b="-93991" l="-164249" r="-22900" t="1916"/>
              </a:stretch>
            </a:blipFill>
            <a:ln cap="flat" cmpd="sng" w="9525">
              <a:solidFill>
                <a:srgbClr val="00BAFF"/>
              </a:solidFill>
              <a:prstDash val="solid"/>
              <a:round/>
              <a:headEnd len="sm" w="sm" type="none"/>
              <a:tailEnd len="sm" w="sm" type="none"/>
            </a:ln>
          </p:spPr>
          <p:txBody>
            <a:bodyPr anchorCtr="0" anchor="t"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80" name="Google Shape;280;p29"/>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281" name="Google Shape;281;p29"/>
          <p:cNvSpPr txBox="1"/>
          <p:nvPr/>
        </p:nvSpPr>
        <p:spPr>
          <a:xfrm>
            <a:off x="1335254" y="1665900"/>
            <a:ext cx="2806137" cy="184665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 sz="4000">
                <a:solidFill>
                  <a:srgbClr val="000000"/>
                </a:solidFill>
                <a:latin typeface="Arial"/>
                <a:ea typeface="Arial"/>
                <a:cs typeface="Arial"/>
                <a:sym typeface="Arial"/>
              </a:rPr>
              <a:t>The Analytics team</a:t>
            </a:r>
            <a:endParaRPr sz="700"/>
          </a:p>
        </p:txBody>
      </p:sp>
      <p:sp>
        <p:nvSpPr>
          <p:cNvPr id="282" name="Google Shape;282;p29"/>
          <p:cNvSpPr txBox="1"/>
          <p:nvPr/>
        </p:nvSpPr>
        <p:spPr>
          <a:xfrm>
            <a:off x="7140500" y="3847875"/>
            <a:ext cx="16755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1200">
                <a:solidFill>
                  <a:schemeClr val="dk1"/>
                </a:solidFill>
                <a:latin typeface="Calibri"/>
                <a:ea typeface="Calibri"/>
                <a:cs typeface="Calibri"/>
                <a:sym typeface="Calibri"/>
              </a:rPr>
              <a:t>ANDREW FLEMING</a:t>
            </a:r>
            <a:endParaRPr sz="700">
              <a:solidFill>
                <a:schemeClr val="dk1"/>
              </a:solidFill>
            </a:endParaRPr>
          </a:p>
          <a:p>
            <a:pPr indent="0" lvl="0" marL="0" rtl="0" algn="l">
              <a:spcBef>
                <a:spcPts val="0"/>
              </a:spcBef>
              <a:spcAft>
                <a:spcPts val="0"/>
              </a:spcAft>
              <a:buClr>
                <a:schemeClr val="dk1"/>
              </a:buClr>
              <a:buFont typeface="Arial"/>
              <a:buNone/>
            </a:pPr>
            <a:r>
              <a:rPr b="1" lang="en" sz="1200">
                <a:solidFill>
                  <a:schemeClr val="dk1"/>
                </a:solidFill>
                <a:latin typeface="Calibri"/>
                <a:ea typeface="Calibri"/>
                <a:cs typeface="Calibri"/>
                <a:sym typeface="Calibri"/>
              </a:rPr>
              <a:t>Chief Technology Architect</a:t>
            </a:r>
            <a:endParaRPr sz="1600">
              <a:solidFill>
                <a:schemeClr val="dk1"/>
              </a:solidFill>
              <a:latin typeface="Calibri"/>
              <a:ea typeface="Calibri"/>
              <a:cs typeface="Calibri"/>
              <a:sym typeface="Calibri"/>
            </a:endParaRPr>
          </a:p>
        </p:txBody>
      </p:sp>
      <p:sp>
        <p:nvSpPr>
          <p:cNvPr id="283" name="Google Shape;283;p29"/>
          <p:cNvSpPr txBox="1"/>
          <p:nvPr/>
        </p:nvSpPr>
        <p:spPr>
          <a:xfrm>
            <a:off x="7140500" y="24039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MARCUS</a:t>
            </a:r>
            <a:r>
              <a:rPr b="1" lang="en" sz="1000">
                <a:solidFill>
                  <a:schemeClr val="dk1"/>
                </a:solidFill>
                <a:latin typeface="Calibri"/>
                <a:ea typeface="Calibri"/>
                <a:cs typeface="Calibri"/>
                <a:sym typeface="Calibri"/>
              </a:rPr>
              <a:t> </a:t>
            </a:r>
            <a:r>
              <a:rPr b="1" lang="en" sz="1200">
                <a:solidFill>
                  <a:schemeClr val="dk1"/>
                </a:solidFill>
                <a:latin typeface="Calibri"/>
                <a:ea typeface="Calibri"/>
                <a:cs typeface="Calibri"/>
                <a:sym typeface="Calibri"/>
              </a:rPr>
              <a:t>ROMPTON</a:t>
            </a:r>
            <a:endParaRPr b="1" sz="1000">
              <a:solidFill>
                <a:schemeClr val="dk1"/>
              </a:solidFill>
              <a:latin typeface="Calibri"/>
              <a:ea typeface="Calibri"/>
              <a:cs typeface="Calibri"/>
              <a:sym typeface="Calibri"/>
            </a:endParaRPr>
          </a:p>
          <a:p>
            <a:pPr indent="0" lvl="0" marL="0" rtl="0" algn="l">
              <a:spcBef>
                <a:spcPts val="0"/>
              </a:spcBef>
              <a:spcAft>
                <a:spcPts val="0"/>
              </a:spcAft>
              <a:buNone/>
            </a:pPr>
            <a:r>
              <a:rPr b="1" lang="en" sz="1200">
                <a:solidFill>
                  <a:schemeClr val="dk1"/>
                </a:solidFill>
                <a:latin typeface="Calibri"/>
                <a:ea typeface="Calibri"/>
                <a:cs typeface="Calibri"/>
                <a:sym typeface="Calibri"/>
              </a:rPr>
              <a:t>Senior Principal</a:t>
            </a:r>
            <a:endParaRPr b="1" sz="1200">
              <a:solidFill>
                <a:schemeClr val="dk1"/>
              </a:solidFill>
              <a:latin typeface="Calibri"/>
              <a:ea typeface="Calibri"/>
              <a:cs typeface="Calibri"/>
              <a:sym typeface="Calibri"/>
            </a:endParaRPr>
          </a:p>
        </p:txBody>
      </p:sp>
      <p:sp>
        <p:nvSpPr>
          <p:cNvPr id="284" name="Google Shape;284;p29"/>
          <p:cNvSpPr txBox="1"/>
          <p:nvPr/>
        </p:nvSpPr>
        <p:spPr>
          <a:xfrm>
            <a:off x="7403525" y="993625"/>
            <a:ext cx="1461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Calibri"/>
                <a:ea typeface="Calibri"/>
                <a:cs typeface="Calibri"/>
                <a:sym typeface="Calibri"/>
              </a:rPr>
              <a:t>Edrees Zalmai</a:t>
            </a:r>
            <a:endParaRPr b="1" sz="1200">
              <a:solidFill>
                <a:schemeClr val="dk1"/>
              </a:solidFill>
              <a:latin typeface="Calibri"/>
              <a:ea typeface="Calibri"/>
              <a:cs typeface="Calibri"/>
              <a:sym typeface="Calibri"/>
            </a:endParaRPr>
          </a:p>
          <a:p>
            <a:pPr indent="0" lvl="0" marL="0" rtl="0" algn="l">
              <a:spcBef>
                <a:spcPts val="0"/>
              </a:spcBef>
              <a:spcAft>
                <a:spcPts val="0"/>
              </a:spcAft>
              <a:buNone/>
            </a:pPr>
            <a:r>
              <a:rPr b="1" lang="en" sz="1200">
                <a:solidFill>
                  <a:schemeClr val="dk1"/>
                </a:solidFill>
                <a:latin typeface="Calibri"/>
                <a:ea typeface="Calibri"/>
                <a:cs typeface="Calibri"/>
                <a:sym typeface="Calibri"/>
              </a:rPr>
              <a:t>Data Analyst</a:t>
            </a:r>
            <a:endParaRPr b="1"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00FF"/>
        </a:solidFill>
      </p:bgPr>
    </p:bg>
    <p:spTree>
      <p:nvGrpSpPr>
        <p:cNvPr id="292" name="Shape 292"/>
        <p:cNvGrpSpPr/>
        <p:nvPr/>
      </p:nvGrpSpPr>
      <p:grpSpPr>
        <a:xfrm>
          <a:off x="0" y="0"/>
          <a:ext cx="0" cy="0"/>
          <a:chOff x="0" y="0"/>
          <a:chExt cx="0" cy="0"/>
        </a:xfrm>
      </p:grpSpPr>
      <p:grpSp>
        <p:nvGrpSpPr>
          <p:cNvPr id="293" name="Google Shape;293;p30"/>
          <p:cNvGrpSpPr/>
          <p:nvPr/>
        </p:nvGrpSpPr>
        <p:grpSpPr>
          <a:xfrm>
            <a:off x="222648" y="203076"/>
            <a:ext cx="5021267" cy="4737346"/>
            <a:chOff x="0" y="0"/>
            <a:chExt cx="13390046" cy="12632924"/>
          </a:xfrm>
        </p:grpSpPr>
        <p:pic>
          <p:nvPicPr>
            <p:cNvPr id="294" name="Google Shape;294;p30"/>
            <p:cNvPicPr preferRelativeResize="0"/>
            <p:nvPr/>
          </p:nvPicPr>
          <p:blipFill rotWithShape="1">
            <a:blip r:embed="rId3">
              <a:alphaModFix amt="80000"/>
            </a:blip>
            <a:srcRect b="0" l="0" r="10231" t="0"/>
            <a:stretch/>
          </p:blipFill>
          <p:spPr>
            <a:xfrm>
              <a:off x="6923321" y="6558809"/>
              <a:ext cx="2697587" cy="2794710"/>
            </a:xfrm>
            <a:prstGeom prst="rect">
              <a:avLst/>
            </a:prstGeom>
            <a:noFill/>
            <a:ln>
              <a:noFill/>
            </a:ln>
          </p:spPr>
        </p:pic>
        <p:pic>
          <p:nvPicPr>
            <p:cNvPr id="295" name="Google Shape;295;p30"/>
            <p:cNvPicPr preferRelativeResize="0"/>
            <p:nvPr/>
          </p:nvPicPr>
          <p:blipFill rotWithShape="1">
            <a:blip r:embed="rId3">
              <a:alphaModFix amt="80000"/>
            </a:blip>
            <a:srcRect b="0" l="0" r="0" t="0"/>
            <a:stretch/>
          </p:blipFill>
          <p:spPr>
            <a:xfrm>
              <a:off x="6923321" y="9838214"/>
              <a:ext cx="3005065" cy="2794710"/>
            </a:xfrm>
            <a:prstGeom prst="rect">
              <a:avLst/>
            </a:prstGeom>
            <a:noFill/>
            <a:ln>
              <a:noFill/>
            </a:ln>
          </p:spPr>
        </p:pic>
        <p:pic>
          <p:nvPicPr>
            <p:cNvPr id="296" name="Google Shape;296;p30"/>
            <p:cNvPicPr preferRelativeResize="0"/>
            <p:nvPr/>
          </p:nvPicPr>
          <p:blipFill rotWithShape="1">
            <a:blip r:embed="rId3">
              <a:alphaModFix amt="80000"/>
            </a:blip>
            <a:srcRect b="0" l="0" r="0" t="0"/>
            <a:stretch/>
          </p:blipFill>
          <p:spPr>
            <a:xfrm>
              <a:off x="3461660" y="3279405"/>
              <a:ext cx="3005065" cy="2794710"/>
            </a:xfrm>
            <a:prstGeom prst="rect">
              <a:avLst/>
            </a:prstGeom>
            <a:noFill/>
            <a:ln>
              <a:noFill/>
            </a:ln>
          </p:spPr>
        </p:pic>
        <p:pic>
          <p:nvPicPr>
            <p:cNvPr id="297" name="Google Shape;297;p30"/>
            <p:cNvPicPr preferRelativeResize="0"/>
            <p:nvPr/>
          </p:nvPicPr>
          <p:blipFill rotWithShape="1">
            <a:blip r:embed="rId3">
              <a:alphaModFix amt="80000"/>
            </a:blip>
            <a:srcRect b="0" l="0" r="0" t="0"/>
            <a:stretch/>
          </p:blipFill>
          <p:spPr>
            <a:xfrm>
              <a:off x="3461660" y="6558809"/>
              <a:ext cx="3005065" cy="2794710"/>
            </a:xfrm>
            <a:prstGeom prst="rect">
              <a:avLst/>
            </a:prstGeom>
            <a:noFill/>
            <a:ln>
              <a:noFill/>
            </a:ln>
          </p:spPr>
        </p:pic>
        <p:pic>
          <p:nvPicPr>
            <p:cNvPr id="298" name="Google Shape;298;p30"/>
            <p:cNvPicPr preferRelativeResize="0"/>
            <p:nvPr/>
          </p:nvPicPr>
          <p:blipFill rotWithShape="1">
            <a:blip r:embed="rId3">
              <a:alphaModFix amt="80000"/>
            </a:blip>
            <a:srcRect b="0" l="0" r="0" t="0"/>
            <a:stretch/>
          </p:blipFill>
          <p:spPr>
            <a:xfrm>
              <a:off x="3461660" y="9838214"/>
              <a:ext cx="3005065" cy="2794710"/>
            </a:xfrm>
            <a:prstGeom prst="rect">
              <a:avLst/>
            </a:prstGeom>
            <a:noFill/>
            <a:ln>
              <a:noFill/>
            </a:ln>
          </p:spPr>
        </p:pic>
        <p:pic>
          <p:nvPicPr>
            <p:cNvPr id="299" name="Google Shape;299;p30"/>
            <p:cNvPicPr preferRelativeResize="0"/>
            <p:nvPr/>
          </p:nvPicPr>
          <p:blipFill rotWithShape="1">
            <a:blip r:embed="rId3">
              <a:alphaModFix amt="80000"/>
            </a:blip>
            <a:srcRect b="0" l="0" r="0" t="0"/>
            <a:stretch/>
          </p:blipFill>
          <p:spPr>
            <a:xfrm>
              <a:off x="0" y="0"/>
              <a:ext cx="3005065" cy="2794710"/>
            </a:xfrm>
            <a:prstGeom prst="rect">
              <a:avLst/>
            </a:prstGeom>
            <a:noFill/>
            <a:ln>
              <a:noFill/>
            </a:ln>
          </p:spPr>
        </p:pic>
        <p:pic>
          <p:nvPicPr>
            <p:cNvPr id="300" name="Google Shape;300;p30"/>
            <p:cNvPicPr preferRelativeResize="0"/>
            <p:nvPr/>
          </p:nvPicPr>
          <p:blipFill rotWithShape="1">
            <a:blip r:embed="rId3">
              <a:alphaModFix amt="80000"/>
            </a:blip>
            <a:srcRect b="0" l="0" r="0" t="0"/>
            <a:stretch/>
          </p:blipFill>
          <p:spPr>
            <a:xfrm>
              <a:off x="0" y="3279405"/>
              <a:ext cx="3005065" cy="2794710"/>
            </a:xfrm>
            <a:prstGeom prst="rect">
              <a:avLst/>
            </a:prstGeom>
            <a:noFill/>
            <a:ln>
              <a:noFill/>
            </a:ln>
          </p:spPr>
        </p:pic>
        <p:pic>
          <p:nvPicPr>
            <p:cNvPr id="301" name="Google Shape;301;p30"/>
            <p:cNvPicPr preferRelativeResize="0"/>
            <p:nvPr/>
          </p:nvPicPr>
          <p:blipFill rotWithShape="1">
            <a:blip r:embed="rId3">
              <a:alphaModFix amt="80000"/>
            </a:blip>
            <a:srcRect b="0" l="0" r="0" t="0"/>
            <a:stretch/>
          </p:blipFill>
          <p:spPr>
            <a:xfrm>
              <a:off x="0" y="6558809"/>
              <a:ext cx="3005065" cy="2794710"/>
            </a:xfrm>
            <a:prstGeom prst="rect">
              <a:avLst/>
            </a:prstGeom>
            <a:noFill/>
            <a:ln>
              <a:noFill/>
            </a:ln>
          </p:spPr>
        </p:pic>
        <p:pic>
          <p:nvPicPr>
            <p:cNvPr id="302" name="Google Shape;302;p30"/>
            <p:cNvPicPr preferRelativeResize="0"/>
            <p:nvPr/>
          </p:nvPicPr>
          <p:blipFill rotWithShape="1">
            <a:blip r:embed="rId3">
              <a:alphaModFix amt="80000"/>
            </a:blip>
            <a:srcRect b="0" l="0" r="0" t="0"/>
            <a:stretch/>
          </p:blipFill>
          <p:spPr>
            <a:xfrm>
              <a:off x="0" y="9838214"/>
              <a:ext cx="3005065" cy="2794710"/>
            </a:xfrm>
            <a:prstGeom prst="rect">
              <a:avLst/>
            </a:prstGeom>
            <a:noFill/>
            <a:ln>
              <a:noFill/>
            </a:ln>
          </p:spPr>
        </p:pic>
        <p:pic>
          <p:nvPicPr>
            <p:cNvPr id="303" name="Google Shape;303;p30"/>
            <p:cNvPicPr preferRelativeResize="0"/>
            <p:nvPr/>
          </p:nvPicPr>
          <p:blipFill rotWithShape="1">
            <a:blip r:embed="rId3">
              <a:alphaModFix amt="80000"/>
            </a:blip>
            <a:srcRect b="0" l="0" r="0" t="0"/>
            <a:stretch/>
          </p:blipFill>
          <p:spPr>
            <a:xfrm>
              <a:off x="10384981" y="9838214"/>
              <a:ext cx="3005065" cy="2794710"/>
            </a:xfrm>
            <a:prstGeom prst="rect">
              <a:avLst/>
            </a:prstGeom>
            <a:noFill/>
            <a:ln>
              <a:noFill/>
            </a:ln>
          </p:spPr>
        </p:pic>
      </p:grpSp>
      <p:grpSp>
        <p:nvGrpSpPr>
          <p:cNvPr id="304" name="Google Shape;304;p30"/>
          <p:cNvGrpSpPr/>
          <p:nvPr/>
        </p:nvGrpSpPr>
        <p:grpSpPr>
          <a:xfrm>
            <a:off x="951696" y="513946"/>
            <a:ext cx="927481" cy="890624"/>
            <a:chOff x="0" y="0"/>
            <a:chExt cx="2473282" cy="2374997"/>
          </a:xfrm>
        </p:grpSpPr>
        <p:sp>
          <p:nvSpPr>
            <p:cNvPr id="305" name="Google Shape;305;p3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06" name="Google Shape;306;p3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307" name="Google Shape;307;p30"/>
          <p:cNvGrpSpPr/>
          <p:nvPr/>
        </p:nvGrpSpPr>
        <p:grpSpPr>
          <a:xfrm>
            <a:off x="1879377" y="1319990"/>
            <a:ext cx="927481" cy="890624"/>
            <a:chOff x="0" y="0"/>
            <a:chExt cx="2473282" cy="2374997"/>
          </a:xfrm>
        </p:grpSpPr>
        <p:sp>
          <p:nvSpPr>
            <p:cNvPr id="308" name="Google Shape;308;p3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09" name="Google Shape;309;p3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310" name="Google Shape;310;p30"/>
          <p:cNvGrpSpPr/>
          <p:nvPr/>
        </p:nvGrpSpPr>
        <p:grpSpPr>
          <a:xfrm>
            <a:off x="2807059" y="2126034"/>
            <a:ext cx="927481" cy="890624"/>
            <a:chOff x="0" y="0"/>
            <a:chExt cx="2473282" cy="2374997"/>
          </a:xfrm>
        </p:grpSpPr>
        <p:sp>
          <p:nvSpPr>
            <p:cNvPr id="311" name="Google Shape;311;p3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12" name="Google Shape;312;p3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313" name="Google Shape;313;p30"/>
          <p:cNvGrpSpPr/>
          <p:nvPr/>
        </p:nvGrpSpPr>
        <p:grpSpPr>
          <a:xfrm>
            <a:off x="3734740" y="2932078"/>
            <a:ext cx="927481" cy="890624"/>
            <a:chOff x="0" y="0"/>
            <a:chExt cx="2473282" cy="2374997"/>
          </a:xfrm>
        </p:grpSpPr>
        <p:sp>
          <p:nvSpPr>
            <p:cNvPr id="314" name="Google Shape;314;p3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15" name="Google Shape;315;p3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grpSp>
        <p:nvGrpSpPr>
          <p:cNvPr id="316" name="Google Shape;316;p30"/>
          <p:cNvGrpSpPr/>
          <p:nvPr/>
        </p:nvGrpSpPr>
        <p:grpSpPr>
          <a:xfrm>
            <a:off x="4662422" y="3738122"/>
            <a:ext cx="927481" cy="890624"/>
            <a:chOff x="0" y="0"/>
            <a:chExt cx="2473282" cy="2374997"/>
          </a:xfrm>
        </p:grpSpPr>
        <p:sp>
          <p:nvSpPr>
            <p:cNvPr id="317" name="Google Shape;317;p30"/>
            <p:cNvSpPr/>
            <p:nvPr/>
          </p:nvSpPr>
          <p:spPr>
            <a:xfrm>
              <a:off x="0" y="342565"/>
              <a:ext cx="2032432" cy="203243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18" name="Google Shape;318;p30"/>
            <p:cNvPicPr preferRelativeResize="0"/>
            <p:nvPr/>
          </p:nvPicPr>
          <p:blipFill rotWithShape="1">
            <a:blip r:embed="rId4">
              <a:alphaModFix/>
            </a:blip>
            <a:srcRect b="320" l="0" r="0" t="0"/>
            <a:stretch/>
          </p:blipFill>
          <p:spPr>
            <a:xfrm rot="-5115457">
              <a:off x="358154" y="78550"/>
              <a:ext cx="2032432" cy="2036765"/>
            </a:xfrm>
            <a:prstGeom prst="rect">
              <a:avLst/>
            </a:prstGeom>
            <a:noFill/>
            <a:ln>
              <a:noFill/>
            </a:ln>
          </p:spPr>
        </p:pic>
      </p:grpSp>
      <p:sp>
        <p:nvSpPr>
          <p:cNvPr id="319" name="Google Shape;319;p30"/>
          <p:cNvSpPr txBox="1"/>
          <p:nvPr/>
        </p:nvSpPr>
        <p:spPr>
          <a:xfrm>
            <a:off x="5333909" y="514350"/>
            <a:ext cx="3321273" cy="615553"/>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None/>
            </a:pPr>
            <a:r>
              <a:rPr lang="en" sz="4000">
                <a:solidFill>
                  <a:srgbClr val="FFFFFF"/>
                </a:solidFill>
                <a:latin typeface="Arial"/>
                <a:ea typeface="Arial"/>
                <a:cs typeface="Arial"/>
                <a:sym typeface="Arial"/>
              </a:rPr>
              <a:t>Process</a:t>
            </a:r>
            <a:endParaRPr sz="700"/>
          </a:p>
        </p:txBody>
      </p:sp>
      <p:sp>
        <p:nvSpPr>
          <p:cNvPr id="320" name="Google Shape;320;p30"/>
          <p:cNvSpPr txBox="1"/>
          <p:nvPr/>
        </p:nvSpPr>
        <p:spPr>
          <a:xfrm>
            <a:off x="1315472" y="686179"/>
            <a:ext cx="614744" cy="4750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latin typeface="Arial"/>
                <a:ea typeface="Arial"/>
                <a:cs typeface="Arial"/>
                <a:sym typeface="Arial"/>
              </a:rPr>
              <a:t>1</a:t>
            </a:r>
            <a:endParaRPr sz="700"/>
          </a:p>
        </p:txBody>
      </p:sp>
      <p:sp>
        <p:nvSpPr>
          <p:cNvPr id="321" name="Google Shape;321;p30"/>
          <p:cNvSpPr txBox="1"/>
          <p:nvPr/>
        </p:nvSpPr>
        <p:spPr>
          <a:xfrm>
            <a:off x="2267323" y="1492022"/>
            <a:ext cx="614744" cy="4750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latin typeface="Arial"/>
                <a:ea typeface="Arial"/>
                <a:cs typeface="Arial"/>
                <a:sym typeface="Arial"/>
              </a:rPr>
              <a:t>2</a:t>
            </a:r>
            <a:endParaRPr sz="700"/>
          </a:p>
        </p:txBody>
      </p:sp>
      <p:sp>
        <p:nvSpPr>
          <p:cNvPr id="322" name="Google Shape;322;p30"/>
          <p:cNvSpPr txBox="1"/>
          <p:nvPr/>
        </p:nvSpPr>
        <p:spPr>
          <a:xfrm>
            <a:off x="5054112" y="3914310"/>
            <a:ext cx="614743" cy="4750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latin typeface="Arial"/>
                <a:ea typeface="Arial"/>
                <a:cs typeface="Arial"/>
                <a:sym typeface="Arial"/>
              </a:rPr>
              <a:t>5</a:t>
            </a:r>
            <a:endParaRPr sz="700"/>
          </a:p>
        </p:txBody>
      </p:sp>
      <p:sp>
        <p:nvSpPr>
          <p:cNvPr id="323" name="Google Shape;323;p30"/>
          <p:cNvSpPr txBox="1"/>
          <p:nvPr/>
        </p:nvSpPr>
        <p:spPr>
          <a:xfrm>
            <a:off x="4096940" y="3102383"/>
            <a:ext cx="614743" cy="4750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latin typeface="Arial"/>
                <a:ea typeface="Arial"/>
                <a:cs typeface="Arial"/>
                <a:sym typeface="Arial"/>
              </a:rPr>
              <a:t>4</a:t>
            </a:r>
            <a:endParaRPr sz="700"/>
          </a:p>
        </p:txBody>
      </p:sp>
      <p:sp>
        <p:nvSpPr>
          <p:cNvPr id="324" name="Google Shape;324;p30"/>
          <p:cNvSpPr txBox="1"/>
          <p:nvPr/>
        </p:nvSpPr>
        <p:spPr>
          <a:xfrm>
            <a:off x="3198375" y="2302626"/>
            <a:ext cx="614743" cy="4750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600">
                <a:solidFill>
                  <a:srgbClr val="FFFFFF"/>
                </a:solidFill>
                <a:latin typeface="Arial"/>
                <a:ea typeface="Arial"/>
                <a:cs typeface="Arial"/>
                <a:sym typeface="Arial"/>
              </a:rPr>
              <a:t>3</a:t>
            </a:r>
            <a:endParaRPr sz="700"/>
          </a:p>
        </p:txBody>
      </p:sp>
      <p:sp>
        <p:nvSpPr>
          <p:cNvPr id="325" name="Google Shape;325;p30"/>
          <p:cNvSpPr txBox="1"/>
          <p:nvPr/>
        </p:nvSpPr>
        <p:spPr>
          <a:xfrm>
            <a:off x="1879175" y="710075"/>
            <a:ext cx="21822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Data Understanding</a:t>
            </a:r>
            <a:endParaRPr sz="1600">
              <a:solidFill>
                <a:schemeClr val="dk1"/>
              </a:solidFill>
              <a:latin typeface="Calibri"/>
              <a:ea typeface="Calibri"/>
              <a:cs typeface="Calibri"/>
              <a:sym typeface="Calibri"/>
            </a:endParaRPr>
          </a:p>
        </p:txBody>
      </p:sp>
      <p:sp>
        <p:nvSpPr>
          <p:cNvPr id="326" name="Google Shape;326;p30"/>
          <p:cNvSpPr txBox="1"/>
          <p:nvPr/>
        </p:nvSpPr>
        <p:spPr>
          <a:xfrm>
            <a:off x="2807050" y="1486850"/>
            <a:ext cx="1763100" cy="2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Data Cleaning</a:t>
            </a:r>
            <a:endParaRPr sz="1600">
              <a:solidFill>
                <a:schemeClr val="dk1"/>
              </a:solidFill>
              <a:latin typeface="Calibri"/>
              <a:ea typeface="Calibri"/>
              <a:cs typeface="Calibri"/>
              <a:sym typeface="Calibri"/>
            </a:endParaRPr>
          </a:p>
        </p:txBody>
      </p:sp>
      <p:sp>
        <p:nvSpPr>
          <p:cNvPr id="327" name="Google Shape;327;p30"/>
          <p:cNvSpPr txBox="1"/>
          <p:nvPr/>
        </p:nvSpPr>
        <p:spPr>
          <a:xfrm>
            <a:off x="3734550" y="2323863"/>
            <a:ext cx="1606800" cy="2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Data Modeling</a:t>
            </a:r>
            <a:endParaRPr sz="1600">
              <a:solidFill>
                <a:schemeClr val="dk1"/>
              </a:solidFill>
              <a:latin typeface="Calibri"/>
              <a:ea typeface="Calibri"/>
              <a:cs typeface="Calibri"/>
              <a:sym typeface="Calibri"/>
            </a:endParaRPr>
          </a:p>
        </p:txBody>
      </p:sp>
      <p:sp>
        <p:nvSpPr>
          <p:cNvPr id="328" name="Google Shape;328;p30"/>
          <p:cNvSpPr txBox="1"/>
          <p:nvPr/>
        </p:nvSpPr>
        <p:spPr>
          <a:xfrm>
            <a:off x="4841525" y="3214700"/>
            <a:ext cx="1977600" cy="2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Data Analysis</a:t>
            </a:r>
            <a:endParaRPr sz="1600">
              <a:solidFill>
                <a:schemeClr val="dk1"/>
              </a:solidFill>
              <a:latin typeface="Calibri"/>
              <a:ea typeface="Calibri"/>
              <a:cs typeface="Calibri"/>
              <a:sym typeface="Calibri"/>
            </a:endParaRPr>
          </a:p>
        </p:txBody>
      </p:sp>
      <p:sp>
        <p:nvSpPr>
          <p:cNvPr id="329" name="Google Shape;329;p30"/>
          <p:cNvSpPr txBox="1"/>
          <p:nvPr/>
        </p:nvSpPr>
        <p:spPr>
          <a:xfrm>
            <a:off x="5668850" y="3914300"/>
            <a:ext cx="1646400" cy="2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Breakdown insights</a:t>
            </a:r>
            <a:endParaRPr sz="1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31"/>
          <p:cNvPicPr preferRelativeResize="0"/>
          <p:nvPr/>
        </p:nvPicPr>
        <p:blipFill rotWithShape="1">
          <a:blip r:embed="rId3">
            <a:alphaModFix/>
          </a:blip>
          <a:srcRect b="0" l="0" r="0" t="0"/>
          <a:stretch/>
        </p:blipFill>
        <p:spPr>
          <a:xfrm>
            <a:off x="1063579" y="3240403"/>
            <a:ext cx="1486110" cy="440879"/>
          </a:xfrm>
          <a:prstGeom prst="rect">
            <a:avLst/>
          </a:prstGeom>
          <a:noFill/>
          <a:ln>
            <a:noFill/>
          </a:ln>
        </p:spPr>
      </p:pic>
      <p:sp>
        <p:nvSpPr>
          <p:cNvPr id="339" name="Google Shape;339;p31"/>
          <p:cNvSpPr txBox="1"/>
          <p:nvPr/>
        </p:nvSpPr>
        <p:spPr>
          <a:xfrm>
            <a:off x="514350" y="430458"/>
            <a:ext cx="2318065" cy="615553"/>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4000">
                <a:solidFill>
                  <a:srgbClr val="000000"/>
                </a:solidFill>
                <a:latin typeface="Arial"/>
                <a:ea typeface="Arial"/>
                <a:cs typeface="Arial"/>
                <a:sym typeface="Arial"/>
              </a:rPr>
              <a:t>Insights</a:t>
            </a:r>
            <a:endParaRPr sz="700"/>
          </a:p>
        </p:txBody>
      </p:sp>
      <p:grpSp>
        <p:nvGrpSpPr>
          <p:cNvPr id="340" name="Google Shape;340;p31"/>
          <p:cNvGrpSpPr/>
          <p:nvPr/>
        </p:nvGrpSpPr>
        <p:grpSpPr>
          <a:xfrm>
            <a:off x="258556" y="3905250"/>
            <a:ext cx="8626888" cy="1008540"/>
            <a:chOff x="0" y="0"/>
            <a:chExt cx="23005033" cy="2689439"/>
          </a:xfrm>
        </p:grpSpPr>
        <p:pic>
          <p:nvPicPr>
            <p:cNvPr id="341" name="Google Shape;341;p31"/>
            <p:cNvPicPr preferRelativeResize="0"/>
            <p:nvPr/>
          </p:nvPicPr>
          <p:blipFill rotWithShape="1">
            <a:blip r:embed="rId4">
              <a:alphaModFix amt="80000"/>
            </a:blip>
            <a:srcRect b="0" l="0" r="0" t="0"/>
            <a:stretch/>
          </p:blipFill>
          <p:spPr>
            <a:xfrm>
              <a:off x="16760969" y="0"/>
              <a:ext cx="2891870" cy="2689439"/>
            </a:xfrm>
            <a:prstGeom prst="rect">
              <a:avLst/>
            </a:prstGeom>
            <a:noFill/>
            <a:ln>
              <a:noFill/>
            </a:ln>
          </p:spPr>
        </p:pic>
        <p:pic>
          <p:nvPicPr>
            <p:cNvPr id="342" name="Google Shape;342;p31"/>
            <p:cNvPicPr preferRelativeResize="0"/>
            <p:nvPr/>
          </p:nvPicPr>
          <p:blipFill rotWithShape="1">
            <a:blip r:embed="rId4">
              <a:alphaModFix amt="80000"/>
            </a:blip>
            <a:srcRect b="0" l="0" r="0" t="0"/>
            <a:stretch/>
          </p:blipFill>
          <p:spPr>
            <a:xfrm>
              <a:off x="13408776" y="0"/>
              <a:ext cx="2891870" cy="2689439"/>
            </a:xfrm>
            <a:prstGeom prst="rect">
              <a:avLst/>
            </a:prstGeom>
            <a:noFill/>
            <a:ln>
              <a:noFill/>
            </a:ln>
          </p:spPr>
        </p:pic>
        <p:pic>
          <p:nvPicPr>
            <p:cNvPr id="343" name="Google Shape;343;p31"/>
            <p:cNvPicPr preferRelativeResize="0"/>
            <p:nvPr/>
          </p:nvPicPr>
          <p:blipFill rotWithShape="1">
            <a:blip r:embed="rId4">
              <a:alphaModFix amt="80000"/>
            </a:blip>
            <a:srcRect b="0" l="0" r="0" t="0"/>
            <a:stretch/>
          </p:blipFill>
          <p:spPr>
            <a:xfrm>
              <a:off x="10056582" y="0"/>
              <a:ext cx="2891870" cy="2689439"/>
            </a:xfrm>
            <a:prstGeom prst="rect">
              <a:avLst/>
            </a:prstGeom>
            <a:noFill/>
            <a:ln>
              <a:noFill/>
            </a:ln>
          </p:spPr>
        </p:pic>
        <p:pic>
          <p:nvPicPr>
            <p:cNvPr id="344" name="Google Shape;344;p31"/>
            <p:cNvPicPr preferRelativeResize="0"/>
            <p:nvPr/>
          </p:nvPicPr>
          <p:blipFill rotWithShape="1">
            <a:blip r:embed="rId4">
              <a:alphaModFix amt="80000"/>
            </a:blip>
            <a:srcRect b="0" l="0" r="0" t="0"/>
            <a:stretch/>
          </p:blipFill>
          <p:spPr>
            <a:xfrm>
              <a:off x="20113163" y="0"/>
              <a:ext cx="2891870" cy="2689439"/>
            </a:xfrm>
            <a:prstGeom prst="rect">
              <a:avLst/>
            </a:prstGeom>
            <a:noFill/>
            <a:ln>
              <a:noFill/>
            </a:ln>
          </p:spPr>
        </p:pic>
        <p:pic>
          <p:nvPicPr>
            <p:cNvPr id="345" name="Google Shape;345;p31"/>
            <p:cNvPicPr preferRelativeResize="0"/>
            <p:nvPr/>
          </p:nvPicPr>
          <p:blipFill rotWithShape="1">
            <a:blip r:embed="rId4">
              <a:alphaModFix amt="80000"/>
            </a:blip>
            <a:srcRect b="0" l="0" r="0" t="0"/>
            <a:stretch/>
          </p:blipFill>
          <p:spPr>
            <a:xfrm>
              <a:off x="6704388" y="0"/>
              <a:ext cx="2891870" cy="2689439"/>
            </a:xfrm>
            <a:prstGeom prst="rect">
              <a:avLst/>
            </a:prstGeom>
            <a:noFill/>
            <a:ln>
              <a:noFill/>
            </a:ln>
          </p:spPr>
        </p:pic>
        <p:pic>
          <p:nvPicPr>
            <p:cNvPr id="346" name="Google Shape;346;p31"/>
            <p:cNvPicPr preferRelativeResize="0"/>
            <p:nvPr/>
          </p:nvPicPr>
          <p:blipFill rotWithShape="1">
            <a:blip r:embed="rId4">
              <a:alphaModFix amt="80000"/>
            </a:blip>
            <a:srcRect b="0" l="0" r="0" t="0"/>
            <a:stretch/>
          </p:blipFill>
          <p:spPr>
            <a:xfrm>
              <a:off x="3352194" y="0"/>
              <a:ext cx="2891870" cy="2689439"/>
            </a:xfrm>
            <a:prstGeom prst="rect">
              <a:avLst/>
            </a:prstGeom>
            <a:noFill/>
            <a:ln>
              <a:noFill/>
            </a:ln>
          </p:spPr>
        </p:pic>
        <p:pic>
          <p:nvPicPr>
            <p:cNvPr id="347" name="Google Shape;347;p31"/>
            <p:cNvPicPr preferRelativeResize="0"/>
            <p:nvPr/>
          </p:nvPicPr>
          <p:blipFill rotWithShape="1">
            <a:blip r:embed="rId4">
              <a:alphaModFix amt="80000"/>
            </a:blip>
            <a:srcRect b="0" l="0" r="0" t="0"/>
            <a:stretch/>
          </p:blipFill>
          <p:spPr>
            <a:xfrm>
              <a:off x="0" y="0"/>
              <a:ext cx="2891870" cy="2689439"/>
            </a:xfrm>
            <a:prstGeom prst="rect">
              <a:avLst/>
            </a:prstGeom>
            <a:noFill/>
            <a:ln>
              <a:noFill/>
            </a:ln>
          </p:spPr>
        </p:pic>
      </p:grpSp>
      <p:pic>
        <p:nvPicPr>
          <p:cNvPr id="348" name="Google Shape;348;p31"/>
          <p:cNvPicPr preferRelativeResize="0"/>
          <p:nvPr/>
        </p:nvPicPr>
        <p:blipFill rotWithShape="1">
          <a:blip r:embed="rId3">
            <a:alphaModFix/>
          </a:blip>
          <a:srcRect b="0" l="0" r="0" t="0"/>
          <a:stretch/>
        </p:blipFill>
        <p:spPr>
          <a:xfrm>
            <a:off x="3636092" y="3240154"/>
            <a:ext cx="1486110" cy="440879"/>
          </a:xfrm>
          <a:prstGeom prst="rect">
            <a:avLst/>
          </a:prstGeom>
          <a:noFill/>
          <a:ln>
            <a:noFill/>
          </a:ln>
        </p:spPr>
      </p:pic>
      <p:pic>
        <p:nvPicPr>
          <p:cNvPr id="349" name="Google Shape;349;p31"/>
          <p:cNvPicPr preferRelativeResize="0"/>
          <p:nvPr/>
        </p:nvPicPr>
        <p:blipFill rotWithShape="1">
          <a:blip r:embed="rId3">
            <a:alphaModFix/>
          </a:blip>
          <a:srcRect b="0" l="0" r="0" t="0"/>
          <a:stretch/>
        </p:blipFill>
        <p:spPr>
          <a:xfrm>
            <a:off x="6335171" y="3240154"/>
            <a:ext cx="1486109" cy="440879"/>
          </a:xfrm>
          <a:prstGeom prst="rect">
            <a:avLst/>
          </a:prstGeom>
          <a:noFill/>
          <a:ln>
            <a:noFill/>
          </a:ln>
        </p:spPr>
      </p:pic>
      <p:sp>
        <p:nvSpPr>
          <p:cNvPr id="350" name="Google Shape;350;p31"/>
          <p:cNvSpPr txBox="1"/>
          <p:nvPr/>
        </p:nvSpPr>
        <p:spPr>
          <a:xfrm>
            <a:off x="1075400" y="1536300"/>
            <a:ext cx="1454400" cy="13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16 Unique Categories</a:t>
            </a:r>
            <a:endParaRPr sz="1600">
              <a:solidFill>
                <a:schemeClr val="dk1"/>
              </a:solidFill>
              <a:latin typeface="Calibri"/>
              <a:ea typeface="Calibri"/>
              <a:cs typeface="Calibri"/>
              <a:sym typeface="Calibri"/>
            </a:endParaRPr>
          </a:p>
        </p:txBody>
      </p:sp>
      <p:sp>
        <p:nvSpPr>
          <p:cNvPr id="351" name="Google Shape;351;p31"/>
          <p:cNvSpPr txBox="1"/>
          <p:nvPr/>
        </p:nvSpPr>
        <p:spPr>
          <a:xfrm>
            <a:off x="3594925" y="1597750"/>
            <a:ext cx="1486200" cy="14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1765 Posts under “Animals” category</a:t>
            </a:r>
            <a:endParaRPr sz="1600">
              <a:solidFill>
                <a:schemeClr val="dk1"/>
              </a:solidFill>
              <a:latin typeface="Calibri"/>
              <a:ea typeface="Calibri"/>
              <a:cs typeface="Calibri"/>
              <a:sym typeface="Calibri"/>
            </a:endParaRPr>
          </a:p>
        </p:txBody>
      </p:sp>
      <p:sp>
        <p:nvSpPr>
          <p:cNvPr id="352" name="Google Shape;352;p31"/>
          <p:cNvSpPr txBox="1"/>
          <p:nvPr/>
        </p:nvSpPr>
        <p:spPr>
          <a:xfrm>
            <a:off x="6452425" y="1587500"/>
            <a:ext cx="1454400" cy="13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libri"/>
                <a:ea typeface="Calibri"/>
                <a:cs typeface="Calibri"/>
                <a:sym typeface="Calibri"/>
              </a:rPr>
              <a:t>The Animal category had the highest </a:t>
            </a:r>
            <a:r>
              <a:rPr lang="en" sz="1600">
                <a:solidFill>
                  <a:schemeClr val="dk1"/>
                </a:solidFill>
                <a:latin typeface="Calibri"/>
                <a:ea typeface="Calibri"/>
                <a:cs typeface="Calibri"/>
                <a:sym typeface="Calibri"/>
              </a:rPr>
              <a:t>positive</a:t>
            </a:r>
            <a:r>
              <a:rPr lang="en" sz="1600">
                <a:solidFill>
                  <a:schemeClr val="dk1"/>
                </a:solidFill>
                <a:latin typeface="Calibri"/>
                <a:ea typeface="Calibri"/>
                <a:cs typeface="Calibri"/>
                <a:sym typeface="Calibri"/>
              </a:rPr>
              <a:t> engagement out of users</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pSp>
        <p:nvGrpSpPr>
          <p:cNvPr id="361" name="Google Shape;361;p32"/>
          <p:cNvGrpSpPr/>
          <p:nvPr/>
        </p:nvGrpSpPr>
        <p:grpSpPr>
          <a:xfrm>
            <a:off x="277607" y="4745493"/>
            <a:ext cx="8626888" cy="1008540"/>
            <a:chOff x="0" y="0"/>
            <a:chExt cx="23005033" cy="2689439"/>
          </a:xfrm>
        </p:grpSpPr>
        <p:pic>
          <p:nvPicPr>
            <p:cNvPr id="362" name="Google Shape;362;p32"/>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63" name="Google Shape;363;p32"/>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64" name="Google Shape;364;p32"/>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65" name="Google Shape;365;p32"/>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66" name="Google Shape;366;p32"/>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67" name="Google Shape;367;p32"/>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68" name="Google Shape;368;p32"/>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369" name="Google Shape;369;p32"/>
          <p:cNvGrpSpPr/>
          <p:nvPr/>
        </p:nvGrpSpPr>
        <p:grpSpPr>
          <a:xfrm rot="1153642">
            <a:off x="489727" y="4407187"/>
            <a:ext cx="1772754" cy="1685151"/>
            <a:chOff x="0" y="0"/>
            <a:chExt cx="4727344" cy="4493736"/>
          </a:xfrm>
        </p:grpSpPr>
        <p:sp>
          <p:nvSpPr>
            <p:cNvPr id="370" name="Google Shape;370;p3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71" name="Google Shape;371;p32"/>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372" name="Google Shape;372;p32"/>
          <p:cNvGrpSpPr/>
          <p:nvPr/>
        </p:nvGrpSpPr>
        <p:grpSpPr>
          <a:xfrm>
            <a:off x="327875" y="-355119"/>
            <a:ext cx="8626888" cy="1008540"/>
            <a:chOff x="0" y="0"/>
            <a:chExt cx="23005033" cy="2689439"/>
          </a:xfrm>
        </p:grpSpPr>
        <p:pic>
          <p:nvPicPr>
            <p:cNvPr id="373" name="Google Shape;373;p32"/>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74" name="Google Shape;374;p32"/>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75" name="Google Shape;375;p32"/>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76" name="Google Shape;376;p32"/>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77" name="Google Shape;377;p32"/>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78" name="Google Shape;378;p32"/>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379" name="Google Shape;379;p32"/>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380" name="Google Shape;380;p32"/>
          <p:cNvSpPr/>
          <p:nvPr/>
        </p:nvSpPr>
        <p:spPr>
          <a:xfrm>
            <a:off x="0" y="0"/>
            <a:ext cx="1193241" cy="5143500"/>
          </a:xfrm>
          <a:prstGeom prst="rect">
            <a:avLst/>
          </a:pr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381" name="Google Shape;381;p32"/>
          <p:cNvGrpSpPr/>
          <p:nvPr/>
        </p:nvGrpSpPr>
        <p:grpSpPr>
          <a:xfrm>
            <a:off x="8257623" y="-842575"/>
            <a:ext cx="1772754" cy="1685151"/>
            <a:chOff x="0" y="0"/>
            <a:chExt cx="4727344" cy="4493736"/>
          </a:xfrm>
        </p:grpSpPr>
        <p:sp>
          <p:nvSpPr>
            <p:cNvPr id="382" name="Google Shape;382;p32"/>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383" name="Google Shape;383;p32"/>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384" name="Google Shape;384;p32"/>
          <p:cNvPicPr preferRelativeResize="0"/>
          <p:nvPr/>
        </p:nvPicPr>
        <p:blipFill>
          <a:blip r:embed="rId5">
            <a:alphaModFix/>
          </a:blip>
          <a:stretch>
            <a:fillRect/>
          </a:stretch>
        </p:blipFill>
        <p:spPr>
          <a:xfrm>
            <a:off x="1880100" y="744075"/>
            <a:ext cx="6682674" cy="425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pSp>
        <p:nvGrpSpPr>
          <p:cNvPr id="393" name="Google Shape;393;p33"/>
          <p:cNvGrpSpPr/>
          <p:nvPr/>
        </p:nvGrpSpPr>
        <p:grpSpPr>
          <a:xfrm>
            <a:off x="277607" y="4745493"/>
            <a:ext cx="8626888" cy="1008540"/>
            <a:chOff x="0" y="0"/>
            <a:chExt cx="23005033" cy="2689439"/>
          </a:xfrm>
        </p:grpSpPr>
        <p:pic>
          <p:nvPicPr>
            <p:cNvPr id="394" name="Google Shape;394;p33"/>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395" name="Google Shape;395;p33"/>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396" name="Google Shape;396;p33"/>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397" name="Google Shape;397;p33"/>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398" name="Google Shape;398;p33"/>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399" name="Google Shape;399;p33"/>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400" name="Google Shape;400;p33"/>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grpSp>
        <p:nvGrpSpPr>
          <p:cNvPr id="401" name="Google Shape;401;p33"/>
          <p:cNvGrpSpPr/>
          <p:nvPr/>
        </p:nvGrpSpPr>
        <p:grpSpPr>
          <a:xfrm rot="1153642">
            <a:off x="489727" y="4407187"/>
            <a:ext cx="1772754" cy="1685151"/>
            <a:chOff x="0" y="0"/>
            <a:chExt cx="4727344" cy="4493736"/>
          </a:xfrm>
        </p:grpSpPr>
        <p:sp>
          <p:nvSpPr>
            <p:cNvPr id="402" name="Google Shape;402;p33"/>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03" name="Google Shape;403;p33"/>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grpSp>
        <p:nvGrpSpPr>
          <p:cNvPr id="404" name="Google Shape;404;p33"/>
          <p:cNvGrpSpPr/>
          <p:nvPr/>
        </p:nvGrpSpPr>
        <p:grpSpPr>
          <a:xfrm>
            <a:off x="327876" y="-617691"/>
            <a:ext cx="8626888" cy="1008540"/>
            <a:chOff x="0" y="0"/>
            <a:chExt cx="23005033" cy="2689439"/>
          </a:xfrm>
        </p:grpSpPr>
        <p:pic>
          <p:nvPicPr>
            <p:cNvPr id="405" name="Google Shape;405;p33"/>
            <p:cNvPicPr preferRelativeResize="0"/>
            <p:nvPr/>
          </p:nvPicPr>
          <p:blipFill rotWithShape="1">
            <a:blip r:embed="rId3">
              <a:alphaModFix amt="80000"/>
            </a:blip>
            <a:srcRect b="0" l="0" r="0" t="0"/>
            <a:stretch/>
          </p:blipFill>
          <p:spPr>
            <a:xfrm>
              <a:off x="16760969" y="0"/>
              <a:ext cx="2891870" cy="2689439"/>
            </a:xfrm>
            <a:prstGeom prst="rect">
              <a:avLst/>
            </a:prstGeom>
            <a:noFill/>
            <a:ln>
              <a:noFill/>
            </a:ln>
          </p:spPr>
        </p:pic>
        <p:pic>
          <p:nvPicPr>
            <p:cNvPr id="406" name="Google Shape;406;p33"/>
            <p:cNvPicPr preferRelativeResize="0"/>
            <p:nvPr/>
          </p:nvPicPr>
          <p:blipFill rotWithShape="1">
            <a:blip r:embed="rId3">
              <a:alphaModFix amt="80000"/>
            </a:blip>
            <a:srcRect b="0" l="0" r="0" t="0"/>
            <a:stretch/>
          </p:blipFill>
          <p:spPr>
            <a:xfrm>
              <a:off x="13408776" y="0"/>
              <a:ext cx="2891870" cy="2689439"/>
            </a:xfrm>
            <a:prstGeom prst="rect">
              <a:avLst/>
            </a:prstGeom>
            <a:noFill/>
            <a:ln>
              <a:noFill/>
            </a:ln>
          </p:spPr>
        </p:pic>
        <p:pic>
          <p:nvPicPr>
            <p:cNvPr id="407" name="Google Shape;407;p33"/>
            <p:cNvPicPr preferRelativeResize="0"/>
            <p:nvPr/>
          </p:nvPicPr>
          <p:blipFill rotWithShape="1">
            <a:blip r:embed="rId3">
              <a:alphaModFix amt="80000"/>
            </a:blip>
            <a:srcRect b="0" l="0" r="0" t="0"/>
            <a:stretch/>
          </p:blipFill>
          <p:spPr>
            <a:xfrm>
              <a:off x="10056582" y="0"/>
              <a:ext cx="2891870" cy="2689439"/>
            </a:xfrm>
            <a:prstGeom prst="rect">
              <a:avLst/>
            </a:prstGeom>
            <a:noFill/>
            <a:ln>
              <a:noFill/>
            </a:ln>
          </p:spPr>
        </p:pic>
        <p:pic>
          <p:nvPicPr>
            <p:cNvPr id="408" name="Google Shape;408;p33"/>
            <p:cNvPicPr preferRelativeResize="0"/>
            <p:nvPr/>
          </p:nvPicPr>
          <p:blipFill rotWithShape="1">
            <a:blip r:embed="rId3">
              <a:alphaModFix amt="80000"/>
            </a:blip>
            <a:srcRect b="0" l="0" r="0" t="0"/>
            <a:stretch/>
          </p:blipFill>
          <p:spPr>
            <a:xfrm>
              <a:off x="20113163" y="0"/>
              <a:ext cx="2891870" cy="2689439"/>
            </a:xfrm>
            <a:prstGeom prst="rect">
              <a:avLst/>
            </a:prstGeom>
            <a:noFill/>
            <a:ln>
              <a:noFill/>
            </a:ln>
          </p:spPr>
        </p:pic>
        <p:pic>
          <p:nvPicPr>
            <p:cNvPr id="409" name="Google Shape;409;p33"/>
            <p:cNvPicPr preferRelativeResize="0"/>
            <p:nvPr/>
          </p:nvPicPr>
          <p:blipFill rotWithShape="1">
            <a:blip r:embed="rId3">
              <a:alphaModFix amt="80000"/>
            </a:blip>
            <a:srcRect b="0" l="0" r="0" t="0"/>
            <a:stretch/>
          </p:blipFill>
          <p:spPr>
            <a:xfrm>
              <a:off x="6704388" y="0"/>
              <a:ext cx="2891870" cy="2689439"/>
            </a:xfrm>
            <a:prstGeom prst="rect">
              <a:avLst/>
            </a:prstGeom>
            <a:noFill/>
            <a:ln>
              <a:noFill/>
            </a:ln>
          </p:spPr>
        </p:pic>
        <p:pic>
          <p:nvPicPr>
            <p:cNvPr id="410" name="Google Shape;410;p33"/>
            <p:cNvPicPr preferRelativeResize="0"/>
            <p:nvPr/>
          </p:nvPicPr>
          <p:blipFill rotWithShape="1">
            <a:blip r:embed="rId3">
              <a:alphaModFix amt="80000"/>
            </a:blip>
            <a:srcRect b="0" l="0" r="0" t="0"/>
            <a:stretch/>
          </p:blipFill>
          <p:spPr>
            <a:xfrm>
              <a:off x="3352194" y="0"/>
              <a:ext cx="2891870" cy="2689439"/>
            </a:xfrm>
            <a:prstGeom prst="rect">
              <a:avLst/>
            </a:prstGeom>
            <a:noFill/>
            <a:ln>
              <a:noFill/>
            </a:ln>
          </p:spPr>
        </p:pic>
        <p:pic>
          <p:nvPicPr>
            <p:cNvPr id="411" name="Google Shape;411;p33"/>
            <p:cNvPicPr preferRelativeResize="0"/>
            <p:nvPr/>
          </p:nvPicPr>
          <p:blipFill rotWithShape="1">
            <a:blip r:embed="rId3">
              <a:alphaModFix amt="80000"/>
            </a:blip>
            <a:srcRect b="0" l="0" r="0" t="0"/>
            <a:stretch/>
          </p:blipFill>
          <p:spPr>
            <a:xfrm>
              <a:off x="0" y="0"/>
              <a:ext cx="2891870" cy="2689439"/>
            </a:xfrm>
            <a:prstGeom prst="rect">
              <a:avLst/>
            </a:prstGeom>
            <a:noFill/>
            <a:ln>
              <a:noFill/>
            </a:ln>
          </p:spPr>
        </p:pic>
      </p:grpSp>
      <p:sp>
        <p:nvSpPr>
          <p:cNvPr id="412" name="Google Shape;412;p33"/>
          <p:cNvSpPr/>
          <p:nvPr/>
        </p:nvSpPr>
        <p:spPr>
          <a:xfrm>
            <a:off x="0" y="0"/>
            <a:ext cx="1193241" cy="5143500"/>
          </a:xfrm>
          <a:prstGeom prst="rect">
            <a:avLst/>
          </a:pr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413" name="Google Shape;413;p33"/>
          <p:cNvGrpSpPr/>
          <p:nvPr/>
        </p:nvGrpSpPr>
        <p:grpSpPr>
          <a:xfrm>
            <a:off x="8257623" y="-842575"/>
            <a:ext cx="1772754" cy="1685151"/>
            <a:chOff x="0" y="0"/>
            <a:chExt cx="4727344" cy="4493736"/>
          </a:xfrm>
        </p:grpSpPr>
        <p:sp>
          <p:nvSpPr>
            <p:cNvPr id="414" name="Google Shape;414;p33"/>
            <p:cNvSpPr/>
            <p:nvPr/>
          </p:nvSpPr>
          <p:spPr>
            <a:xfrm>
              <a:off x="644072" y="410464"/>
              <a:ext cx="4083272" cy="4083272"/>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pic>
          <p:nvPicPr>
            <p:cNvPr id="415" name="Google Shape;415;p33"/>
            <p:cNvPicPr preferRelativeResize="0"/>
            <p:nvPr/>
          </p:nvPicPr>
          <p:blipFill rotWithShape="1">
            <a:blip r:embed="rId4">
              <a:alphaModFix/>
            </a:blip>
            <a:srcRect b="320" l="0" r="0" t="0"/>
            <a:stretch/>
          </p:blipFill>
          <p:spPr>
            <a:xfrm>
              <a:off x="0" y="0"/>
              <a:ext cx="4083272" cy="4091977"/>
            </a:xfrm>
            <a:prstGeom prst="rect">
              <a:avLst/>
            </a:prstGeom>
            <a:noFill/>
            <a:ln>
              <a:noFill/>
            </a:ln>
          </p:spPr>
        </p:pic>
      </p:grpSp>
      <p:pic>
        <p:nvPicPr>
          <p:cNvPr id="416" name="Google Shape;416;p33"/>
          <p:cNvPicPr preferRelativeResize="0"/>
          <p:nvPr/>
        </p:nvPicPr>
        <p:blipFill>
          <a:blip r:embed="rId5">
            <a:alphaModFix/>
          </a:blip>
          <a:stretch>
            <a:fillRect/>
          </a:stretch>
        </p:blipFill>
        <p:spPr>
          <a:xfrm>
            <a:off x="2344238" y="544686"/>
            <a:ext cx="4898979" cy="404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