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-178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22BC3-758B-8644-8732-014CB15958C8}" type="datetimeFigureOut">
              <a:rPr lang="en-US" smtClean="0"/>
              <a:t>1/6/16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AA881-37D0-C147-84AE-5FE53390B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468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22BC3-758B-8644-8732-014CB15958C8}" type="datetimeFigureOut">
              <a:rPr lang="en-US" smtClean="0"/>
              <a:t>1/6/16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AA881-37D0-C147-84AE-5FE53390B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988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22BC3-758B-8644-8732-014CB15958C8}" type="datetimeFigureOut">
              <a:rPr lang="en-US" smtClean="0"/>
              <a:t>1/6/16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AA881-37D0-C147-84AE-5FE53390B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1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22BC3-758B-8644-8732-014CB15958C8}" type="datetimeFigureOut">
              <a:rPr lang="en-US" smtClean="0"/>
              <a:t>1/6/16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AA881-37D0-C147-84AE-5FE53390B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288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22BC3-758B-8644-8732-014CB15958C8}" type="datetimeFigureOut">
              <a:rPr lang="en-US" smtClean="0"/>
              <a:t>1/6/16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AA881-37D0-C147-84AE-5FE53390B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92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22BC3-758B-8644-8732-014CB15958C8}" type="datetimeFigureOut">
              <a:rPr lang="en-US" smtClean="0"/>
              <a:t>1/6/16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AA881-37D0-C147-84AE-5FE53390B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050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22BC3-758B-8644-8732-014CB15958C8}" type="datetimeFigureOut">
              <a:rPr lang="en-US" smtClean="0"/>
              <a:t>1/6/16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AA881-37D0-C147-84AE-5FE53390B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429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22BC3-758B-8644-8732-014CB15958C8}" type="datetimeFigureOut">
              <a:rPr lang="en-US" smtClean="0"/>
              <a:t>1/6/16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AA881-37D0-C147-84AE-5FE53390B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610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22BC3-758B-8644-8732-014CB15958C8}" type="datetimeFigureOut">
              <a:rPr lang="en-US" smtClean="0"/>
              <a:t>1/6/16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AA881-37D0-C147-84AE-5FE53390B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202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22BC3-758B-8644-8732-014CB15958C8}" type="datetimeFigureOut">
              <a:rPr lang="en-US" smtClean="0"/>
              <a:t>1/6/16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AA881-37D0-C147-84AE-5FE53390B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1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22BC3-758B-8644-8732-014CB15958C8}" type="datetimeFigureOut">
              <a:rPr lang="en-US" smtClean="0"/>
              <a:t>1/6/16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AA881-37D0-C147-84AE-5FE53390B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464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022BC3-758B-8644-8732-014CB15958C8}" type="datetimeFigureOut">
              <a:rPr lang="en-US" smtClean="0"/>
              <a:t>1/6/16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CAA881-37D0-C147-84AE-5FE53390B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107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845342" y="257010"/>
            <a:ext cx="781465" cy="438428"/>
          </a:xfrm>
          <a:prstGeom prst="ellipse">
            <a:avLst/>
          </a:pr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331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676066" y="1407204"/>
            <a:ext cx="781465" cy="438428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230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2242588" y="1407204"/>
            <a:ext cx="781465" cy="438428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130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3845342" y="1407204"/>
            <a:ext cx="781465" cy="438428"/>
          </a:xfrm>
          <a:prstGeom prst="ellipse">
            <a:avLst/>
          </a:pr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r>
              <a:rPr lang="en-US" dirty="0">
                <a:solidFill>
                  <a:schemeClr val="tx1"/>
                </a:solidFill>
              </a:rPr>
              <a:t>2</a:t>
            </a:r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5544355" y="1407204"/>
            <a:ext cx="781465" cy="438428"/>
          </a:xfrm>
          <a:prstGeom prst="ellipse">
            <a:avLst/>
          </a:pr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310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7362380" y="1407204"/>
            <a:ext cx="781465" cy="438428"/>
          </a:xfrm>
          <a:prstGeom prst="ellipse">
            <a:avLst/>
          </a:pr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r>
              <a:rPr lang="en-US" dirty="0" smtClean="0">
                <a:solidFill>
                  <a:schemeClr val="tx1"/>
                </a:solidFill>
              </a:rPr>
              <a:t>20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676066" y="2799297"/>
            <a:ext cx="781465" cy="43842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331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676066" y="3450601"/>
            <a:ext cx="781465" cy="43842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431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676066" y="4101902"/>
            <a:ext cx="781465" cy="43842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241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676066" y="4753202"/>
            <a:ext cx="781465" cy="43842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251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676066" y="5359148"/>
            <a:ext cx="781465" cy="43842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341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2242588" y="2799297"/>
            <a:ext cx="781465" cy="43842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231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2242588" y="3450601"/>
            <a:ext cx="781465" cy="43842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331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2242588" y="4101902"/>
            <a:ext cx="781465" cy="43842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141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2242588" y="4753202"/>
            <a:ext cx="781465" cy="43842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151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3845342" y="2799297"/>
            <a:ext cx="781465" cy="43842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421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3845342" y="3450601"/>
            <a:ext cx="781465" cy="43842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521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3845342" y="4101902"/>
            <a:ext cx="781465" cy="438428"/>
          </a:xfrm>
          <a:prstGeom prst="ellipse">
            <a:avLst/>
          </a:pr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331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3845342" y="4753202"/>
            <a:ext cx="781465" cy="43842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341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3845342" y="5359148"/>
            <a:ext cx="781465" cy="43842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431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5544355" y="2799297"/>
            <a:ext cx="781465" cy="43842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411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5544355" y="3450601"/>
            <a:ext cx="781465" cy="43842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511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5544355" y="4101902"/>
            <a:ext cx="781465" cy="438428"/>
          </a:xfrm>
          <a:prstGeom prst="ellipse">
            <a:avLst/>
          </a:pr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321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5544355" y="4753202"/>
            <a:ext cx="781465" cy="438428"/>
          </a:xfrm>
          <a:prstGeom prst="ellipse">
            <a:avLst/>
          </a:pr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331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7337675" y="2799297"/>
            <a:ext cx="781465" cy="438428"/>
          </a:xfrm>
          <a:prstGeom prst="ellipse">
            <a:avLst/>
          </a:pr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321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7337675" y="3450601"/>
            <a:ext cx="781465" cy="43842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  <a:r>
              <a:rPr lang="en-US" dirty="0" smtClean="0">
                <a:solidFill>
                  <a:schemeClr val="tx1"/>
                </a:solidFill>
              </a:rPr>
              <a:t>21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7337675" y="4101902"/>
            <a:ext cx="781465" cy="438428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231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7337675" y="4753202"/>
            <a:ext cx="781465" cy="43842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241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7337675" y="5359148"/>
            <a:ext cx="781465" cy="438428"/>
          </a:xfrm>
          <a:prstGeom prst="ellipse">
            <a:avLst/>
          </a:pr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331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3" name="Straight Arrow Connector 42"/>
          <p:cNvCxnSpPr>
            <a:stCxn id="4" idx="2"/>
            <a:endCxn id="11" idx="0"/>
          </p:cNvCxnSpPr>
          <p:nvPr/>
        </p:nvCxnSpPr>
        <p:spPr>
          <a:xfrm flipH="1">
            <a:off x="1066799" y="476224"/>
            <a:ext cx="2778543" cy="9309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12" idx="0"/>
          </p:cNvCxnSpPr>
          <p:nvPr/>
        </p:nvCxnSpPr>
        <p:spPr>
          <a:xfrm flipH="1">
            <a:off x="2633321" y="628624"/>
            <a:ext cx="1364422" cy="7785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endCxn id="13" idx="0"/>
          </p:cNvCxnSpPr>
          <p:nvPr/>
        </p:nvCxnSpPr>
        <p:spPr>
          <a:xfrm flipH="1">
            <a:off x="4236075" y="695438"/>
            <a:ext cx="19910" cy="7117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" idx="5"/>
            <a:endCxn id="14" idx="0"/>
          </p:cNvCxnSpPr>
          <p:nvPr/>
        </p:nvCxnSpPr>
        <p:spPr>
          <a:xfrm>
            <a:off x="4512364" y="631232"/>
            <a:ext cx="1422724" cy="7759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" idx="6"/>
            <a:endCxn id="15" idx="0"/>
          </p:cNvCxnSpPr>
          <p:nvPr/>
        </p:nvCxnSpPr>
        <p:spPr>
          <a:xfrm>
            <a:off x="4626807" y="476224"/>
            <a:ext cx="3126306" cy="9309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1" name="Group 60"/>
          <p:cNvGrpSpPr/>
          <p:nvPr/>
        </p:nvGrpSpPr>
        <p:grpSpPr>
          <a:xfrm>
            <a:off x="376810" y="3080828"/>
            <a:ext cx="330696" cy="2543148"/>
            <a:chOff x="376810" y="3080828"/>
            <a:chExt cx="330696" cy="2543148"/>
          </a:xfrm>
          <a:noFill/>
        </p:grpSpPr>
        <p:sp>
          <p:nvSpPr>
            <p:cNvPr id="55" name="Left Brace 54"/>
            <p:cNvSpPr/>
            <p:nvPr/>
          </p:nvSpPr>
          <p:spPr>
            <a:xfrm>
              <a:off x="376810" y="3080828"/>
              <a:ext cx="304800" cy="2543148"/>
            </a:xfrm>
            <a:prstGeom prst="leftBrace">
              <a:avLst/>
            </a:prstGeom>
            <a:grpFill/>
            <a:ln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cxnSp>
          <p:nvCxnSpPr>
            <p:cNvPr id="58" name="Straight Connector 57"/>
            <p:cNvCxnSpPr>
              <a:stCxn id="17" idx="2"/>
            </p:cNvCxnSpPr>
            <p:nvPr/>
          </p:nvCxnSpPr>
          <p:spPr>
            <a:xfrm flipH="1">
              <a:off x="498970" y="3669815"/>
              <a:ext cx="177096" cy="3911"/>
            </a:xfrm>
            <a:prstGeom prst="line">
              <a:avLst/>
            </a:prstGeom>
            <a:grpFill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H="1">
              <a:off x="530410" y="4336227"/>
              <a:ext cx="177096" cy="3911"/>
            </a:xfrm>
            <a:prstGeom prst="line">
              <a:avLst/>
            </a:prstGeom>
            <a:grpFill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H="1">
              <a:off x="516490" y="4987521"/>
              <a:ext cx="177096" cy="3911"/>
            </a:xfrm>
            <a:prstGeom prst="line">
              <a:avLst/>
            </a:prstGeom>
            <a:grpFill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/>
          <p:cNvGrpSpPr/>
          <p:nvPr/>
        </p:nvGrpSpPr>
        <p:grpSpPr>
          <a:xfrm>
            <a:off x="3514646" y="3064653"/>
            <a:ext cx="330696" cy="2543148"/>
            <a:chOff x="376810" y="3080828"/>
            <a:chExt cx="330696" cy="2543148"/>
          </a:xfrm>
          <a:noFill/>
        </p:grpSpPr>
        <p:sp>
          <p:nvSpPr>
            <p:cNvPr id="63" name="Left Brace 62"/>
            <p:cNvSpPr/>
            <p:nvPr/>
          </p:nvSpPr>
          <p:spPr>
            <a:xfrm>
              <a:off x="376810" y="3080828"/>
              <a:ext cx="304800" cy="2543148"/>
            </a:xfrm>
            <a:prstGeom prst="leftBrace">
              <a:avLst/>
            </a:prstGeom>
            <a:grpFill/>
            <a:ln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cxnSp>
          <p:nvCxnSpPr>
            <p:cNvPr id="64" name="Straight Connector 63"/>
            <p:cNvCxnSpPr/>
            <p:nvPr/>
          </p:nvCxnSpPr>
          <p:spPr>
            <a:xfrm flipH="1">
              <a:off x="498970" y="3669815"/>
              <a:ext cx="177096" cy="3911"/>
            </a:xfrm>
            <a:prstGeom prst="line">
              <a:avLst/>
            </a:prstGeom>
            <a:grpFill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H="1">
              <a:off x="530410" y="4336227"/>
              <a:ext cx="177096" cy="3911"/>
            </a:xfrm>
            <a:prstGeom prst="line">
              <a:avLst/>
            </a:prstGeom>
            <a:grpFill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flipH="1">
              <a:off x="516490" y="4987521"/>
              <a:ext cx="177096" cy="3911"/>
            </a:xfrm>
            <a:prstGeom prst="line">
              <a:avLst/>
            </a:prstGeom>
            <a:grpFill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7006979" y="2996362"/>
            <a:ext cx="330696" cy="2543148"/>
            <a:chOff x="376810" y="3080828"/>
            <a:chExt cx="330696" cy="2543148"/>
          </a:xfrm>
          <a:noFill/>
        </p:grpSpPr>
        <p:sp>
          <p:nvSpPr>
            <p:cNvPr id="68" name="Left Brace 67"/>
            <p:cNvSpPr/>
            <p:nvPr/>
          </p:nvSpPr>
          <p:spPr>
            <a:xfrm>
              <a:off x="376810" y="3080828"/>
              <a:ext cx="304800" cy="2543148"/>
            </a:xfrm>
            <a:prstGeom prst="leftBrace">
              <a:avLst/>
            </a:prstGeom>
            <a:grpFill/>
            <a:ln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cxnSp>
          <p:nvCxnSpPr>
            <p:cNvPr id="69" name="Straight Connector 68"/>
            <p:cNvCxnSpPr/>
            <p:nvPr/>
          </p:nvCxnSpPr>
          <p:spPr>
            <a:xfrm flipH="1">
              <a:off x="498970" y="3669815"/>
              <a:ext cx="177096" cy="3911"/>
            </a:xfrm>
            <a:prstGeom prst="line">
              <a:avLst/>
            </a:prstGeom>
            <a:grpFill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H="1">
              <a:off x="530410" y="4336227"/>
              <a:ext cx="177096" cy="3911"/>
            </a:xfrm>
            <a:prstGeom prst="line">
              <a:avLst/>
            </a:prstGeom>
            <a:grpFill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H="1">
              <a:off x="516490" y="4987521"/>
              <a:ext cx="177096" cy="3911"/>
            </a:xfrm>
            <a:prstGeom prst="line">
              <a:avLst/>
            </a:prstGeom>
            <a:grpFill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Group 99"/>
          <p:cNvGrpSpPr/>
          <p:nvPr/>
        </p:nvGrpSpPr>
        <p:grpSpPr>
          <a:xfrm>
            <a:off x="284137" y="1845632"/>
            <a:ext cx="782662" cy="2549738"/>
            <a:chOff x="284137" y="1845632"/>
            <a:chExt cx="782662" cy="2549738"/>
          </a:xfrm>
        </p:grpSpPr>
        <p:cxnSp>
          <p:nvCxnSpPr>
            <p:cNvPr id="89" name="Straight Arrow Connector 88"/>
            <p:cNvCxnSpPr/>
            <p:nvPr/>
          </p:nvCxnSpPr>
          <p:spPr>
            <a:xfrm>
              <a:off x="284137" y="2222378"/>
              <a:ext cx="0" cy="217299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>
              <a:off x="284137" y="2222378"/>
              <a:ext cx="782662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>
              <a:endCxn id="11" idx="4"/>
            </p:cNvCxnSpPr>
            <p:nvPr/>
          </p:nvCxnSpPr>
          <p:spPr>
            <a:xfrm flipV="1">
              <a:off x="1066799" y="1845632"/>
              <a:ext cx="0" cy="37674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Group 100"/>
          <p:cNvGrpSpPr/>
          <p:nvPr/>
        </p:nvGrpSpPr>
        <p:grpSpPr>
          <a:xfrm>
            <a:off x="3454011" y="1845632"/>
            <a:ext cx="782662" cy="2549738"/>
            <a:chOff x="284137" y="1845632"/>
            <a:chExt cx="782662" cy="2549738"/>
          </a:xfrm>
        </p:grpSpPr>
        <p:cxnSp>
          <p:nvCxnSpPr>
            <p:cNvPr id="102" name="Straight Arrow Connector 101"/>
            <p:cNvCxnSpPr/>
            <p:nvPr/>
          </p:nvCxnSpPr>
          <p:spPr>
            <a:xfrm>
              <a:off x="284137" y="2222378"/>
              <a:ext cx="0" cy="217299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>
              <a:off x="284137" y="2222378"/>
              <a:ext cx="782662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 flipV="1">
              <a:off x="1066799" y="1845632"/>
              <a:ext cx="0" cy="37674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" name="Group 105"/>
          <p:cNvGrpSpPr/>
          <p:nvPr/>
        </p:nvGrpSpPr>
        <p:grpSpPr>
          <a:xfrm>
            <a:off x="7006979" y="1771378"/>
            <a:ext cx="782662" cy="2549738"/>
            <a:chOff x="284137" y="1845632"/>
            <a:chExt cx="782662" cy="2549738"/>
          </a:xfrm>
        </p:grpSpPr>
        <p:cxnSp>
          <p:nvCxnSpPr>
            <p:cNvPr id="107" name="Straight Arrow Connector 106"/>
            <p:cNvCxnSpPr/>
            <p:nvPr/>
          </p:nvCxnSpPr>
          <p:spPr>
            <a:xfrm>
              <a:off x="284137" y="2222378"/>
              <a:ext cx="0" cy="217299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>
              <a:off x="284137" y="2222378"/>
              <a:ext cx="782662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 flipV="1">
              <a:off x="1066799" y="1845632"/>
              <a:ext cx="0" cy="37674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1" name="Straight Arrow Connector 110"/>
          <p:cNvCxnSpPr/>
          <p:nvPr/>
        </p:nvCxnSpPr>
        <p:spPr>
          <a:xfrm>
            <a:off x="5196588" y="2222378"/>
            <a:ext cx="0" cy="21177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5196588" y="2222378"/>
            <a:ext cx="78266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 flipV="1">
            <a:off x="5979250" y="1845632"/>
            <a:ext cx="0" cy="37674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endCxn id="130" idx="1"/>
          </p:cNvCxnSpPr>
          <p:nvPr/>
        </p:nvCxnSpPr>
        <p:spPr>
          <a:xfrm flipH="1">
            <a:off x="1897972" y="2222378"/>
            <a:ext cx="5988" cy="20619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>
            <a:off x="1903960" y="2222378"/>
            <a:ext cx="78266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 flipV="1">
            <a:off x="2686622" y="1845632"/>
            <a:ext cx="0" cy="37674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8" name="Oval 127"/>
          <p:cNvSpPr/>
          <p:nvPr/>
        </p:nvSpPr>
        <p:spPr>
          <a:xfrm>
            <a:off x="2242588" y="5359148"/>
            <a:ext cx="781465" cy="43842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241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29" name="Group 128"/>
          <p:cNvGrpSpPr/>
          <p:nvPr/>
        </p:nvGrpSpPr>
        <p:grpSpPr>
          <a:xfrm>
            <a:off x="1897972" y="3012796"/>
            <a:ext cx="330696" cy="2543148"/>
            <a:chOff x="376810" y="3080828"/>
            <a:chExt cx="330696" cy="2543148"/>
          </a:xfrm>
          <a:noFill/>
        </p:grpSpPr>
        <p:sp>
          <p:nvSpPr>
            <p:cNvPr id="130" name="Left Brace 129"/>
            <p:cNvSpPr/>
            <p:nvPr/>
          </p:nvSpPr>
          <p:spPr>
            <a:xfrm>
              <a:off x="376810" y="3080828"/>
              <a:ext cx="304800" cy="2543148"/>
            </a:xfrm>
            <a:prstGeom prst="leftBrace">
              <a:avLst/>
            </a:prstGeom>
            <a:grpFill/>
            <a:ln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cxnSp>
          <p:nvCxnSpPr>
            <p:cNvPr id="131" name="Straight Connector 130"/>
            <p:cNvCxnSpPr/>
            <p:nvPr/>
          </p:nvCxnSpPr>
          <p:spPr>
            <a:xfrm flipH="1">
              <a:off x="498970" y="3669815"/>
              <a:ext cx="177096" cy="3911"/>
            </a:xfrm>
            <a:prstGeom prst="line">
              <a:avLst/>
            </a:prstGeom>
            <a:grpFill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/>
          </p:nvCxnSpPr>
          <p:spPr>
            <a:xfrm flipH="1">
              <a:off x="530410" y="4336227"/>
              <a:ext cx="177096" cy="3911"/>
            </a:xfrm>
            <a:prstGeom prst="line">
              <a:avLst/>
            </a:prstGeom>
            <a:grpFill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/>
          </p:nvCxnSpPr>
          <p:spPr>
            <a:xfrm flipH="1">
              <a:off x="516490" y="4987521"/>
              <a:ext cx="177096" cy="3911"/>
            </a:xfrm>
            <a:prstGeom prst="line">
              <a:avLst/>
            </a:prstGeom>
            <a:grpFill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5" name="Group 134"/>
          <p:cNvGrpSpPr/>
          <p:nvPr/>
        </p:nvGrpSpPr>
        <p:grpSpPr>
          <a:xfrm>
            <a:off x="5213659" y="3087072"/>
            <a:ext cx="330696" cy="2543148"/>
            <a:chOff x="376810" y="3080828"/>
            <a:chExt cx="330696" cy="2543148"/>
          </a:xfrm>
          <a:noFill/>
        </p:grpSpPr>
        <p:sp>
          <p:nvSpPr>
            <p:cNvPr id="136" name="Left Brace 135"/>
            <p:cNvSpPr/>
            <p:nvPr/>
          </p:nvSpPr>
          <p:spPr>
            <a:xfrm>
              <a:off x="376810" y="3080828"/>
              <a:ext cx="304800" cy="2543148"/>
            </a:xfrm>
            <a:prstGeom prst="leftBrace">
              <a:avLst/>
            </a:prstGeom>
            <a:grpFill/>
            <a:ln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cxnSp>
          <p:nvCxnSpPr>
            <p:cNvPr id="137" name="Straight Connector 136"/>
            <p:cNvCxnSpPr/>
            <p:nvPr/>
          </p:nvCxnSpPr>
          <p:spPr>
            <a:xfrm flipH="1">
              <a:off x="498970" y="3669815"/>
              <a:ext cx="177096" cy="3911"/>
            </a:xfrm>
            <a:prstGeom prst="line">
              <a:avLst/>
            </a:prstGeom>
            <a:grpFill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/>
          </p:nvCxnSpPr>
          <p:spPr>
            <a:xfrm flipH="1">
              <a:off x="530410" y="4336227"/>
              <a:ext cx="177096" cy="3911"/>
            </a:xfrm>
            <a:prstGeom prst="line">
              <a:avLst/>
            </a:prstGeom>
            <a:grpFill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/>
          </p:nvCxnSpPr>
          <p:spPr>
            <a:xfrm flipH="1">
              <a:off x="516490" y="4987521"/>
              <a:ext cx="177096" cy="3911"/>
            </a:xfrm>
            <a:prstGeom prst="line">
              <a:avLst/>
            </a:prstGeom>
            <a:grpFill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1" name="Oval 140"/>
          <p:cNvSpPr/>
          <p:nvPr/>
        </p:nvSpPr>
        <p:spPr>
          <a:xfrm>
            <a:off x="5588517" y="5359148"/>
            <a:ext cx="781465" cy="43842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421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21487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31</Words>
  <Application>Microsoft Macintosh PowerPoint</Application>
  <PresentationFormat>On-screen Show (4:3)</PresentationFormat>
  <Paragraphs>31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Dartmouth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Edrei Chua</dc:creator>
  <cp:lastModifiedBy>Edrei Chua</cp:lastModifiedBy>
  <cp:revision>8</cp:revision>
  <dcterms:created xsi:type="dcterms:W3CDTF">2016-01-07T03:51:07Z</dcterms:created>
  <dcterms:modified xsi:type="dcterms:W3CDTF">2016-01-07T06:57:12Z</dcterms:modified>
</cp:coreProperties>
</file>