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750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13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606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737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238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23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321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74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312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947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009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B066-33A9-40EC-B504-BF8538775C8A}" type="datetimeFigureOut">
              <a:rPr lang="en-PH" smtClean="0"/>
              <a:t>8/13/2019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5A0D-1137-4BE9-A90F-DF39AB6F77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822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/>
          <p:cNvSpPr/>
          <p:nvPr/>
        </p:nvSpPr>
        <p:spPr>
          <a:xfrm>
            <a:off x="6555159" y="3604712"/>
            <a:ext cx="396798" cy="7224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Down Arrow 11"/>
          <p:cNvSpPr/>
          <p:nvPr/>
        </p:nvSpPr>
        <p:spPr>
          <a:xfrm rot="16200000">
            <a:off x="5443324" y="274196"/>
            <a:ext cx="385843" cy="7098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Diamond 16"/>
          <p:cNvSpPr/>
          <p:nvPr/>
        </p:nvSpPr>
        <p:spPr>
          <a:xfrm>
            <a:off x="5963099" y="1947369"/>
            <a:ext cx="1609859" cy="160985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Choose Operator</a:t>
            </a:r>
          </a:p>
          <a:p>
            <a:pPr algn="ctr"/>
            <a:r>
              <a:rPr lang="en-PH" sz="1200" dirty="0" smtClean="0"/>
              <a:t>+,-,/,*</a:t>
            </a:r>
            <a:endParaRPr lang="en-PH" sz="1200" dirty="0"/>
          </a:p>
        </p:txBody>
      </p:sp>
      <p:sp>
        <p:nvSpPr>
          <p:cNvPr id="18" name="Oval 17"/>
          <p:cNvSpPr/>
          <p:nvPr/>
        </p:nvSpPr>
        <p:spPr>
          <a:xfrm>
            <a:off x="146850" y="66078"/>
            <a:ext cx="1944710" cy="927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Start</a:t>
            </a:r>
            <a:endParaRPr lang="en-PH" dirty="0"/>
          </a:p>
        </p:txBody>
      </p:sp>
      <p:sp>
        <p:nvSpPr>
          <p:cNvPr id="20" name="Parallelogram 19"/>
          <p:cNvSpPr/>
          <p:nvPr/>
        </p:nvSpPr>
        <p:spPr>
          <a:xfrm>
            <a:off x="5964429" y="102759"/>
            <a:ext cx="1827772" cy="999801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Input second</a:t>
            </a:r>
          </a:p>
          <a:p>
            <a:pPr algn="ctr"/>
            <a:r>
              <a:rPr lang="en-PH" dirty="0" smtClean="0"/>
              <a:t>Number</a:t>
            </a:r>
          </a:p>
          <a:p>
            <a:pPr algn="ctr"/>
            <a:endParaRPr lang="en-PH" dirty="0"/>
          </a:p>
        </p:txBody>
      </p:sp>
      <p:sp>
        <p:nvSpPr>
          <p:cNvPr id="22" name="Parallelogram 21"/>
          <p:cNvSpPr/>
          <p:nvPr/>
        </p:nvSpPr>
        <p:spPr>
          <a:xfrm>
            <a:off x="3319984" y="83480"/>
            <a:ext cx="1994987" cy="1091269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Input first number</a:t>
            </a:r>
            <a:endParaRPr lang="en-PH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7854755" y="2338718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/>
          <p:cNvSpPr txBox="1"/>
          <p:nvPr/>
        </p:nvSpPr>
        <p:spPr>
          <a:xfrm>
            <a:off x="7564414" y="22275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No</a:t>
            </a:r>
            <a:endParaRPr lang="en-PH" dirty="0"/>
          </a:p>
        </p:txBody>
      </p:sp>
      <p:sp>
        <p:nvSpPr>
          <p:cNvPr id="26" name="TextBox 25"/>
          <p:cNvSpPr txBox="1"/>
          <p:nvPr/>
        </p:nvSpPr>
        <p:spPr>
          <a:xfrm>
            <a:off x="5505645" y="222755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Yes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3107065" y="2258692"/>
            <a:ext cx="1987907" cy="1087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Perform operation</a:t>
            </a:r>
            <a:endParaRPr lang="en-PH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2645016" y="103484"/>
            <a:ext cx="422249" cy="85246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Down Arrow 29"/>
          <p:cNvSpPr/>
          <p:nvPr/>
        </p:nvSpPr>
        <p:spPr>
          <a:xfrm>
            <a:off x="6603110" y="1221944"/>
            <a:ext cx="348847" cy="65054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/>
          <p:cNvSpPr/>
          <p:nvPr/>
        </p:nvSpPr>
        <p:spPr>
          <a:xfrm>
            <a:off x="3235872" y="4429965"/>
            <a:ext cx="1730289" cy="946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Show Output</a:t>
            </a:r>
            <a:endParaRPr lang="en-PH" dirty="0"/>
          </a:p>
        </p:txBody>
      </p:sp>
      <p:sp>
        <p:nvSpPr>
          <p:cNvPr id="43" name="Down Arrow 42"/>
          <p:cNvSpPr/>
          <p:nvPr/>
        </p:nvSpPr>
        <p:spPr>
          <a:xfrm rot="5400000">
            <a:off x="5382711" y="2446038"/>
            <a:ext cx="348847" cy="65054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Down Arrow 43"/>
          <p:cNvSpPr/>
          <p:nvPr/>
        </p:nvSpPr>
        <p:spPr>
          <a:xfrm>
            <a:off x="3926594" y="3557228"/>
            <a:ext cx="348847" cy="65054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Down Arrow 44"/>
          <p:cNvSpPr/>
          <p:nvPr/>
        </p:nvSpPr>
        <p:spPr>
          <a:xfrm rot="16200000">
            <a:off x="5353715" y="4586994"/>
            <a:ext cx="348847" cy="65054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/>
          <p:cNvSpPr/>
          <p:nvPr/>
        </p:nvSpPr>
        <p:spPr>
          <a:xfrm>
            <a:off x="5905960" y="4449106"/>
            <a:ext cx="1944710" cy="927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END</a:t>
            </a:r>
            <a:endParaRPr lang="en-PH" dirty="0"/>
          </a:p>
        </p:txBody>
      </p:sp>
      <p:sp>
        <p:nvSpPr>
          <p:cNvPr id="48" name="Down Arrow 47"/>
          <p:cNvSpPr/>
          <p:nvPr/>
        </p:nvSpPr>
        <p:spPr>
          <a:xfrm rot="16200000">
            <a:off x="9000715" y="2338717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Down Arrow 48"/>
          <p:cNvSpPr/>
          <p:nvPr/>
        </p:nvSpPr>
        <p:spPr>
          <a:xfrm>
            <a:off x="9724256" y="2802357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Down Arrow 49"/>
          <p:cNvSpPr/>
          <p:nvPr/>
        </p:nvSpPr>
        <p:spPr>
          <a:xfrm rot="5400000">
            <a:off x="9520517" y="5357621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Down Arrow 50"/>
          <p:cNvSpPr/>
          <p:nvPr/>
        </p:nvSpPr>
        <p:spPr>
          <a:xfrm>
            <a:off x="9876656" y="4311809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Down Arrow 51"/>
          <p:cNvSpPr/>
          <p:nvPr/>
        </p:nvSpPr>
        <p:spPr>
          <a:xfrm rot="5400000">
            <a:off x="7816299" y="5394841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Down Arrow 52"/>
          <p:cNvSpPr/>
          <p:nvPr/>
        </p:nvSpPr>
        <p:spPr>
          <a:xfrm rot="5400000">
            <a:off x="6373010" y="5394841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Down Arrow 53"/>
          <p:cNvSpPr/>
          <p:nvPr/>
        </p:nvSpPr>
        <p:spPr>
          <a:xfrm rot="5400000">
            <a:off x="4591430" y="5394841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Down Arrow 54"/>
          <p:cNvSpPr/>
          <p:nvPr/>
        </p:nvSpPr>
        <p:spPr>
          <a:xfrm rot="5400000">
            <a:off x="1426658" y="5357621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Down Arrow 55"/>
          <p:cNvSpPr/>
          <p:nvPr/>
        </p:nvSpPr>
        <p:spPr>
          <a:xfrm rot="5400000">
            <a:off x="3000411" y="5394841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Down Arrow 56"/>
          <p:cNvSpPr/>
          <p:nvPr/>
        </p:nvSpPr>
        <p:spPr>
          <a:xfrm rot="10800000">
            <a:off x="715167" y="4775449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Down Arrow 57"/>
          <p:cNvSpPr/>
          <p:nvPr/>
        </p:nvSpPr>
        <p:spPr>
          <a:xfrm rot="10800000">
            <a:off x="741994" y="3469736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Down Arrow 60"/>
          <p:cNvSpPr/>
          <p:nvPr/>
        </p:nvSpPr>
        <p:spPr>
          <a:xfrm rot="10800000">
            <a:off x="754539" y="2182872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Down Arrow 61"/>
          <p:cNvSpPr/>
          <p:nvPr/>
        </p:nvSpPr>
        <p:spPr>
          <a:xfrm rot="10800000">
            <a:off x="720874" y="1066376"/>
            <a:ext cx="519802" cy="9272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8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79549" y="373487"/>
            <a:ext cx="1468191" cy="14681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441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Complab502-PC43</dc:creator>
  <cp:lastModifiedBy>Complab502-PC43</cp:lastModifiedBy>
  <cp:revision>5</cp:revision>
  <dcterms:created xsi:type="dcterms:W3CDTF">2019-08-12T23:41:10Z</dcterms:created>
  <dcterms:modified xsi:type="dcterms:W3CDTF">2019-08-13T00:27:34Z</dcterms:modified>
</cp:coreProperties>
</file>