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4" r:id="rId2"/>
    <p:sldId id="305" r:id="rId3"/>
    <p:sldId id="315" r:id="rId4"/>
    <p:sldId id="291" r:id="rId5"/>
    <p:sldId id="256" r:id="rId6"/>
    <p:sldId id="286" r:id="rId7"/>
    <p:sldId id="285" r:id="rId8"/>
    <p:sldId id="276" r:id="rId9"/>
    <p:sldId id="275" r:id="rId10"/>
    <p:sldId id="289" r:id="rId11"/>
    <p:sldId id="309" r:id="rId12"/>
    <p:sldId id="31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CC0066"/>
    <a:srgbClr val="FF0066"/>
    <a:srgbClr val="9966FF"/>
    <a:srgbClr val="FF66FF"/>
    <a:srgbClr val="FF5050"/>
    <a:srgbClr val="FF3300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3078" autoAdjust="0"/>
  </p:normalViewPr>
  <p:slideViewPr>
    <p:cSldViewPr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9" d="100"/>
        <a:sy n="9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8597E-9BA2-4F92-B306-A2267DC88C3F}" type="datetimeFigureOut">
              <a:rPr lang="zh-CN" altLang="en-US" smtClean="0"/>
              <a:pPr/>
              <a:t>2017/4/17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879E-0439-469B-A491-42E3300C05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1255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11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1879E-0439-469B-A491-42E3300C05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8164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1879E-0439-469B-A491-42E3300C05B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0784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300FA-1BA9-411A-9937-A8E2B4529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93166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7863B-4D44-4829-A02B-9AE1E5664E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529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055711-4208-4723-865E-26EB5A6267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788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9A73F-B2F0-4CF9-8361-0EC516D918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7147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68DE2-F768-4B2B-BA56-322EEE5401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8874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DD9789-0D51-42F8-8E0F-1BD4B9C2ED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2769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83AA5-470C-40A8-BFE0-C1D1734871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6615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64D29-B488-48E0-8B65-A7EEE28041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1922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F2D04-A057-413B-83F9-CC81AD0568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964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F2765-5412-4DA3-A0DD-5430B32B6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7855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3F0A-E7B2-4E69-998A-28F7BDA41A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7418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D1CCE3-AF13-43ED-A872-051285842C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file:///F:\&#20044;&#40486;&#21917;&#27700;&#35838;&#25991;&#26391;&#35835;.sw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W0200707096726042042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2" y="0"/>
            <a:ext cx="9144000" cy="68687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3488" y="476672"/>
            <a:ext cx="7772400" cy="1080120"/>
          </a:xfrm>
        </p:spPr>
        <p:txBody>
          <a:bodyPr/>
          <a:lstStyle/>
          <a:p>
            <a:pPr algn="ctr">
              <a:buFontTx/>
              <a:buNone/>
            </a:pPr>
            <a:r>
              <a:rPr lang="zh-CN" altLang="en-US" sz="8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乌鸦</a:t>
            </a:r>
            <a:r>
              <a:rPr lang="zh-CN" altLang="en-US" sz="8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喝水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39750" y="549275"/>
            <a:ext cx="66960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dirty="0"/>
              <a:t>考考你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611188" y="1557338"/>
            <a:ext cx="770413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5050"/>
                </a:solidFill>
              </a:rPr>
              <a:t>        </a:t>
            </a:r>
            <a:r>
              <a:rPr lang="zh-CN" altLang="en-US" sz="3600" b="1" dirty="0">
                <a:solidFill>
                  <a:srgbClr val="0000FF"/>
                </a:solidFill>
              </a:rPr>
              <a:t>一只乌鸦</a:t>
            </a:r>
            <a:r>
              <a:rPr lang="zh-CN" altLang="en-US" sz="3600" b="1" u="sng" dirty="0">
                <a:solidFill>
                  <a:srgbClr val="0000FF"/>
                </a:solidFill>
              </a:rPr>
              <a:t>口渴了，到处找水喝</a:t>
            </a:r>
            <a:r>
              <a:rPr lang="zh-CN" altLang="en-US" sz="3600" b="1" dirty="0">
                <a:solidFill>
                  <a:srgbClr val="0000FF"/>
                </a:solidFill>
              </a:rPr>
              <a:t>。乌鸦看见</a:t>
            </a:r>
            <a:r>
              <a:rPr lang="zh-CN" altLang="en-US" sz="3600" b="1" u="sng" dirty="0">
                <a:solidFill>
                  <a:srgbClr val="0000FF"/>
                </a:solidFill>
              </a:rPr>
              <a:t>一个瓶子，瓶子里有水</a:t>
            </a:r>
            <a:r>
              <a:rPr lang="zh-CN" altLang="en-US" sz="3600" b="1" dirty="0">
                <a:solidFill>
                  <a:srgbClr val="0000FF"/>
                </a:solidFill>
              </a:rPr>
              <a:t>。可是</a:t>
            </a:r>
            <a:r>
              <a:rPr lang="zh-CN" altLang="en-US" sz="3600" b="1" u="sng" dirty="0">
                <a:solidFill>
                  <a:srgbClr val="0000FF"/>
                </a:solidFill>
              </a:rPr>
              <a:t>瓶子里水不多，瓶口又小，乌鸦喝不着水</a:t>
            </a:r>
            <a:r>
              <a:rPr lang="zh-CN" altLang="en-US" sz="3600" b="1" dirty="0">
                <a:solidFill>
                  <a:srgbClr val="0000FF"/>
                </a:solidFill>
              </a:rPr>
              <a:t>。怎么办呢？</a:t>
            </a:r>
          </a:p>
          <a:p>
            <a:r>
              <a:rPr lang="zh-CN" altLang="en-US" sz="3600" b="1" dirty="0">
                <a:solidFill>
                  <a:srgbClr val="0000FF"/>
                </a:solidFill>
              </a:rPr>
              <a:t>        乌鸦看见</a:t>
            </a:r>
            <a:r>
              <a:rPr lang="zh-CN" altLang="en-US" sz="3600" b="1" u="sng" dirty="0">
                <a:solidFill>
                  <a:srgbClr val="0000FF"/>
                </a:solidFill>
              </a:rPr>
              <a:t>旁边有许多小石子，想出办法来了。</a:t>
            </a:r>
          </a:p>
          <a:p>
            <a:r>
              <a:rPr lang="zh-CN" altLang="en-US" sz="3600" b="1" dirty="0">
                <a:solidFill>
                  <a:srgbClr val="0000FF"/>
                </a:solidFill>
              </a:rPr>
              <a:t>        乌鸦把</a:t>
            </a:r>
            <a:r>
              <a:rPr lang="zh-CN" altLang="en-US" sz="3600" b="1" u="sng" dirty="0">
                <a:solidFill>
                  <a:srgbClr val="0000FF"/>
                </a:solidFill>
              </a:rPr>
              <a:t>小石子一个一个地放进瓶子里。</a:t>
            </a:r>
            <a:r>
              <a:rPr lang="zh-CN" altLang="en-US" sz="3600" b="1" dirty="0">
                <a:solidFill>
                  <a:srgbClr val="0000FF"/>
                </a:solidFill>
              </a:rPr>
              <a:t>瓶子里的水</a:t>
            </a:r>
            <a:r>
              <a:rPr lang="zh-CN" altLang="en-US" sz="3600" b="1" u="sng" dirty="0">
                <a:solidFill>
                  <a:srgbClr val="0000FF"/>
                </a:solidFill>
              </a:rPr>
              <a:t>渐渐升高，乌鸦就喝着水了</a:t>
            </a:r>
            <a:r>
              <a:rPr lang="zh-CN" altLang="en-US" sz="3600" b="1" u="sng" dirty="0" smtClean="0">
                <a:solidFill>
                  <a:srgbClr val="0000FF"/>
                </a:solidFill>
              </a:rPr>
              <a:t>。</a:t>
            </a:r>
            <a:endParaRPr lang="zh-CN" altLang="en-US" sz="3600" b="1" u="sng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6a06503de9f9b1db9f3d62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971550" y="1700213"/>
            <a:ext cx="756126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6000" b="1">
                <a:solidFill>
                  <a:srgbClr val="33CCFF"/>
                </a:solidFill>
                <a:latin typeface="Times New Roman" pitchFamily="18" charset="0"/>
                <a:ea typeface="楷体_GB2312" pitchFamily="49" charset="-122"/>
              </a:rPr>
              <a:t>学了这个故事，你从中懂得了什么？</a:t>
            </a:r>
          </a:p>
        </p:txBody>
      </p:sp>
      <p:pic>
        <p:nvPicPr>
          <p:cNvPr id="59397" name="Picture 5" descr="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24975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755650" y="765175"/>
            <a:ext cx="8208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rgbClr val="FF3300"/>
                </a:solidFill>
                <a:ea typeface="隶书" pitchFamily="49" charset="-122"/>
              </a:rPr>
              <a:t>学了这个故事，你明白了什么？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zh-CN"/>
          </a:p>
        </p:txBody>
      </p:sp>
      <p:pic>
        <p:nvPicPr>
          <p:cNvPr id="67588" name="Picture 4" descr="W020070709672604204218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611188" y="908050"/>
            <a:ext cx="799306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 dirty="0">
                <a:ea typeface="隶书" pitchFamily="49" charset="-122"/>
              </a:rPr>
              <a:t>把这个故事讲给爸爸妈妈</a:t>
            </a:r>
            <a:r>
              <a:rPr lang="zh-CN" altLang="en-US" sz="4800" b="1" dirty="0" smtClean="0">
                <a:ea typeface="隶书" pitchFamily="49" charset="-122"/>
              </a:rPr>
              <a:t>听 </a:t>
            </a:r>
            <a:endParaRPr lang="zh-CN" altLang="en-US" sz="4800" b="1" dirty="0">
              <a:ea typeface="隶书" pitchFamily="49" charset="-122"/>
            </a:endParaRP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539750" y="0"/>
            <a:ext cx="30241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rgbClr val="FF3300"/>
                </a:solidFill>
              </a:rPr>
              <a:t>课外延伸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6a06503de9f9b1db9f3d62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3543300" y="19224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zh-CN"/>
          </a:p>
        </p:txBody>
      </p:sp>
      <p:pic>
        <p:nvPicPr>
          <p:cNvPr id="55300" name="Picture 3" descr="无标题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41438"/>
            <a:ext cx="6084888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6a06503de9f9b1db9f3d62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3543300" y="19224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042988" y="1341438"/>
            <a:ext cx="7489825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rgbClr val="0000FF"/>
                </a:solidFill>
              </a:rPr>
              <a:t>自读要求：</a:t>
            </a:r>
          </a:p>
          <a:p>
            <a:pPr>
              <a:spcBef>
                <a:spcPct val="50000"/>
              </a:spcBef>
            </a:pPr>
            <a:r>
              <a:rPr lang="en-US" altLang="zh-CN" sz="4400" b="1" dirty="0">
                <a:solidFill>
                  <a:srgbClr val="0000FF"/>
                </a:solidFill>
              </a:rPr>
              <a:t>1</a:t>
            </a:r>
            <a:r>
              <a:rPr lang="zh-CN" altLang="en-US" sz="4400" b="1" dirty="0">
                <a:solidFill>
                  <a:srgbClr val="0000FF"/>
                </a:solidFill>
              </a:rPr>
              <a:t>、读准字音，读通句子。</a:t>
            </a:r>
          </a:p>
          <a:p>
            <a:pPr>
              <a:spcBef>
                <a:spcPct val="50000"/>
              </a:spcBef>
            </a:pPr>
            <a:r>
              <a:rPr lang="en-US" altLang="zh-CN" sz="4400" b="1" dirty="0">
                <a:solidFill>
                  <a:srgbClr val="0000FF"/>
                </a:solidFill>
              </a:rPr>
              <a:t>2</a:t>
            </a:r>
            <a:r>
              <a:rPr lang="zh-CN" altLang="en-US" sz="4400" b="1" dirty="0">
                <a:solidFill>
                  <a:srgbClr val="0000FF"/>
                </a:solidFill>
              </a:rPr>
              <a:t>、不会读的字圈出来，多读几遍。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7893" name="Picture 5" descr="W0200707096723146731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4" name="WordArt 6"/>
          <p:cNvSpPr>
            <a:spLocks noChangeArrowheads="1" noChangeShapeType="1" noTextEdit="1"/>
          </p:cNvSpPr>
          <p:nvPr/>
        </p:nvSpPr>
        <p:spPr bwMode="auto">
          <a:xfrm>
            <a:off x="1908175" y="260350"/>
            <a:ext cx="4176713" cy="1152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1991"/>
              </a:avLst>
            </a:prstTxWarp>
          </a:bodyPr>
          <a:lstStyle/>
          <a:p>
            <a:pPr algn="ctr"/>
            <a:r>
              <a:rPr lang="zh-CN" alt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我会认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0" y="1484313"/>
            <a:ext cx="4643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5050"/>
                </a:solidFill>
              </a:rPr>
              <a:t>乌</a:t>
            </a:r>
            <a:r>
              <a:rPr lang="zh-CN" altLang="en-US" sz="3600" b="1" dirty="0"/>
              <a:t>（</a:t>
            </a:r>
            <a:r>
              <a:rPr lang="en-US" altLang="zh-CN" sz="3600" b="1" dirty="0" err="1"/>
              <a:t>wū</a:t>
            </a:r>
            <a:r>
              <a:rPr lang="zh-CN" altLang="en-US" sz="3600" b="1" dirty="0"/>
              <a:t>）</a:t>
            </a:r>
            <a:r>
              <a:rPr lang="zh-CN" altLang="en-US" sz="3600" b="1" dirty="0">
                <a:solidFill>
                  <a:srgbClr val="FF5050"/>
                </a:solidFill>
              </a:rPr>
              <a:t>鸦</a:t>
            </a:r>
            <a:r>
              <a:rPr lang="zh-CN" altLang="en-US" sz="3600" b="1" dirty="0"/>
              <a:t>（</a:t>
            </a:r>
            <a:r>
              <a:rPr lang="en-US" altLang="zh-CN" sz="3600" b="1" dirty="0" err="1"/>
              <a:t>yā</a:t>
            </a:r>
            <a:r>
              <a:rPr lang="zh-CN" altLang="en-US" sz="3600" b="1" dirty="0"/>
              <a:t>）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339975" y="2205038"/>
            <a:ext cx="2087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5050"/>
                </a:solidFill>
              </a:rPr>
              <a:t>喝</a:t>
            </a:r>
            <a:r>
              <a:rPr lang="zh-CN" altLang="en-US" sz="3600" b="1" dirty="0"/>
              <a:t>（</a:t>
            </a:r>
            <a:r>
              <a:rPr lang="en-US" altLang="zh-CN" sz="3600" b="1" dirty="0" err="1"/>
              <a:t>hē</a:t>
            </a:r>
            <a:r>
              <a:rPr lang="zh-CN" altLang="en-US" sz="3600" b="1" dirty="0"/>
              <a:t>）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250825" y="3573463"/>
            <a:ext cx="230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5050"/>
                </a:solidFill>
              </a:rPr>
              <a:t>渴</a:t>
            </a:r>
            <a:r>
              <a:rPr lang="zh-CN" altLang="en-US" sz="3600" b="1" dirty="0"/>
              <a:t>（</a:t>
            </a:r>
            <a:r>
              <a:rPr lang="en-US" altLang="zh-CN" sz="3600" b="1" dirty="0" err="1"/>
              <a:t>kě</a:t>
            </a:r>
            <a:r>
              <a:rPr lang="zh-CN" altLang="en-US" sz="3600" b="1" dirty="0"/>
              <a:t>）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219700" y="1484313"/>
            <a:ext cx="30241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5050"/>
                </a:solidFill>
              </a:rPr>
              <a:t>瓶</a:t>
            </a:r>
            <a:r>
              <a:rPr lang="zh-CN" altLang="en-US" sz="3600" b="1" dirty="0"/>
              <a:t>（</a:t>
            </a:r>
            <a:r>
              <a:rPr lang="en-US" altLang="zh-CN" sz="3600" b="1" dirty="0" err="1"/>
              <a:t>píng</a:t>
            </a:r>
            <a:r>
              <a:rPr lang="zh-CN" altLang="en-US" sz="3600" b="1" dirty="0"/>
              <a:t>）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0" y="2276475"/>
            <a:ext cx="2411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5050"/>
                </a:solidFill>
              </a:rPr>
              <a:t>渐</a:t>
            </a:r>
            <a:r>
              <a:rPr lang="zh-CN" altLang="en-US" sz="3600" b="1" dirty="0"/>
              <a:t>（</a:t>
            </a:r>
            <a:r>
              <a:rPr lang="en-US" altLang="zh-CN" sz="3600" b="1" dirty="0" err="1"/>
              <a:t>jiàn</a:t>
            </a:r>
            <a:r>
              <a:rPr lang="zh-CN" altLang="en-US" sz="3600" b="1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/>
      <p:bldP spid="37896" grpId="0"/>
      <p:bldP spid="37897" grpId="0"/>
      <p:bldP spid="37898" grpId="0"/>
      <p:bldP spid="378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062" name="Picture 14" descr="W0200707096723146731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0"/>
            <a:ext cx="925195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539750" y="1628775"/>
            <a:ext cx="2808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600">
                <a:solidFill>
                  <a:srgbClr val="FF5050"/>
                </a:solidFill>
                <a:latin typeface="黑体" pitchFamily="2" charset="-122"/>
                <a:ea typeface="黑体" pitchFamily="2" charset="-122"/>
              </a:rPr>
              <a:t>乌鸦</a:t>
            </a:r>
            <a:endParaRPr lang="zh-CN" altLang="en-US" sz="36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2916238" y="1196975"/>
            <a:ext cx="3095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4000"/>
          </a:p>
        </p:txBody>
      </p:sp>
      <p:sp>
        <p:nvSpPr>
          <p:cNvPr id="2086" name="Text Box 38"/>
          <p:cNvSpPr txBox="1">
            <a:spLocks noChangeArrowheads="1"/>
          </p:cNvSpPr>
          <p:nvPr/>
        </p:nvSpPr>
        <p:spPr bwMode="auto">
          <a:xfrm>
            <a:off x="3059113" y="1052513"/>
            <a:ext cx="2447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5050"/>
                </a:solidFill>
              </a:rPr>
              <a:t>渐渐</a:t>
            </a:r>
            <a:endParaRPr lang="zh-CN" altLang="en-US" sz="3600" b="1"/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5651500" y="765175"/>
            <a:ext cx="2665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5050"/>
                </a:solidFill>
              </a:rPr>
              <a:t>瓶子</a:t>
            </a:r>
            <a:endParaRPr lang="zh-CN" altLang="en-US" sz="3600" b="1"/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468313" y="2636838"/>
            <a:ext cx="2087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5050"/>
                </a:solidFill>
              </a:rPr>
              <a:t>喝水</a:t>
            </a:r>
            <a:endParaRPr lang="zh-CN" altLang="en-US" sz="3600" b="1"/>
          </a:p>
        </p:txBody>
      </p:sp>
      <p:sp>
        <p:nvSpPr>
          <p:cNvPr id="2089" name="Text Box 41"/>
          <p:cNvSpPr txBox="1">
            <a:spLocks noChangeArrowheads="1"/>
          </p:cNvSpPr>
          <p:nvPr/>
        </p:nvSpPr>
        <p:spPr bwMode="auto">
          <a:xfrm>
            <a:off x="179388" y="3644900"/>
            <a:ext cx="2808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5050"/>
                </a:solidFill>
              </a:rPr>
              <a:t>口渴</a:t>
            </a:r>
            <a:endParaRPr lang="zh-CN" altLang="en-US" sz="3600" b="1"/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755650" y="5516563"/>
            <a:ext cx="215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5050"/>
                </a:solidFill>
              </a:rPr>
              <a:t>许多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3" grpId="0"/>
      <p:bldP spid="2086" grpId="0"/>
      <p:bldP spid="2087" grpId="0"/>
      <p:bldP spid="2088" grpId="0"/>
      <p:bldP spid="2089" grpId="0"/>
      <p:bldP spid="20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2773" name="Picture 5" descr="W0200707096723146731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95288" y="476250"/>
            <a:ext cx="7272337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>
                <a:solidFill>
                  <a:srgbClr val="FF0066"/>
                </a:solidFill>
              </a:rPr>
              <a:t>乌鸦在喝水的时候遇到什么问题？</a:t>
            </a:r>
          </a:p>
        </p:txBody>
      </p:sp>
      <p:sp>
        <p:nvSpPr>
          <p:cNvPr id="32776" name="AutoShape 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867400" y="5157788"/>
            <a:ext cx="2089150" cy="1152525"/>
          </a:xfrm>
          <a:prstGeom prst="leftArrow">
            <a:avLst>
              <a:gd name="adj1" fmla="val 50000"/>
              <a:gd name="adj2" fmla="val 453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1749" name="Picture 5" descr="W0200707096723146731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39750" y="404813"/>
            <a:ext cx="799306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 dirty="0">
                <a:solidFill>
                  <a:srgbClr val="3366CC"/>
                </a:solidFill>
              </a:rPr>
              <a:t>乌鸦想到了什么办法？</a:t>
            </a:r>
          </a:p>
        </p:txBody>
      </p:sp>
      <p:sp>
        <p:nvSpPr>
          <p:cNvPr id="31752" name="AutoShape 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867400" y="5516563"/>
            <a:ext cx="1800225" cy="1008062"/>
          </a:xfrm>
          <a:prstGeom prst="leftArrow">
            <a:avLst>
              <a:gd name="adj1" fmla="val 50000"/>
              <a:gd name="adj2" fmla="val 446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W0200707096726042042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0"/>
            <a:ext cx="4284662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95288" y="476250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0" y="260350"/>
            <a:ext cx="5508625" cy="631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b="1" dirty="0">
                <a:solidFill>
                  <a:srgbClr val="FF5050"/>
                </a:solidFill>
              </a:rPr>
              <a:t>2</a:t>
            </a:r>
            <a:r>
              <a:rPr lang="zh-CN" altLang="en-US" sz="4800" b="1" dirty="0">
                <a:solidFill>
                  <a:srgbClr val="FF5050"/>
                </a:solidFill>
              </a:rPr>
              <a:t>、乌鸦看见旁边有许多小石子，想出办法来了。</a:t>
            </a:r>
          </a:p>
          <a:p>
            <a:pPr>
              <a:spcBef>
                <a:spcPct val="50000"/>
              </a:spcBef>
            </a:pPr>
            <a:r>
              <a:rPr lang="en-US" altLang="zh-CN" sz="4800" b="1" dirty="0">
                <a:solidFill>
                  <a:srgbClr val="FF5050"/>
                </a:solidFill>
              </a:rPr>
              <a:t>3</a:t>
            </a:r>
            <a:r>
              <a:rPr lang="zh-CN" altLang="en-US" sz="4800" b="1" dirty="0">
                <a:solidFill>
                  <a:srgbClr val="FF5050"/>
                </a:solidFill>
              </a:rPr>
              <a:t>、</a:t>
            </a:r>
            <a:r>
              <a:rPr lang="zh-CN" altLang="en-US" sz="4800" b="1" dirty="0">
                <a:solidFill>
                  <a:srgbClr val="3366CC"/>
                </a:solidFill>
              </a:rPr>
              <a:t>乌鸦把小石子一个一个地放进瓶子里。瓶子里的水渐渐升高，乌鸦就喝着水了。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zh-CN"/>
          </a:p>
        </p:txBody>
      </p:sp>
      <p:pic>
        <p:nvPicPr>
          <p:cNvPr id="21508" name="Picture 4" descr="W0200707096726042042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0" y="0"/>
            <a:ext cx="889317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6600">
              <a:solidFill>
                <a:schemeClr val="accent2"/>
              </a:solidFill>
            </a:endParaRPr>
          </a:p>
        </p:txBody>
      </p:sp>
      <p:sp>
        <p:nvSpPr>
          <p:cNvPr id="21510" name="AutoShap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51500" y="5229225"/>
            <a:ext cx="1873250" cy="93662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68313" y="0"/>
            <a:ext cx="705802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800" b="1">
                <a:solidFill>
                  <a:srgbClr val="0000FF"/>
                </a:solidFill>
                <a:ea typeface="隶书" pitchFamily="49" charset="-122"/>
              </a:rPr>
              <a:t>如果你是这只小乌鸦，你还有什么办法喝到水？</a:t>
            </a:r>
          </a:p>
          <a:p>
            <a:pPr>
              <a:spcBef>
                <a:spcPct val="50000"/>
              </a:spcBef>
            </a:pPr>
            <a:endParaRPr lang="en-US" altLang="zh-CN" sz="4800" b="1">
              <a:solidFill>
                <a:srgbClr val="0000FF"/>
              </a:solidFill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480</Words>
  <Application>Microsoft Office PowerPoint</Application>
  <PresentationFormat>全屏显示(4:3)</PresentationFormat>
  <Paragraphs>55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第一PPT模板网-WWW.1PPT.COM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第一PPT模板网-WWW.1PPT.COM_x000d_
</dc:description>
  <cp:lastModifiedBy>liuwei</cp:lastModifiedBy>
  <cp:revision>25</cp:revision>
  <dcterms:created xsi:type="dcterms:W3CDTF">2010-03-27T01:06:35Z</dcterms:created>
  <dcterms:modified xsi:type="dcterms:W3CDTF">2017-04-17T14:30:30Z</dcterms:modified>
  <cp:category>第一PPT模板网-WWW.1PPT.COM</cp:category>
</cp:coreProperties>
</file>