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6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9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66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651" autoAdjust="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34E78-F47E-4561-A54B-E2450FD95B7C}" type="datetimeFigureOut">
              <a:rPr lang="zh-CN" altLang="en-US" smtClean="0"/>
              <a:pPr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D1583-A762-41FD-97BB-92A28F9449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6120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10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D1583-A762-41FD-97BB-92A28F94495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94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D1583-A762-41FD-97BB-92A28F94495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328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7C0F0-6E63-4ECD-9172-A430EC0443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8193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52878-B43B-4790-94AB-6E73D5ED90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693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BD536-84B7-408B-AF88-0403EB6CFF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49897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1DFA4A-0ED8-4667-B072-81406B5344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2784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DC757-13E7-41E4-87A6-E0E0D40E2D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0588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1A589-7DBD-4D4E-9D22-1C1E2C0543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9981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77C11B-3EDA-4FEA-825E-8A413207F2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5448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B1370-00EF-44CD-8305-6185BBF591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4691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834A1-6F63-4E3B-B821-C9AE7802FD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6742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8CE42-087B-4AEA-B9AE-CD9B6F3CB7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5730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57D770-F3CF-43DE-A57D-499B99A1D3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2515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0AB23-606B-4AD5-9D64-90688AFC77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8109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7DBFCB-F927-46CA-8719-064F7D67A96A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1" name="Picture 7" descr="p_large_DhnW_7f08000068fc2d0b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wyhs_ke.exe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wyhs_dh1.ex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0.png"/><Relationship Id="rId4" Type="http://schemas.openxmlformats.org/officeDocument/2006/relationships/hyperlink" Target="wyhs_dh1.ex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wyhs_dh1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WordArt 6"/>
          <p:cNvSpPr>
            <a:spLocks noChangeArrowheads="1" noChangeShapeType="1" noTextEdit="1"/>
          </p:cNvSpPr>
          <p:nvPr/>
        </p:nvSpPr>
        <p:spPr bwMode="auto">
          <a:xfrm>
            <a:off x="1202094" y="990600"/>
            <a:ext cx="6705600" cy="1600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乌鸦</a:t>
            </a:r>
            <a:r>
              <a:rPr lang="zh-CN" altLang="en-US" sz="3600" i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喝水</a:t>
            </a:r>
          </a:p>
        </p:txBody>
      </p:sp>
      <p:pic>
        <p:nvPicPr>
          <p:cNvPr id="7" name="Picture 4" descr="插图（1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56388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914400" y="1295400"/>
            <a:ext cx="6019800" cy="1524000"/>
            <a:chOff x="576" y="816"/>
            <a:chExt cx="3792" cy="960"/>
          </a:xfrm>
        </p:grpSpPr>
        <p:grpSp>
          <p:nvGrpSpPr>
            <p:cNvPr id="20483" name="Group 3"/>
            <p:cNvGrpSpPr>
              <a:grpSpLocks/>
            </p:cNvGrpSpPr>
            <p:nvPr/>
          </p:nvGrpSpPr>
          <p:grpSpPr bwMode="auto">
            <a:xfrm>
              <a:off x="576" y="816"/>
              <a:ext cx="960" cy="960"/>
              <a:chOff x="1104" y="2606"/>
              <a:chExt cx="1358" cy="1330"/>
            </a:xfrm>
          </p:grpSpPr>
          <p:grpSp>
            <p:nvGrpSpPr>
              <p:cNvPr id="20484" name="Group 4"/>
              <p:cNvGrpSpPr>
                <a:grpSpLocks/>
              </p:cNvGrpSpPr>
              <p:nvPr/>
            </p:nvGrpSpPr>
            <p:grpSpPr bwMode="auto">
              <a:xfrm>
                <a:off x="1104" y="2606"/>
                <a:ext cx="1358" cy="1330"/>
                <a:chOff x="-3" y="-3"/>
                <a:chExt cx="1358" cy="1186"/>
              </a:xfrm>
            </p:grpSpPr>
            <p:grpSp>
              <p:nvGrpSpPr>
                <p:cNvPr id="20485" name="Group 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352" cy="1180"/>
                  <a:chOff x="0" y="0"/>
                  <a:chExt cx="1352" cy="1180"/>
                </a:xfrm>
              </p:grpSpPr>
              <p:grpSp>
                <p:nvGrpSpPr>
                  <p:cNvPr id="20486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676" cy="590"/>
                    <a:chOff x="0" y="0"/>
                    <a:chExt cx="676" cy="590"/>
                  </a:xfrm>
                </p:grpSpPr>
                <p:sp>
                  <p:nvSpPr>
                    <p:cNvPr id="20487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" y="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488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489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76" y="0"/>
                    <a:ext cx="676" cy="590"/>
                    <a:chOff x="676" y="0"/>
                    <a:chExt cx="676" cy="590"/>
                  </a:xfrm>
                </p:grpSpPr>
                <p:sp>
                  <p:nvSpPr>
                    <p:cNvPr id="20490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491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6" y="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49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0" y="590"/>
                    <a:ext cx="676" cy="590"/>
                    <a:chOff x="0" y="590"/>
                    <a:chExt cx="676" cy="590"/>
                  </a:xfrm>
                </p:grpSpPr>
                <p:sp>
                  <p:nvSpPr>
                    <p:cNvPr id="20493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" y="59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494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59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49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676" y="590"/>
                    <a:ext cx="676" cy="590"/>
                    <a:chOff x="676" y="590"/>
                    <a:chExt cx="676" cy="590"/>
                  </a:xfrm>
                </p:grpSpPr>
                <p:sp>
                  <p:nvSpPr>
                    <p:cNvPr id="20496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59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497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6" y="59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0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-3" y="-3"/>
                  <a:ext cx="1358" cy="118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499" name="Line 19"/>
              <p:cNvSpPr>
                <a:spLocks noChangeShapeType="1"/>
              </p:cNvSpPr>
              <p:nvPr/>
            </p:nvSpPr>
            <p:spPr bwMode="auto">
              <a:xfrm>
                <a:off x="1776" y="2606"/>
                <a:ext cx="0" cy="1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Line 20"/>
              <p:cNvSpPr>
                <a:spLocks noChangeShapeType="1"/>
              </p:cNvSpPr>
              <p:nvPr/>
            </p:nvSpPr>
            <p:spPr bwMode="auto">
              <a:xfrm>
                <a:off x="1104" y="3278"/>
                <a:ext cx="13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01" name="Group 21"/>
            <p:cNvGrpSpPr>
              <a:grpSpLocks/>
            </p:cNvGrpSpPr>
            <p:nvPr/>
          </p:nvGrpSpPr>
          <p:grpSpPr bwMode="auto">
            <a:xfrm>
              <a:off x="1488" y="816"/>
              <a:ext cx="960" cy="960"/>
              <a:chOff x="1104" y="2606"/>
              <a:chExt cx="1358" cy="1330"/>
            </a:xfrm>
          </p:grpSpPr>
          <p:grpSp>
            <p:nvGrpSpPr>
              <p:cNvPr id="20502" name="Group 22"/>
              <p:cNvGrpSpPr>
                <a:grpSpLocks/>
              </p:cNvGrpSpPr>
              <p:nvPr/>
            </p:nvGrpSpPr>
            <p:grpSpPr bwMode="auto">
              <a:xfrm>
                <a:off x="1104" y="2606"/>
                <a:ext cx="1358" cy="1330"/>
                <a:chOff x="-3" y="-3"/>
                <a:chExt cx="1358" cy="1186"/>
              </a:xfrm>
            </p:grpSpPr>
            <p:grpSp>
              <p:nvGrpSpPr>
                <p:cNvPr id="20503" name="Group 2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352" cy="1180"/>
                  <a:chOff x="0" y="0"/>
                  <a:chExt cx="1352" cy="1180"/>
                </a:xfrm>
              </p:grpSpPr>
              <p:grpSp>
                <p:nvGrpSpPr>
                  <p:cNvPr id="20504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676" cy="590"/>
                    <a:chOff x="0" y="0"/>
                    <a:chExt cx="676" cy="590"/>
                  </a:xfrm>
                </p:grpSpPr>
                <p:sp>
                  <p:nvSpPr>
                    <p:cNvPr id="20505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" y="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06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07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676" y="0"/>
                    <a:ext cx="676" cy="590"/>
                    <a:chOff x="676" y="0"/>
                    <a:chExt cx="676" cy="590"/>
                  </a:xfrm>
                </p:grpSpPr>
                <p:sp>
                  <p:nvSpPr>
                    <p:cNvPr id="20508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09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6" y="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10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0" y="590"/>
                    <a:ext cx="676" cy="590"/>
                    <a:chOff x="0" y="590"/>
                    <a:chExt cx="676" cy="590"/>
                  </a:xfrm>
                </p:grpSpPr>
                <p:sp>
                  <p:nvSpPr>
                    <p:cNvPr id="20511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" y="59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12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59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13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676" y="590"/>
                    <a:ext cx="676" cy="590"/>
                    <a:chOff x="676" y="590"/>
                    <a:chExt cx="676" cy="590"/>
                  </a:xfrm>
                </p:grpSpPr>
                <p:sp>
                  <p:nvSpPr>
                    <p:cNvPr id="20514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59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15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6" y="59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0516" name="Rectangle 36"/>
                <p:cNvSpPr>
                  <a:spLocks noChangeArrowheads="1"/>
                </p:cNvSpPr>
                <p:nvPr/>
              </p:nvSpPr>
              <p:spPr bwMode="auto">
                <a:xfrm>
                  <a:off x="-3" y="-3"/>
                  <a:ext cx="1358" cy="118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1776" y="2606"/>
                <a:ext cx="0" cy="1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>
                <a:off x="1104" y="3278"/>
                <a:ext cx="13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19" name="Group 39"/>
            <p:cNvGrpSpPr>
              <a:grpSpLocks/>
            </p:cNvGrpSpPr>
            <p:nvPr/>
          </p:nvGrpSpPr>
          <p:grpSpPr bwMode="auto">
            <a:xfrm>
              <a:off x="2448" y="816"/>
              <a:ext cx="960" cy="960"/>
              <a:chOff x="1104" y="2606"/>
              <a:chExt cx="1358" cy="1330"/>
            </a:xfrm>
          </p:grpSpPr>
          <p:grpSp>
            <p:nvGrpSpPr>
              <p:cNvPr id="20520" name="Group 40"/>
              <p:cNvGrpSpPr>
                <a:grpSpLocks/>
              </p:cNvGrpSpPr>
              <p:nvPr/>
            </p:nvGrpSpPr>
            <p:grpSpPr bwMode="auto">
              <a:xfrm>
                <a:off x="1104" y="2606"/>
                <a:ext cx="1358" cy="1330"/>
                <a:chOff x="-3" y="-3"/>
                <a:chExt cx="1358" cy="1186"/>
              </a:xfrm>
            </p:grpSpPr>
            <p:grpSp>
              <p:nvGrpSpPr>
                <p:cNvPr id="20521" name="Group 4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352" cy="1180"/>
                  <a:chOff x="0" y="0"/>
                  <a:chExt cx="1352" cy="1180"/>
                </a:xfrm>
              </p:grpSpPr>
              <p:grpSp>
                <p:nvGrpSpPr>
                  <p:cNvPr id="20522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676" cy="590"/>
                    <a:chOff x="0" y="0"/>
                    <a:chExt cx="676" cy="590"/>
                  </a:xfrm>
                </p:grpSpPr>
                <p:sp>
                  <p:nvSpPr>
                    <p:cNvPr id="20523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" y="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24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25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676" y="0"/>
                    <a:ext cx="676" cy="590"/>
                    <a:chOff x="676" y="0"/>
                    <a:chExt cx="676" cy="590"/>
                  </a:xfrm>
                </p:grpSpPr>
                <p:sp>
                  <p:nvSpPr>
                    <p:cNvPr id="20526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27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6" y="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28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0" y="590"/>
                    <a:ext cx="676" cy="590"/>
                    <a:chOff x="0" y="590"/>
                    <a:chExt cx="676" cy="590"/>
                  </a:xfrm>
                </p:grpSpPr>
                <p:sp>
                  <p:nvSpPr>
                    <p:cNvPr id="20529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" y="59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30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59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31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676" y="590"/>
                    <a:ext cx="676" cy="590"/>
                    <a:chOff x="676" y="590"/>
                    <a:chExt cx="676" cy="590"/>
                  </a:xfrm>
                </p:grpSpPr>
                <p:sp>
                  <p:nvSpPr>
                    <p:cNvPr id="20532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59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3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6" y="59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0534" name="Rectangle 54"/>
                <p:cNvSpPr>
                  <a:spLocks noChangeArrowheads="1"/>
                </p:cNvSpPr>
                <p:nvPr/>
              </p:nvSpPr>
              <p:spPr bwMode="auto">
                <a:xfrm>
                  <a:off x="-3" y="-3"/>
                  <a:ext cx="1358" cy="118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35" name="Line 55"/>
              <p:cNvSpPr>
                <a:spLocks noChangeShapeType="1"/>
              </p:cNvSpPr>
              <p:nvPr/>
            </p:nvSpPr>
            <p:spPr bwMode="auto">
              <a:xfrm>
                <a:off x="1776" y="2606"/>
                <a:ext cx="0" cy="1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6" name="Line 56"/>
              <p:cNvSpPr>
                <a:spLocks noChangeShapeType="1"/>
              </p:cNvSpPr>
              <p:nvPr/>
            </p:nvSpPr>
            <p:spPr bwMode="auto">
              <a:xfrm>
                <a:off x="1104" y="3278"/>
                <a:ext cx="13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37" name="Group 57"/>
            <p:cNvGrpSpPr>
              <a:grpSpLocks/>
            </p:cNvGrpSpPr>
            <p:nvPr/>
          </p:nvGrpSpPr>
          <p:grpSpPr bwMode="auto">
            <a:xfrm>
              <a:off x="3408" y="816"/>
              <a:ext cx="960" cy="960"/>
              <a:chOff x="1104" y="2606"/>
              <a:chExt cx="1358" cy="1330"/>
            </a:xfrm>
          </p:grpSpPr>
          <p:grpSp>
            <p:nvGrpSpPr>
              <p:cNvPr id="20538" name="Group 58"/>
              <p:cNvGrpSpPr>
                <a:grpSpLocks/>
              </p:cNvGrpSpPr>
              <p:nvPr/>
            </p:nvGrpSpPr>
            <p:grpSpPr bwMode="auto">
              <a:xfrm>
                <a:off x="1104" y="2606"/>
                <a:ext cx="1358" cy="1330"/>
                <a:chOff x="-3" y="-3"/>
                <a:chExt cx="1358" cy="1186"/>
              </a:xfrm>
            </p:grpSpPr>
            <p:grpSp>
              <p:nvGrpSpPr>
                <p:cNvPr id="20539" name="Group 5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352" cy="1180"/>
                  <a:chOff x="0" y="0"/>
                  <a:chExt cx="1352" cy="1180"/>
                </a:xfrm>
              </p:grpSpPr>
              <p:grpSp>
                <p:nvGrpSpPr>
                  <p:cNvPr id="20540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676" cy="590"/>
                    <a:chOff x="0" y="0"/>
                    <a:chExt cx="676" cy="590"/>
                  </a:xfrm>
                </p:grpSpPr>
                <p:sp>
                  <p:nvSpPr>
                    <p:cNvPr id="20541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" y="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42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43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676" y="0"/>
                    <a:ext cx="676" cy="590"/>
                    <a:chOff x="676" y="0"/>
                    <a:chExt cx="676" cy="590"/>
                  </a:xfrm>
                </p:grpSpPr>
                <p:sp>
                  <p:nvSpPr>
                    <p:cNvPr id="20544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45" name="Rectangle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6" y="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46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0" y="590"/>
                    <a:ext cx="676" cy="590"/>
                    <a:chOff x="0" y="590"/>
                    <a:chExt cx="676" cy="590"/>
                  </a:xfrm>
                </p:grpSpPr>
                <p:sp>
                  <p:nvSpPr>
                    <p:cNvPr id="20547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" y="59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48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59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49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676" y="590"/>
                    <a:ext cx="676" cy="590"/>
                    <a:chOff x="676" y="590"/>
                    <a:chExt cx="676" cy="590"/>
                  </a:xfrm>
                </p:grpSpPr>
                <p:sp>
                  <p:nvSpPr>
                    <p:cNvPr id="20550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59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51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6" y="59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0552" name="Rectangle 72"/>
                <p:cNvSpPr>
                  <a:spLocks noChangeArrowheads="1"/>
                </p:cNvSpPr>
                <p:nvPr/>
              </p:nvSpPr>
              <p:spPr bwMode="auto">
                <a:xfrm>
                  <a:off x="-3" y="-3"/>
                  <a:ext cx="1358" cy="118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53" name="Line 73"/>
              <p:cNvSpPr>
                <a:spLocks noChangeShapeType="1"/>
              </p:cNvSpPr>
              <p:nvPr/>
            </p:nvSpPr>
            <p:spPr bwMode="auto">
              <a:xfrm>
                <a:off x="1776" y="2606"/>
                <a:ext cx="0" cy="1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4" name="Line 74"/>
              <p:cNvSpPr>
                <a:spLocks noChangeShapeType="1"/>
              </p:cNvSpPr>
              <p:nvPr/>
            </p:nvSpPr>
            <p:spPr bwMode="auto">
              <a:xfrm>
                <a:off x="1104" y="3278"/>
                <a:ext cx="13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555" name="Group 75"/>
          <p:cNvGrpSpPr>
            <a:grpSpLocks/>
          </p:cNvGrpSpPr>
          <p:nvPr/>
        </p:nvGrpSpPr>
        <p:grpSpPr bwMode="auto">
          <a:xfrm>
            <a:off x="914400" y="3429000"/>
            <a:ext cx="6019800" cy="1524000"/>
            <a:chOff x="576" y="816"/>
            <a:chExt cx="3792" cy="960"/>
          </a:xfrm>
        </p:grpSpPr>
        <p:grpSp>
          <p:nvGrpSpPr>
            <p:cNvPr id="20556" name="Group 76"/>
            <p:cNvGrpSpPr>
              <a:grpSpLocks/>
            </p:cNvGrpSpPr>
            <p:nvPr/>
          </p:nvGrpSpPr>
          <p:grpSpPr bwMode="auto">
            <a:xfrm>
              <a:off x="576" y="816"/>
              <a:ext cx="960" cy="960"/>
              <a:chOff x="1104" y="2606"/>
              <a:chExt cx="1358" cy="1330"/>
            </a:xfrm>
          </p:grpSpPr>
          <p:grpSp>
            <p:nvGrpSpPr>
              <p:cNvPr id="20557" name="Group 77"/>
              <p:cNvGrpSpPr>
                <a:grpSpLocks/>
              </p:cNvGrpSpPr>
              <p:nvPr/>
            </p:nvGrpSpPr>
            <p:grpSpPr bwMode="auto">
              <a:xfrm>
                <a:off x="1104" y="2606"/>
                <a:ext cx="1358" cy="1330"/>
                <a:chOff x="-3" y="-3"/>
                <a:chExt cx="1358" cy="1186"/>
              </a:xfrm>
            </p:grpSpPr>
            <p:grpSp>
              <p:nvGrpSpPr>
                <p:cNvPr id="20558" name="Group 7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352" cy="1180"/>
                  <a:chOff x="0" y="0"/>
                  <a:chExt cx="1352" cy="1180"/>
                </a:xfrm>
              </p:grpSpPr>
              <p:grpSp>
                <p:nvGrpSpPr>
                  <p:cNvPr id="20559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676" cy="590"/>
                    <a:chOff x="0" y="0"/>
                    <a:chExt cx="676" cy="590"/>
                  </a:xfrm>
                </p:grpSpPr>
                <p:sp>
                  <p:nvSpPr>
                    <p:cNvPr id="20560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" y="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61" name="Rectangle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62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76" y="0"/>
                    <a:ext cx="676" cy="590"/>
                    <a:chOff x="676" y="0"/>
                    <a:chExt cx="676" cy="590"/>
                  </a:xfrm>
                </p:grpSpPr>
                <p:sp>
                  <p:nvSpPr>
                    <p:cNvPr id="20563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64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6" y="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65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0" y="590"/>
                    <a:ext cx="676" cy="590"/>
                    <a:chOff x="0" y="590"/>
                    <a:chExt cx="676" cy="590"/>
                  </a:xfrm>
                </p:grpSpPr>
                <p:sp>
                  <p:nvSpPr>
                    <p:cNvPr id="20566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" y="59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67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59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68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676" y="590"/>
                    <a:ext cx="676" cy="590"/>
                    <a:chOff x="676" y="590"/>
                    <a:chExt cx="676" cy="590"/>
                  </a:xfrm>
                </p:grpSpPr>
                <p:sp>
                  <p:nvSpPr>
                    <p:cNvPr id="20569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59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70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6" y="59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0571" name="Rectangle 91"/>
                <p:cNvSpPr>
                  <a:spLocks noChangeArrowheads="1"/>
                </p:cNvSpPr>
                <p:nvPr/>
              </p:nvSpPr>
              <p:spPr bwMode="auto">
                <a:xfrm>
                  <a:off x="-3" y="-3"/>
                  <a:ext cx="1358" cy="118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72" name="Line 92"/>
              <p:cNvSpPr>
                <a:spLocks noChangeShapeType="1"/>
              </p:cNvSpPr>
              <p:nvPr/>
            </p:nvSpPr>
            <p:spPr bwMode="auto">
              <a:xfrm>
                <a:off x="1776" y="2606"/>
                <a:ext cx="0" cy="1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73" name="Line 93"/>
              <p:cNvSpPr>
                <a:spLocks noChangeShapeType="1"/>
              </p:cNvSpPr>
              <p:nvPr/>
            </p:nvSpPr>
            <p:spPr bwMode="auto">
              <a:xfrm>
                <a:off x="1104" y="3278"/>
                <a:ext cx="13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74" name="Group 94"/>
            <p:cNvGrpSpPr>
              <a:grpSpLocks/>
            </p:cNvGrpSpPr>
            <p:nvPr/>
          </p:nvGrpSpPr>
          <p:grpSpPr bwMode="auto">
            <a:xfrm>
              <a:off x="1488" y="816"/>
              <a:ext cx="960" cy="960"/>
              <a:chOff x="1104" y="2606"/>
              <a:chExt cx="1358" cy="1330"/>
            </a:xfrm>
          </p:grpSpPr>
          <p:grpSp>
            <p:nvGrpSpPr>
              <p:cNvPr id="20575" name="Group 95"/>
              <p:cNvGrpSpPr>
                <a:grpSpLocks/>
              </p:cNvGrpSpPr>
              <p:nvPr/>
            </p:nvGrpSpPr>
            <p:grpSpPr bwMode="auto">
              <a:xfrm>
                <a:off x="1104" y="2606"/>
                <a:ext cx="1358" cy="1330"/>
                <a:chOff x="-3" y="-3"/>
                <a:chExt cx="1358" cy="1186"/>
              </a:xfrm>
            </p:grpSpPr>
            <p:grpSp>
              <p:nvGrpSpPr>
                <p:cNvPr id="20576" name="Group 9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352" cy="1180"/>
                  <a:chOff x="0" y="0"/>
                  <a:chExt cx="1352" cy="1180"/>
                </a:xfrm>
              </p:grpSpPr>
              <p:grpSp>
                <p:nvGrpSpPr>
                  <p:cNvPr id="20577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676" cy="590"/>
                    <a:chOff x="0" y="0"/>
                    <a:chExt cx="676" cy="590"/>
                  </a:xfrm>
                </p:grpSpPr>
                <p:sp>
                  <p:nvSpPr>
                    <p:cNvPr id="20578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" y="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79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80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676" y="0"/>
                    <a:ext cx="676" cy="590"/>
                    <a:chOff x="676" y="0"/>
                    <a:chExt cx="676" cy="590"/>
                  </a:xfrm>
                </p:grpSpPr>
                <p:sp>
                  <p:nvSpPr>
                    <p:cNvPr id="2058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82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6" y="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83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0" y="590"/>
                    <a:ext cx="676" cy="590"/>
                    <a:chOff x="0" y="590"/>
                    <a:chExt cx="676" cy="590"/>
                  </a:xfrm>
                </p:grpSpPr>
                <p:sp>
                  <p:nvSpPr>
                    <p:cNvPr id="20584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" y="59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85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59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86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676" y="590"/>
                    <a:ext cx="676" cy="590"/>
                    <a:chOff x="676" y="590"/>
                    <a:chExt cx="676" cy="590"/>
                  </a:xfrm>
                </p:grpSpPr>
                <p:sp>
                  <p:nvSpPr>
                    <p:cNvPr id="20587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59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88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6" y="59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0589" name="Rectangle 109"/>
                <p:cNvSpPr>
                  <a:spLocks noChangeArrowheads="1"/>
                </p:cNvSpPr>
                <p:nvPr/>
              </p:nvSpPr>
              <p:spPr bwMode="auto">
                <a:xfrm>
                  <a:off x="-3" y="-3"/>
                  <a:ext cx="1358" cy="118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90" name="Line 110"/>
              <p:cNvSpPr>
                <a:spLocks noChangeShapeType="1"/>
              </p:cNvSpPr>
              <p:nvPr/>
            </p:nvSpPr>
            <p:spPr bwMode="auto">
              <a:xfrm>
                <a:off x="1776" y="2606"/>
                <a:ext cx="0" cy="1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91" name="Line 111"/>
              <p:cNvSpPr>
                <a:spLocks noChangeShapeType="1"/>
              </p:cNvSpPr>
              <p:nvPr/>
            </p:nvSpPr>
            <p:spPr bwMode="auto">
              <a:xfrm>
                <a:off x="1104" y="3278"/>
                <a:ext cx="13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92" name="Group 112"/>
            <p:cNvGrpSpPr>
              <a:grpSpLocks/>
            </p:cNvGrpSpPr>
            <p:nvPr/>
          </p:nvGrpSpPr>
          <p:grpSpPr bwMode="auto">
            <a:xfrm>
              <a:off x="2448" y="816"/>
              <a:ext cx="960" cy="960"/>
              <a:chOff x="1104" y="2606"/>
              <a:chExt cx="1358" cy="1330"/>
            </a:xfrm>
          </p:grpSpPr>
          <p:grpSp>
            <p:nvGrpSpPr>
              <p:cNvPr id="20593" name="Group 113"/>
              <p:cNvGrpSpPr>
                <a:grpSpLocks/>
              </p:cNvGrpSpPr>
              <p:nvPr/>
            </p:nvGrpSpPr>
            <p:grpSpPr bwMode="auto">
              <a:xfrm>
                <a:off x="1104" y="2606"/>
                <a:ext cx="1358" cy="1330"/>
                <a:chOff x="-3" y="-3"/>
                <a:chExt cx="1358" cy="1186"/>
              </a:xfrm>
            </p:grpSpPr>
            <p:grpSp>
              <p:nvGrpSpPr>
                <p:cNvPr id="20594" name="Group 1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352" cy="1180"/>
                  <a:chOff x="0" y="0"/>
                  <a:chExt cx="1352" cy="1180"/>
                </a:xfrm>
              </p:grpSpPr>
              <p:grpSp>
                <p:nvGrpSpPr>
                  <p:cNvPr id="20595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676" cy="590"/>
                    <a:chOff x="0" y="0"/>
                    <a:chExt cx="676" cy="590"/>
                  </a:xfrm>
                </p:grpSpPr>
                <p:sp>
                  <p:nvSpPr>
                    <p:cNvPr id="20596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" y="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597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98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676" y="0"/>
                    <a:ext cx="676" cy="590"/>
                    <a:chOff x="676" y="0"/>
                    <a:chExt cx="676" cy="590"/>
                  </a:xfrm>
                </p:grpSpPr>
                <p:sp>
                  <p:nvSpPr>
                    <p:cNvPr id="20599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600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6" y="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601" name="Group 121"/>
                  <p:cNvGrpSpPr>
                    <a:grpSpLocks/>
                  </p:cNvGrpSpPr>
                  <p:nvPr/>
                </p:nvGrpSpPr>
                <p:grpSpPr bwMode="auto">
                  <a:xfrm>
                    <a:off x="0" y="590"/>
                    <a:ext cx="676" cy="590"/>
                    <a:chOff x="0" y="590"/>
                    <a:chExt cx="676" cy="590"/>
                  </a:xfrm>
                </p:grpSpPr>
                <p:sp>
                  <p:nvSpPr>
                    <p:cNvPr id="20602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" y="59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603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59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604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676" y="590"/>
                    <a:ext cx="676" cy="590"/>
                    <a:chOff x="676" y="590"/>
                    <a:chExt cx="676" cy="590"/>
                  </a:xfrm>
                </p:grpSpPr>
                <p:sp>
                  <p:nvSpPr>
                    <p:cNvPr id="20605" name="Rectangl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59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606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6" y="59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0607" name="Rectangle 127"/>
                <p:cNvSpPr>
                  <a:spLocks noChangeArrowheads="1"/>
                </p:cNvSpPr>
                <p:nvPr/>
              </p:nvSpPr>
              <p:spPr bwMode="auto">
                <a:xfrm>
                  <a:off x="-3" y="-3"/>
                  <a:ext cx="1358" cy="118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608" name="Line 128"/>
              <p:cNvSpPr>
                <a:spLocks noChangeShapeType="1"/>
              </p:cNvSpPr>
              <p:nvPr/>
            </p:nvSpPr>
            <p:spPr bwMode="auto">
              <a:xfrm>
                <a:off x="1776" y="2606"/>
                <a:ext cx="0" cy="1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09" name="Line 129"/>
              <p:cNvSpPr>
                <a:spLocks noChangeShapeType="1"/>
              </p:cNvSpPr>
              <p:nvPr/>
            </p:nvSpPr>
            <p:spPr bwMode="auto">
              <a:xfrm>
                <a:off x="1104" y="3278"/>
                <a:ext cx="13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10" name="Group 130"/>
            <p:cNvGrpSpPr>
              <a:grpSpLocks/>
            </p:cNvGrpSpPr>
            <p:nvPr/>
          </p:nvGrpSpPr>
          <p:grpSpPr bwMode="auto">
            <a:xfrm>
              <a:off x="3408" y="816"/>
              <a:ext cx="960" cy="960"/>
              <a:chOff x="1104" y="2606"/>
              <a:chExt cx="1358" cy="1330"/>
            </a:xfrm>
          </p:grpSpPr>
          <p:grpSp>
            <p:nvGrpSpPr>
              <p:cNvPr id="20611" name="Group 131"/>
              <p:cNvGrpSpPr>
                <a:grpSpLocks/>
              </p:cNvGrpSpPr>
              <p:nvPr/>
            </p:nvGrpSpPr>
            <p:grpSpPr bwMode="auto">
              <a:xfrm>
                <a:off x="1104" y="2606"/>
                <a:ext cx="1358" cy="1330"/>
                <a:chOff x="-3" y="-3"/>
                <a:chExt cx="1358" cy="1186"/>
              </a:xfrm>
            </p:grpSpPr>
            <p:grpSp>
              <p:nvGrpSpPr>
                <p:cNvPr id="20612" name="Group 13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352" cy="1180"/>
                  <a:chOff x="0" y="0"/>
                  <a:chExt cx="1352" cy="1180"/>
                </a:xfrm>
              </p:grpSpPr>
              <p:grpSp>
                <p:nvGrpSpPr>
                  <p:cNvPr id="20613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676" cy="590"/>
                    <a:chOff x="0" y="0"/>
                    <a:chExt cx="676" cy="590"/>
                  </a:xfrm>
                </p:grpSpPr>
                <p:sp>
                  <p:nvSpPr>
                    <p:cNvPr id="20614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" y="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615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616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676" y="0"/>
                    <a:ext cx="676" cy="590"/>
                    <a:chOff x="676" y="0"/>
                    <a:chExt cx="676" cy="590"/>
                  </a:xfrm>
                </p:grpSpPr>
                <p:sp>
                  <p:nvSpPr>
                    <p:cNvPr id="20617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618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6" y="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619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0" y="590"/>
                    <a:ext cx="676" cy="590"/>
                    <a:chOff x="0" y="590"/>
                    <a:chExt cx="676" cy="590"/>
                  </a:xfrm>
                </p:grpSpPr>
                <p:sp>
                  <p:nvSpPr>
                    <p:cNvPr id="20620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" y="59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621" name="Rectangle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59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622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676" y="590"/>
                    <a:ext cx="676" cy="590"/>
                    <a:chOff x="676" y="590"/>
                    <a:chExt cx="676" cy="590"/>
                  </a:xfrm>
                </p:grpSpPr>
                <p:sp>
                  <p:nvSpPr>
                    <p:cNvPr id="20623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" y="590"/>
                      <a:ext cx="590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/>
                      <a:r>
                        <a:rPr kumimoji="1" lang="en-US" altLang="zh-CN" sz="1000">
                          <a:latin typeface="Times New Roman" pitchFamily="18" charset="0"/>
                        </a:rPr>
                        <a:t> </a:t>
                      </a:r>
                    </a:p>
                    <a:p>
                      <a:pPr algn="just" eaLnBrk="0" hangingPunct="0"/>
                      <a:endParaRPr kumimoji="1" lang="en-US" altLang="zh-CN" sz="24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20624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6" y="590"/>
                      <a:ext cx="676" cy="59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0625" name="Rectangle 145"/>
                <p:cNvSpPr>
                  <a:spLocks noChangeArrowheads="1"/>
                </p:cNvSpPr>
                <p:nvPr/>
              </p:nvSpPr>
              <p:spPr bwMode="auto">
                <a:xfrm>
                  <a:off x="-3" y="-3"/>
                  <a:ext cx="1358" cy="118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626" name="Line 146"/>
              <p:cNvSpPr>
                <a:spLocks noChangeShapeType="1"/>
              </p:cNvSpPr>
              <p:nvPr/>
            </p:nvSpPr>
            <p:spPr bwMode="auto">
              <a:xfrm>
                <a:off x="1776" y="2606"/>
                <a:ext cx="0" cy="1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27" name="Line 147"/>
              <p:cNvSpPr>
                <a:spLocks noChangeShapeType="1"/>
              </p:cNvSpPr>
              <p:nvPr/>
            </p:nvSpPr>
            <p:spPr bwMode="auto">
              <a:xfrm>
                <a:off x="1104" y="3278"/>
                <a:ext cx="13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628" name="Text Box 148"/>
          <p:cNvSpPr txBox="1">
            <a:spLocks noChangeArrowheads="1"/>
          </p:cNvSpPr>
          <p:nvPr/>
        </p:nvSpPr>
        <p:spPr bwMode="auto">
          <a:xfrm>
            <a:off x="914400" y="1219200"/>
            <a:ext cx="1600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9600">
                <a:solidFill>
                  <a:srgbClr val="CC0000"/>
                </a:solidFill>
                <a:ea typeface="楷体_GB2312" pitchFamily="49" charset="-122"/>
              </a:rPr>
              <a:t>渴</a:t>
            </a:r>
          </a:p>
        </p:txBody>
      </p:sp>
      <p:sp>
        <p:nvSpPr>
          <p:cNvPr id="20629" name="Text Box 149"/>
          <p:cNvSpPr txBox="1">
            <a:spLocks noChangeArrowheads="1"/>
          </p:cNvSpPr>
          <p:nvPr/>
        </p:nvSpPr>
        <p:spPr bwMode="auto">
          <a:xfrm>
            <a:off x="2438400" y="1295400"/>
            <a:ext cx="1600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9600">
                <a:solidFill>
                  <a:srgbClr val="CC0000"/>
                </a:solidFill>
                <a:ea typeface="楷体_GB2312" pitchFamily="49" charset="-122"/>
              </a:rPr>
              <a:t>看</a:t>
            </a:r>
          </a:p>
        </p:txBody>
      </p:sp>
      <p:sp>
        <p:nvSpPr>
          <p:cNvPr id="20630" name="Text Box 150"/>
          <p:cNvSpPr txBox="1">
            <a:spLocks noChangeArrowheads="1"/>
          </p:cNvSpPr>
          <p:nvPr/>
        </p:nvSpPr>
        <p:spPr bwMode="auto">
          <a:xfrm>
            <a:off x="3886200" y="1263650"/>
            <a:ext cx="1600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9600">
                <a:solidFill>
                  <a:srgbClr val="CC0000"/>
                </a:solidFill>
                <a:ea typeface="楷体_GB2312" pitchFamily="49" charset="-122"/>
              </a:rPr>
              <a:t>办</a:t>
            </a:r>
          </a:p>
        </p:txBody>
      </p:sp>
      <p:sp>
        <p:nvSpPr>
          <p:cNvPr id="20631" name="Text Box 151"/>
          <p:cNvSpPr txBox="1">
            <a:spLocks noChangeArrowheads="1"/>
          </p:cNvSpPr>
          <p:nvPr/>
        </p:nvSpPr>
        <p:spPr bwMode="auto">
          <a:xfrm>
            <a:off x="5486400" y="1219200"/>
            <a:ext cx="1600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9600">
                <a:solidFill>
                  <a:srgbClr val="CC0000"/>
                </a:solidFill>
                <a:ea typeface="楷体_GB2312" pitchFamily="49" charset="-122"/>
              </a:rPr>
              <a:t>终</a:t>
            </a:r>
          </a:p>
        </p:txBody>
      </p:sp>
      <p:sp>
        <p:nvSpPr>
          <p:cNvPr id="20632" name="Text Box 152"/>
          <p:cNvSpPr txBox="1">
            <a:spLocks noChangeArrowheads="1"/>
          </p:cNvSpPr>
          <p:nvPr/>
        </p:nvSpPr>
        <p:spPr bwMode="auto">
          <a:xfrm>
            <a:off x="990600" y="3352800"/>
            <a:ext cx="1600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9600">
                <a:solidFill>
                  <a:srgbClr val="CC0000"/>
                </a:solidFill>
                <a:ea typeface="楷体_GB2312" pitchFamily="49" charset="-122"/>
              </a:rPr>
              <a:t>于</a:t>
            </a:r>
          </a:p>
        </p:txBody>
      </p:sp>
      <p:sp>
        <p:nvSpPr>
          <p:cNvPr id="20633" name="Text Box 153"/>
          <p:cNvSpPr txBox="1">
            <a:spLocks noChangeArrowheads="1"/>
          </p:cNvSpPr>
          <p:nvPr/>
        </p:nvSpPr>
        <p:spPr bwMode="auto">
          <a:xfrm>
            <a:off x="2438400" y="3429000"/>
            <a:ext cx="1600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9600">
                <a:solidFill>
                  <a:srgbClr val="CC0000"/>
                </a:solidFill>
                <a:ea typeface="楷体_GB2312" pitchFamily="49" charset="-122"/>
              </a:rPr>
              <a:t>法</a:t>
            </a:r>
          </a:p>
        </p:txBody>
      </p:sp>
      <p:sp>
        <p:nvSpPr>
          <p:cNvPr id="20634" name="Text Box 154"/>
          <p:cNvSpPr txBox="1">
            <a:spLocks noChangeArrowheads="1"/>
          </p:cNvSpPr>
          <p:nvPr/>
        </p:nvSpPr>
        <p:spPr bwMode="auto">
          <a:xfrm>
            <a:off x="3962400" y="3397250"/>
            <a:ext cx="1600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9600">
                <a:solidFill>
                  <a:srgbClr val="CC0000"/>
                </a:solidFill>
                <a:ea typeface="楷体_GB2312" pitchFamily="49" charset="-122"/>
              </a:rPr>
              <a:t>起</a:t>
            </a:r>
          </a:p>
        </p:txBody>
      </p:sp>
      <p:sp>
        <p:nvSpPr>
          <p:cNvPr id="20635" name="Text Box 155"/>
          <p:cNvSpPr txBox="1">
            <a:spLocks noChangeArrowheads="1"/>
          </p:cNvSpPr>
          <p:nvPr/>
        </p:nvSpPr>
        <p:spPr bwMode="auto">
          <a:xfrm>
            <a:off x="5486400" y="3397250"/>
            <a:ext cx="1600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9600">
                <a:solidFill>
                  <a:srgbClr val="CC0000"/>
                </a:solidFill>
                <a:ea typeface="楷体_GB2312" pitchFamily="49" charset="-122"/>
              </a:rPr>
              <a:t>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乌鸦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828800" y="776288"/>
            <a:ext cx="4895850" cy="432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085013" y="4006850"/>
            <a:ext cx="6111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r>
              <a:rPr kumimoji="1" lang="zh-CN" altLang="en-US" sz="2800" b="1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乌  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要求：</a:t>
            </a:r>
          </a:p>
          <a:p>
            <a:pPr>
              <a:buFontTx/>
              <a:buNone/>
            </a:pPr>
            <a:r>
              <a:rPr lang="zh-CN" altLang="en-US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、读通句子，把有难度的句子多读几遍     </a:t>
            </a:r>
          </a:p>
          <a:p>
            <a:pPr>
              <a:buFontTx/>
              <a:buNone/>
            </a:pPr>
            <a:r>
              <a:rPr lang="zh-CN" altLang="en-US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、读准字音，尤其是生字词</a:t>
            </a:r>
          </a:p>
          <a:p>
            <a:pPr>
              <a:buFontTx/>
              <a:buNone/>
            </a:pPr>
            <a:r>
              <a:rPr lang="zh-CN" altLang="en-US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、给每一个自然段标出序号</a:t>
            </a:r>
          </a:p>
        </p:txBody>
      </p:sp>
      <p:pic>
        <p:nvPicPr>
          <p:cNvPr id="8196" name="Picture 4" descr="小学语文(记叙文）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2079625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u=371633020,3671187742&amp;fm=0&amp;gp=3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13335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 descr="p_large_FDLp_30fb000015682d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zh-CN" altLang="en-US" sz="5400" b="1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乌鸦  口渴  到处 </a:t>
            </a:r>
          </a:p>
          <a:p>
            <a:pPr>
              <a:buFontTx/>
              <a:buNone/>
            </a:pPr>
            <a:r>
              <a:rPr kumimoji="1" lang="zh-CN" altLang="en-US" sz="5400" b="1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   瓶子  看见  终于  </a:t>
            </a:r>
          </a:p>
          <a:p>
            <a:pPr>
              <a:buFontTx/>
              <a:buNone/>
            </a:pPr>
            <a:r>
              <a:rPr kumimoji="1" lang="zh-CN" altLang="en-US" sz="5400" b="1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   办法  叼起  渐渐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295400" y="990600"/>
            <a:ext cx="5256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认一认，读一读，写一写</a:t>
            </a:r>
          </a:p>
        </p:txBody>
      </p:sp>
      <p:pic>
        <p:nvPicPr>
          <p:cNvPr id="9222" name="Picture 6" descr="蝴蝶"/>
          <p:cNvPicPr>
            <a:picLocks noChangeAspect="1" noChangeArrowheads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1524000" cy="11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_large_FDLp_30fb000015682d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295400" y="990600"/>
            <a:ext cx="5256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认一认，读一读，写一写</a:t>
            </a:r>
          </a:p>
        </p:txBody>
      </p:sp>
      <p:pic>
        <p:nvPicPr>
          <p:cNvPr id="10246" name="Picture 6" descr="蝴蝶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1524000" cy="11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914400" y="19812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066800" y="1828800"/>
            <a:ext cx="1905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乌鸦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352800" y="1828800"/>
            <a:ext cx="1905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口渴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638800" y="1905000"/>
            <a:ext cx="1905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到处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990600" y="2971800"/>
            <a:ext cx="1905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瓶子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3276600" y="3048000"/>
            <a:ext cx="1905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看见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715000" y="3048000"/>
            <a:ext cx="1905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终于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990600" y="4114800"/>
            <a:ext cx="1905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办法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3276600" y="4114800"/>
            <a:ext cx="1905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叼起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638800" y="4191000"/>
            <a:ext cx="1905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渐渐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3" dur="2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  <p:bldP spid="10251" grpId="0"/>
      <p:bldP spid="10254" grpId="0"/>
      <p:bldP spid="10255" grpId="0"/>
      <p:bldP spid="10258" grpId="0"/>
      <p:bldP spid="10259" grpId="0"/>
      <p:bldP spid="10260" grpId="0"/>
      <p:bldP spid="102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p_large_hvDU_22db000014c92d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Text Box 6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2057400" y="1752600"/>
            <a:ext cx="1905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渴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057400" y="3124200"/>
            <a:ext cx="1905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112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插图（1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56388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小学语文(记叙文）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2079625" cy="5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flash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600075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914400" y="1676400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一只乌鸦口渴了，</a:t>
            </a:r>
            <a:r>
              <a:rPr kumimoji="1"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到处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找水喝。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715000" y="16764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它看见一个瓶子，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28600" y="22860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里面有半瓶水，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514600" y="22860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可是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，瓶口小，乌鸦喝不着。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934200" y="22860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怎么办呢？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0" grpId="0"/>
      <p:bldP spid="13322" grpId="0"/>
      <p:bldP spid="133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小学语文(记叙文）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2079625" cy="5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 descr="插图（2）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47813" y="3573463"/>
            <a:ext cx="3887787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flash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600075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066800" y="14478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乌鸦看见旁边有许多小石子，</a:t>
            </a:r>
            <a:r>
              <a:rPr kumimoji="1"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终于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想出办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04800" y="21336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法来了。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524000" y="21336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它</a:t>
            </a:r>
            <a:r>
              <a:rPr kumimoji="1"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叼起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小石子，</a:t>
            </a:r>
            <a:r>
              <a:rPr kumimoji="1"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一颗一颗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地放到瓶子里。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04800" y="281940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瓶子里的水</a:t>
            </a:r>
            <a:r>
              <a:rPr kumimoji="1"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渐渐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升高了，乌鸦就喝着水了。</a:t>
            </a:r>
          </a:p>
        </p:txBody>
      </p: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5580063" y="3357563"/>
            <a:ext cx="3276600" cy="2049462"/>
            <a:chOff x="3560" y="2003"/>
            <a:chExt cx="2064" cy="1291"/>
          </a:xfrm>
        </p:grpSpPr>
        <p:sp>
          <p:nvSpPr>
            <p:cNvPr id="14350" name="AutoShape 14" descr="蓝色砂纸"/>
            <p:cNvSpPr>
              <a:spLocks noChangeArrowheads="1"/>
            </p:cNvSpPr>
            <p:nvPr/>
          </p:nvSpPr>
          <p:spPr bwMode="auto">
            <a:xfrm rot="378878">
              <a:off x="3560" y="2003"/>
              <a:ext cx="1996" cy="1291"/>
            </a:xfrm>
            <a:prstGeom prst="cloudCallout">
              <a:avLst>
                <a:gd name="adj1" fmla="val -31204"/>
                <a:gd name="adj2" fmla="val 79241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3742" y="2069"/>
              <a:ext cx="1882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en-US" sz="2800" b="1" dirty="0">
                  <a:solidFill>
                    <a:srgbClr val="660066"/>
                  </a:solidFill>
                  <a:latin typeface="楷体_GB2312" pitchFamily="49" charset="-122"/>
                  <a:ea typeface="楷体_GB2312" pitchFamily="49" charset="-122"/>
                </a:rPr>
                <a:t>你能用</a:t>
              </a:r>
              <a:r>
                <a:rPr kumimoji="1" lang="zh-CN" altLang="en-US" sz="2800" b="1" dirty="0">
                  <a:solidFill>
                    <a:srgbClr val="660066"/>
                  </a:solidFill>
                  <a:latin typeface="Times New Roman"/>
                  <a:ea typeface="楷体_GB2312" pitchFamily="49" charset="-122"/>
                </a:rPr>
                <a:t>“</a:t>
              </a:r>
              <a:r>
                <a:rPr kumimoji="1" lang="zh-CN" altLang="en-US" sz="2800" b="1" dirty="0">
                  <a:solidFill>
                    <a:srgbClr val="660066"/>
                  </a:solidFill>
                  <a:latin typeface="楷体_GB2312" pitchFamily="49" charset="-122"/>
                  <a:ea typeface="楷体_GB2312" pitchFamily="49" charset="-122"/>
                </a:rPr>
                <a:t>渐渐</a:t>
              </a:r>
              <a:r>
                <a:rPr kumimoji="1" lang="zh-CN" altLang="en-US" sz="2800" b="1" dirty="0">
                  <a:solidFill>
                    <a:srgbClr val="660066"/>
                  </a:solidFill>
                  <a:latin typeface="Times New Roman"/>
                  <a:ea typeface="楷体_GB2312" pitchFamily="49" charset="-122"/>
                </a:rPr>
                <a:t>”</a:t>
              </a:r>
              <a:r>
                <a:rPr kumimoji="1" lang="zh-CN" altLang="en-US" sz="2800" b="1" dirty="0">
                  <a:solidFill>
                    <a:srgbClr val="660066"/>
                  </a:solidFill>
                  <a:latin typeface="楷体_GB2312" pitchFamily="49" charset="-122"/>
                  <a:ea typeface="楷体_GB2312" pitchFamily="49" charset="-122"/>
                </a:rPr>
                <a:t>说一句话吗</a:t>
              </a:r>
              <a:r>
                <a:rPr kumimoji="1" lang="en-US" altLang="zh-CN" sz="2800" b="1" dirty="0">
                  <a:solidFill>
                    <a:srgbClr val="660066"/>
                  </a:solidFill>
                  <a:latin typeface="楷体_GB2312" pitchFamily="49" charset="-122"/>
                  <a:ea typeface="楷体_GB2312" pitchFamily="49" charset="-122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  <p:bldP spid="14346" grpId="0"/>
      <p:bldP spid="14347" grpId="0"/>
      <p:bldP spid="143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snap0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5545138" cy="378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048000" y="5638800"/>
            <a:ext cx="273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乌鸦真会想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办法  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405</Words>
  <Application>Microsoft Office PowerPoint</Application>
  <PresentationFormat>全屏显示(4:3)</PresentationFormat>
  <Paragraphs>99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11</cp:revision>
  <cp:lastPrinted>1601-01-01T00:00:00Z</cp:lastPrinted>
  <dcterms:created xsi:type="dcterms:W3CDTF">1601-01-01T00:00:00Z</dcterms:created>
  <dcterms:modified xsi:type="dcterms:W3CDTF">2017-04-17T14:26:13Z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