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79" r:id="rId3"/>
    <p:sldId id="325" r:id="rId4"/>
    <p:sldId id="329" r:id="rId5"/>
    <p:sldId id="331" r:id="rId6"/>
    <p:sldId id="333" r:id="rId7"/>
    <p:sldId id="338" r:id="rId8"/>
    <p:sldId id="339" r:id="rId9"/>
    <p:sldId id="283" r:id="rId10"/>
    <p:sldId id="284" r:id="rId11"/>
    <p:sldId id="285" r:id="rId12"/>
    <p:sldId id="296" r:id="rId13"/>
    <p:sldId id="323" r:id="rId14"/>
    <p:sldId id="324" r:id="rId15"/>
    <p:sldId id="288" r:id="rId16"/>
    <p:sldId id="262" r:id="rId17"/>
    <p:sldId id="294" r:id="rId18"/>
    <p:sldId id="290" r:id="rId19"/>
    <p:sldId id="291" r:id="rId20"/>
    <p:sldId id="265" r:id="rId21"/>
    <p:sldId id="292" r:id="rId22"/>
    <p:sldId id="293" r:id="rId23"/>
    <p:sldId id="266" r:id="rId24"/>
    <p:sldId id="322" r:id="rId25"/>
    <p:sldId id="269" r:id="rId26"/>
    <p:sldId id="297" r:id="rId27"/>
    <p:sldId id="270" r:id="rId28"/>
    <p:sldId id="268" r:id="rId29"/>
    <p:sldId id="273" r:id="rId30"/>
    <p:sldId id="301" r:id="rId31"/>
    <p:sldId id="271" r:id="rId32"/>
    <p:sldId id="308" r:id="rId33"/>
    <p:sldId id="309" r:id="rId34"/>
    <p:sldId id="310" r:id="rId35"/>
    <p:sldId id="311" r:id="rId36"/>
    <p:sldId id="313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00"/>
    <a:srgbClr val="FF3300"/>
    <a:srgbClr val="FF0066"/>
    <a:srgbClr val="666699"/>
    <a:srgbClr val="CC0000"/>
    <a:srgbClr val="99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80" autoAdjust="0"/>
    <p:restoredTop sz="90929"/>
  </p:normalViewPr>
  <p:slideViewPr>
    <p:cSldViewPr>
      <p:cViewPr varScale="1">
        <p:scale>
          <a:sx n="114" d="100"/>
          <a:sy n="114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2F8E8D-AAC6-4FD9-BA4C-AFD98E3829F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445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F8E8D-AAC6-4FD9-BA4C-AFD98E3829F4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4295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7050B-326B-4360-87E9-801B531C77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419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A14F2-CDBE-40C6-9AEA-ABCF8A2BB19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5743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6FB20-D61A-43A8-9EDE-046B190CDDF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90111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ED69AA-389D-4EAB-9A58-6AF761277E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7269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D4C98-9B41-41C6-8F89-617529336E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0766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25314-6617-4BDF-8C1D-EA16276E0A1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7957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E1F94-D395-4D2E-9579-92D5565245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9526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28EC9-4C68-459A-9FE6-06F6944E901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0641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4E50-5FE2-4159-9B7F-13DA1F6631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69965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0FF0E-445F-46AC-92E3-49732201667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9663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7C6AC-7C6B-4C94-A38C-F4CE24C4195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6869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0700A-08DE-4A6B-A873-3859CFA45A7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6053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353613-FFED-4F55-A2E9-5D12A7C3EC4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一棵小树01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WordArt 3"/>
          <p:cNvSpPr>
            <a:spLocks noChangeArrowheads="1" noChangeShapeType="1"/>
          </p:cNvSpPr>
          <p:nvPr/>
        </p:nvSpPr>
        <p:spPr bwMode="auto">
          <a:xfrm>
            <a:off x="2555776" y="1268760"/>
            <a:ext cx="5470525" cy="16561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7200" b="1" dirty="0" smtClean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乌鸦</a:t>
            </a:r>
            <a:r>
              <a:rPr lang="zh-CN" altLang="en-US" sz="7200" b="1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喝水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95288" y="1557338"/>
            <a:ext cx="8497887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lang="zh-CN" sz="5400" b="1">
                <a:solidFill>
                  <a:schemeClr val="accent2"/>
                </a:solidFill>
                <a:ea typeface="楷体_GB2312" pitchFamily="49" charset="-122"/>
              </a:rPr>
              <a:t>渴</a:t>
            </a:r>
            <a:r>
              <a:rPr lang="zh-CN" altLang="zh-CN" sz="5400">
                <a:solidFill>
                  <a:srgbClr val="FF3300"/>
                </a:solidFill>
                <a:ea typeface="楷体_GB2312" pitchFamily="49" charset="-122"/>
              </a:rPr>
              <a:t>——</a:t>
            </a:r>
            <a:r>
              <a:rPr lang="zh-CN" sz="5400" b="1">
                <a:solidFill>
                  <a:srgbClr val="FF3300"/>
                </a:solidFill>
                <a:ea typeface="楷体_GB2312" pitchFamily="49" charset="-122"/>
              </a:rPr>
              <a:t>喝</a:t>
            </a:r>
            <a:br>
              <a:rPr lang="zh-CN" sz="5400" b="1">
                <a:solidFill>
                  <a:srgbClr val="FF3300"/>
                </a:solidFill>
                <a:ea typeface="楷体_GB2312" pitchFamily="49" charset="-122"/>
              </a:rPr>
            </a:br>
            <a:r>
              <a:rPr lang="zh-CN" sz="5400" b="1">
                <a:solidFill>
                  <a:srgbClr val="FF3300"/>
                </a:solidFill>
                <a:ea typeface="楷体_GB2312" pitchFamily="49" charset="-122"/>
              </a:rPr>
              <a:t/>
            </a:r>
            <a:br>
              <a:rPr lang="zh-CN" sz="5400" b="1">
                <a:solidFill>
                  <a:srgbClr val="FF3300"/>
                </a:solidFill>
                <a:ea typeface="楷体_GB2312" pitchFamily="49" charset="-122"/>
              </a:rPr>
            </a:br>
            <a:r>
              <a:rPr lang="zh-CN" sz="4000" b="1">
                <a:ea typeface="楷体_GB2312" pitchFamily="49" charset="-122"/>
              </a:rPr>
              <a:t>一只乌鸦口</a:t>
            </a:r>
            <a:r>
              <a:rPr lang="zh-CN" altLang="zh-CN" sz="4000" b="1">
                <a:ea typeface="楷体_GB2312" pitchFamily="49" charset="-122"/>
              </a:rPr>
              <a:t>(       )</a:t>
            </a:r>
            <a:r>
              <a:rPr lang="zh-CN" sz="4000" b="1">
                <a:ea typeface="楷体_GB2312" pitchFamily="49" charset="-122"/>
              </a:rPr>
              <a:t>了</a:t>
            </a:r>
            <a:r>
              <a:rPr lang="zh-CN" altLang="zh-CN" sz="4000" b="1">
                <a:ea typeface="楷体_GB2312" pitchFamily="49" charset="-122"/>
              </a:rPr>
              <a:t>,</a:t>
            </a:r>
            <a:r>
              <a:rPr lang="zh-CN" sz="4000" b="1">
                <a:ea typeface="楷体_GB2312" pitchFamily="49" charset="-122"/>
              </a:rPr>
              <a:t>到处找水</a:t>
            </a:r>
            <a:r>
              <a:rPr lang="zh-CN" altLang="zh-CN" sz="4000" b="1">
                <a:ea typeface="楷体_GB2312" pitchFamily="49" charset="-122"/>
              </a:rPr>
              <a:t>(      ).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492500" y="3141663"/>
            <a:ext cx="86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4400" b="1">
                <a:solidFill>
                  <a:schemeClr val="accent2"/>
                </a:solidFill>
                <a:ea typeface="楷体_GB2312" pitchFamily="49" charset="-122"/>
              </a:rPr>
              <a:t>渴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451725" y="3141663"/>
            <a:ext cx="86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4400" b="1">
                <a:solidFill>
                  <a:srgbClr val="FF3300"/>
                </a:solidFill>
                <a:ea typeface="楷体_GB2312" pitchFamily="49" charset="-122"/>
              </a:rPr>
              <a:t>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"/>
          <p:cNvSpPr>
            <a:spLocks noChangeArrowheads="1" noChangeShapeType="1"/>
          </p:cNvSpPr>
          <p:nvPr/>
        </p:nvSpPr>
        <p:spPr bwMode="auto">
          <a:xfrm>
            <a:off x="323850" y="404813"/>
            <a:ext cx="2303463" cy="1655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b="1">
                <a:ln w="9525" cmpd="sng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形近字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771775" y="1557338"/>
            <a:ext cx="29527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4400" b="1">
                <a:ea typeface="楷体_GB2312" pitchFamily="49" charset="-122"/>
              </a:rPr>
              <a:t>乌</a:t>
            </a:r>
            <a:r>
              <a:rPr lang="zh-CN" altLang="zh-CN" sz="4400" b="1">
                <a:ea typeface="楷体_GB2312" pitchFamily="49" charset="-122"/>
              </a:rPr>
              <a:t>——</a:t>
            </a:r>
            <a:r>
              <a:rPr lang="zh-CN" sz="4400" b="1">
                <a:ea typeface="楷体_GB2312" pitchFamily="49" charset="-122"/>
              </a:rPr>
              <a:t>鸟</a:t>
            </a:r>
          </a:p>
          <a:p>
            <a:pPr>
              <a:spcBef>
                <a:spcPct val="50000"/>
              </a:spcBef>
            </a:pPr>
            <a:r>
              <a:rPr lang="zh-CN" sz="4400" b="1">
                <a:solidFill>
                  <a:schemeClr val="accent2"/>
                </a:solidFill>
                <a:ea typeface="楷体_GB2312" pitchFamily="49" charset="-122"/>
              </a:rPr>
              <a:t>鸦</a:t>
            </a:r>
            <a:r>
              <a:rPr lang="zh-CN" altLang="zh-CN" sz="4400" b="1">
                <a:solidFill>
                  <a:schemeClr val="accent2"/>
                </a:solidFill>
                <a:ea typeface="楷体_GB2312" pitchFamily="49" charset="-122"/>
              </a:rPr>
              <a:t>——</a:t>
            </a:r>
            <a:r>
              <a:rPr lang="zh-CN" sz="4400" b="1">
                <a:solidFill>
                  <a:schemeClr val="accent2"/>
                </a:solidFill>
                <a:ea typeface="楷体_GB2312" pitchFamily="49" charset="-122"/>
              </a:rPr>
              <a:t>鸭</a:t>
            </a:r>
          </a:p>
          <a:p>
            <a:pPr>
              <a:spcBef>
                <a:spcPct val="50000"/>
              </a:spcBef>
            </a:pPr>
            <a:r>
              <a:rPr lang="zh-CN" sz="4400" b="1">
                <a:solidFill>
                  <a:srgbClr val="CC0000"/>
                </a:solidFill>
                <a:ea typeface="楷体_GB2312" pitchFamily="49" charset="-122"/>
              </a:rPr>
              <a:t>石</a:t>
            </a:r>
            <a:r>
              <a:rPr lang="zh-CN" altLang="zh-CN" sz="4400" b="1">
                <a:solidFill>
                  <a:srgbClr val="CC0000"/>
                </a:solidFill>
                <a:ea typeface="楷体_GB2312" pitchFamily="49" charset="-122"/>
              </a:rPr>
              <a:t>——</a:t>
            </a:r>
            <a:r>
              <a:rPr lang="zh-CN" sz="4400" b="1">
                <a:solidFill>
                  <a:srgbClr val="CC0000"/>
                </a:solidFill>
                <a:ea typeface="楷体_GB2312" pitchFamily="49" charset="-122"/>
              </a:rPr>
              <a:t>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2"/>
          <p:cNvSpPr>
            <a:spLocks noChangeArrowheads="1" noChangeShapeType="1"/>
          </p:cNvSpPr>
          <p:nvPr/>
        </p:nvSpPr>
        <p:spPr bwMode="auto">
          <a:xfrm>
            <a:off x="323850" y="404813"/>
            <a:ext cx="2303463" cy="1655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b="1" dirty="0">
                <a:ln w="9525" cmpd="sng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形近字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87450" y="2103438"/>
            <a:ext cx="67691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 dirty="0"/>
              <a:t>比一比，再组词。</a:t>
            </a:r>
          </a:p>
          <a:p>
            <a:endParaRPr lang="zh-CN" sz="3200" b="1" dirty="0"/>
          </a:p>
          <a:p>
            <a:r>
              <a:rPr lang="zh-CN" sz="3200" b="1" dirty="0">
                <a:solidFill>
                  <a:schemeClr val="accent2"/>
                </a:solidFill>
              </a:rPr>
              <a:t>鸟（       ）   喝（      ）  右（      ）</a:t>
            </a:r>
          </a:p>
          <a:p>
            <a:endParaRPr lang="zh-CN" sz="3200" b="1" dirty="0">
              <a:solidFill>
                <a:schemeClr val="accent2"/>
              </a:solidFill>
            </a:endParaRPr>
          </a:p>
          <a:p>
            <a:r>
              <a:rPr lang="zh-CN" sz="3200" b="1" dirty="0">
                <a:solidFill>
                  <a:schemeClr val="accent2"/>
                </a:solidFill>
              </a:rPr>
              <a:t>乌（       ）   渴（      ）  石（      ）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84375" y="3068638"/>
            <a:ext cx="112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3399"/>
                </a:solidFill>
              </a:rPr>
              <a:t>小鸟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908175" y="4005263"/>
            <a:ext cx="112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3399"/>
                </a:solidFill>
              </a:rPr>
              <a:t>乌鸦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130675" y="3068638"/>
            <a:ext cx="112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3399"/>
                </a:solidFill>
              </a:rPr>
              <a:t>喝水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130675" y="4005263"/>
            <a:ext cx="112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3399"/>
                </a:solidFill>
              </a:rPr>
              <a:t>口渴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180138" y="3068638"/>
            <a:ext cx="1128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3399"/>
                </a:solidFill>
              </a:rPr>
              <a:t>右面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180138" y="4005263"/>
            <a:ext cx="1128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FF3399"/>
                </a:solidFill>
              </a:rPr>
              <a:t>石头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  <p:bldP spid="15366" grpId="0" autoUpdateAnimBg="0"/>
      <p:bldP spid="15367" grpId="0" autoUpdateAnimBg="0"/>
      <p:bldP spid="15368" grpId="0" autoUpdateAnimBg="0"/>
      <p:bldP spid="1536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2"/>
          <p:cNvSpPr>
            <a:spLocks noChangeArrowheads="1" noChangeShapeType="1"/>
          </p:cNvSpPr>
          <p:nvPr/>
        </p:nvSpPr>
        <p:spPr bwMode="auto">
          <a:xfrm>
            <a:off x="755650" y="333375"/>
            <a:ext cx="2520950" cy="10080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dirty="0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8999"/>
                    </a:srgbClr>
                  </a:outerShdw>
                </a:effectLst>
                <a:latin typeface="黑体"/>
                <a:ea typeface="黑体"/>
              </a:rPr>
              <a:t>我会读：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828040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 wū yā   pínɡ zi   bàn fǎ   k</a:t>
            </a:r>
            <a:r>
              <a:rPr lang="zh-CN" altLang="zh-CN" sz="3600" b="1" dirty="0">
                <a:solidFill>
                  <a:srgbClr val="CC0000"/>
                </a:solidFill>
              </a:rPr>
              <a:t>ě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 sh</a:t>
            </a:r>
            <a:r>
              <a:rPr lang="zh-CN" altLang="zh-CN" sz="3600" b="1" dirty="0">
                <a:solidFill>
                  <a:srgbClr val="CC0000"/>
                </a:solidFill>
              </a:rPr>
              <a:t>ì</a:t>
            </a:r>
            <a:endParaRPr lang="zh-CN" altLang="zh-CN" sz="3600" b="1" dirty="0">
              <a:solidFill>
                <a:srgbClr val="CC0000"/>
              </a:solidFill>
              <a:latin typeface="SimSun-ExtB" pitchFamily="49" charset="-122"/>
              <a:ea typeface="SimSun-ExtB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600" b="1" dirty="0"/>
              <a:t>  </a:t>
            </a:r>
            <a:r>
              <a:rPr lang="zh-CN" sz="3600" b="1" dirty="0"/>
              <a:t>乌  鸦       瓶    子        办   法       可  是</a:t>
            </a:r>
            <a:r>
              <a:rPr lang="zh-CN" sz="3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sz="3600" b="1" dirty="0"/>
          </a:p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xi</a:t>
            </a:r>
            <a:r>
              <a:rPr lang="zh-CN" altLang="zh-CN" sz="3600" b="1" dirty="0">
                <a:solidFill>
                  <a:srgbClr val="CC0000"/>
                </a:solidFill>
              </a:rPr>
              <a:t>ǎ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n</a:t>
            </a:r>
            <a:r>
              <a:rPr lang="zh-CN" altLang="zh-CN" sz="3600" b="1" dirty="0">
                <a:solidFill>
                  <a:srgbClr val="CC0000"/>
                </a:solidFill>
              </a:rPr>
              <a:t>ɡ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 le </a:t>
            </a:r>
            <a:r>
              <a:rPr lang="zh-CN" altLang="zh-CN" sz="3600" dirty="0">
                <a:solidFill>
                  <a:srgbClr val="CC0000"/>
                </a:solidFill>
              </a:rPr>
              <a:t>xi</a:t>
            </a:r>
            <a:r>
              <a:rPr lang="zh-CN" altLang="zh-CN" sz="3600" b="1" dirty="0">
                <a:solidFill>
                  <a:srgbClr val="CC0000"/>
                </a:solidFill>
              </a:rPr>
              <a:t>ǎ</a:t>
            </a:r>
            <a:r>
              <a:rPr lang="zh-CN" altLang="zh-CN" sz="3600" dirty="0">
                <a:solidFill>
                  <a:srgbClr val="CC0000"/>
                </a:solidFill>
              </a:rPr>
              <a:t>n</a:t>
            </a:r>
            <a:r>
              <a:rPr lang="zh-CN" altLang="zh-CN" sz="3600" b="1" dirty="0">
                <a:solidFill>
                  <a:srgbClr val="CC0000"/>
                </a:solidFill>
              </a:rPr>
              <a:t>ɡ</a:t>
            </a:r>
            <a:r>
              <a:rPr lang="zh-CN" altLang="zh-CN" sz="3600" dirty="0">
                <a:solidFill>
                  <a:srgbClr val="CC0000"/>
                </a:solidFill>
              </a:rPr>
              <a:t>        d</a:t>
            </a:r>
            <a:r>
              <a:rPr lang="zh-CN" altLang="zh-CN" sz="3600" b="1" dirty="0">
                <a:solidFill>
                  <a:srgbClr val="CC0000"/>
                </a:solidFill>
              </a:rPr>
              <a:t>à</a:t>
            </a:r>
            <a:r>
              <a:rPr lang="zh-CN" altLang="zh-CN" sz="3600" dirty="0">
                <a:solidFill>
                  <a:srgbClr val="CC0000"/>
                </a:solidFill>
              </a:rPr>
              <a:t>o chù     zh</a:t>
            </a:r>
            <a:r>
              <a:rPr lang="zh-CN" altLang="zh-CN" sz="3600" b="1" dirty="0">
                <a:solidFill>
                  <a:srgbClr val="CC0000"/>
                </a:solidFill>
              </a:rPr>
              <a:t>ǎ</a:t>
            </a:r>
            <a:r>
              <a:rPr lang="zh-CN" altLang="zh-CN" sz="3600" dirty="0">
                <a:solidFill>
                  <a:srgbClr val="CC0000"/>
                </a:solidFill>
              </a:rPr>
              <a:t>o shuǐ</a:t>
            </a:r>
            <a:endParaRPr lang="zh-CN" altLang="zh-CN" sz="3600" dirty="0">
              <a:solidFill>
                <a:srgbClr val="CC0000"/>
              </a:solidFill>
              <a:latin typeface="SimSun-ExtB" pitchFamily="49" charset="-122"/>
              <a:ea typeface="SimSun-ExtB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600" dirty="0"/>
              <a:t>   </a:t>
            </a:r>
            <a:r>
              <a:rPr lang="zh-CN" sz="3600" dirty="0"/>
              <a:t>想     了    想            </a:t>
            </a:r>
            <a:r>
              <a:rPr lang="zh-CN" sz="3600" b="1" dirty="0">
                <a:latin typeface="SimSun-ExtB" pitchFamily="49" charset="-122"/>
                <a:ea typeface="SimSun-ExtB" pitchFamily="49" charset="-122"/>
              </a:rPr>
              <a:t>到 处    找  水</a:t>
            </a:r>
          </a:p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h</a:t>
            </a:r>
            <a:r>
              <a:rPr lang="zh-CN" altLang="zh-CN" sz="3600" b="1" dirty="0">
                <a:solidFill>
                  <a:srgbClr val="CC0000"/>
                </a:solidFill>
              </a:rPr>
              <a:t>ě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n </a:t>
            </a:r>
            <a:r>
              <a:rPr lang="zh-CN" altLang="zh-CN" sz="3600" b="1" dirty="0">
                <a:solidFill>
                  <a:srgbClr val="CC0000"/>
                </a:solidFill>
              </a:rPr>
              <a:t>ɡā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o   h</a:t>
            </a:r>
            <a:r>
              <a:rPr lang="zh-CN" altLang="zh-CN" sz="3600" b="1" dirty="0">
                <a:solidFill>
                  <a:srgbClr val="CC0000"/>
                </a:solidFill>
              </a:rPr>
              <a:t>ē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 b</a:t>
            </a:r>
            <a:r>
              <a:rPr lang="zh-CN" altLang="zh-CN" sz="3600" dirty="0">
                <a:solidFill>
                  <a:srgbClr val="CC0000"/>
                </a:solidFill>
              </a:rPr>
              <a:t>ù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 zh</a:t>
            </a:r>
            <a:r>
              <a:rPr lang="zh-CN" altLang="zh-CN" sz="3600" b="1" dirty="0">
                <a:solidFill>
                  <a:srgbClr val="CC0000"/>
                </a:solidFill>
              </a:rPr>
              <a:t>á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o    z</a:t>
            </a:r>
            <a:r>
              <a:rPr lang="zh-CN" altLang="zh-CN" sz="3600" b="1" dirty="0">
                <a:solidFill>
                  <a:srgbClr val="CC0000"/>
                </a:solidFill>
              </a:rPr>
              <a:t>ě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n me b</a:t>
            </a:r>
            <a:r>
              <a:rPr lang="zh-CN" altLang="zh-CN" sz="3600" b="1" dirty="0">
                <a:solidFill>
                  <a:srgbClr val="CC0000"/>
                </a:solidFill>
              </a:rPr>
              <a:t>à</a:t>
            </a:r>
            <a:r>
              <a:rPr lang="zh-CN" altLang="zh-CN" sz="3600" b="1" dirty="0">
                <a:solidFill>
                  <a:srgbClr val="CC0000"/>
                </a:solidFill>
                <a:latin typeface="SimSun-ExtB" pitchFamily="49" charset="-122"/>
                <a:ea typeface="SimSun-ExtB" pitchFamily="49" charset="-122"/>
              </a:rPr>
              <a:t>n</a:t>
            </a:r>
          </a:p>
          <a:p>
            <a:pPr>
              <a:spcBef>
                <a:spcPct val="50000"/>
              </a:spcBef>
            </a:pPr>
            <a:r>
              <a:rPr lang="zh-CN" altLang="zh-CN" sz="3600" b="1" dirty="0"/>
              <a:t> </a:t>
            </a:r>
            <a:r>
              <a:rPr lang="zh-CN" sz="3600" b="1" dirty="0"/>
              <a:t>很   高        喝  不   着           怎   么  办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2"/>
          <p:cNvSpPr>
            <a:spLocks noChangeArrowheads="1" noChangeShapeType="1"/>
          </p:cNvSpPr>
          <p:nvPr/>
        </p:nvSpPr>
        <p:spPr bwMode="auto">
          <a:xfrm>
            <a:off x="755650" y="333375"/>
            <a:ext cx="2520950" cy="10080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>
                <a:ln w="9525" cmpd="sng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8999"/>
                    </a:srgbClr>
                  </a:outerShdw>
                </a:effectLst>
                <a:latin typeface="黑体"/>
                <a:ea typeface="黑体"/>
              </a:rPr>
              <a:t>我会读：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63600" y="1268413"/>
            <a:ext cx="8280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4000" b="1" dirty="0">
              <a:latin typeface="SimSun-ExtB" pitchFamily="49" charset="-122"/>
              <a:ea typeface="SimSun-ExtB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sz="4800" b="1" dirty="0">
                <a:solidFill>
                  <a:srgbClr val="006600"/>
                </a:solidFill>
              </a:rPr>
              <a:t>乌 鸦     瓶 子    很 高   到 处 </a:t>
            </a:r>
          </a:p>
          <a:p>
            <a:pPr>
              <a:spcBef>
                <a:spcPct val="50000"/>
              </a:spcBef>
            </a:pPr>
            <a:r>
              <a:rPr lang="zh-CN" sz="4800" b="1" dirty="0">
                <a:solidFill>
                  <a:srgbClr val="006600"/>
                </a:solidFill>
              </a:rPr>
              <a:t>找 水    可 是     办 法   石 子</a:t>
            </a:r>
          </a:p>
          <a:p>
            <a:pPr>
              <a:spcBef>
                <a:spcPct val="50000"/>
              </a:spcBef>
            </a:pPr>
            <a:r>
              <a:rPr lang="zh-CN" sz="4800" b="1" dirty="0">
                <a:solidFill>
                  <a:srgbClr val="006600"/>
                </a:solidFill>
              </a:rPr>
              <a:t>喝 不 着    想 了 想     怎 么 办</a:t>
            </a:r>
          </a:p>
          <a:p>
            <a:pPr>
              <a:spcBef>
                <a:spcPct val="50000"/>
              </a:spcBef>
            </a:pPr>
            <a:r>
              <a:rPr lang="zh-CN" sz="4000" b="1" dirty="0"/>
              <a:t>    </a:t>
            </a:r>
          </a:p>
        </p:txBody>
      </p:sp>
      <p:sp>
        <p:nvSpPr>
          <p:cNvPr id="17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6443663" y="0"/>
            <a:ext cx="504825" cy="6207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 noChangeAspect="1"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8435" name="Picture 3" descr="BAS0006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4" descr="ZIC0169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31"/>
              <a:ext cx="2686" cy="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CCFF">
              <a:alpha val="51999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85800" y="682625"/>
            <a:ext cx="77724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lang="zh-CN" sz="4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乌鸦喝水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95288" y="1341438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zh-CN" sz="36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sz="3600" dirty="0">
                <a:latin typeface="楷体_GB2312" pitchFamily="49" charset="-122"/>
                <a:ea typeface="楷体_GB2312" pitchFamily="49" charset="-122"/>
              </a:rPr>
              <a:t>一只乌鸦口渴了，到处找水喝。乌鸦看见一个瓶子，瓶子里有水。可是，瓶子里水不多，瓶口又小，乌鸦喝不着水。怎么办呢？</a:t>
            </a:r>
            <a:br>
              <a:rPr lang="zh-CN" sz="3600" dirty="0">
                <a:latin typeface="楷体_GB2312" pitchFamily="49" charset="-122"/>
                <a:ea typeface="楷体_GB2312" pitchFamily="49" charset="-122"/>
              </a:rPr>
            </a:br>
            <a:r>
              <a:rPr lang="zh-CN" sz="3600" dirty="0">
                <a:latin typeface="楷体_GB2312" pitchFamily="49" charset="-122"/>
                <a:ea typeface="楷体_GB2312" pitchFamily="49" charset="-122"/>
              </a:rPr>
              <a:t>    乌鸦看见旁边有许多小石子，想出办法来了。</a:t>
            </a:r>
            <a:br>
              <a:rPr lang="zh-CN" sz="3600" dirty="0">
                <a:latin typeface="楷体_GB2312" pitchFamily="49" charset="-122"/>
                <a:ea typeface="楷体_GB2312" pitchFamily="49" charset="-122"/>
              </a:rPr>
            </a:br>
            <a:r>
              <a:rPr lang="zh-CN" sz="3600" dirty="0">
                <a:latin typeface="楷体_GB2312" pitchFamily="49" charset="-122"/>
                <a:ea typeface="楷体_GB2312" pitchFamily="49" charset="-122"/>
              </a:rPr>
              <a:t>    乌鸦把小石子一个一个地放进瓶子里。瓶子里的水渐渐升高，乌鸦就喝着水了。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325563" y="1347788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FF33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258888" y="3500438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FF33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279525" y="4581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FF3300"/>
                </a:solidFill>
                <a:latin typeface="GulimChe" pitchFamily="49" charset="-127"/>
                <a:ea typeface="GulimChe" pitchFamily="49" charset="-127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utoUpdateAnimBg="0"/>
      <p:bldP spid="18441" grpId="0" autoUpdateAnimBg="0"/>
      <p:bldP spid="184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47813" y="2349500"/>
            <a:ext cx="36734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4000" b="1" dirty="0"/>
              <a:t>想：课文中，乌鸦发生一件什么事？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AS00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63401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800" dirty="0">
                <a:solidFill>
                  <a:srgbClr val="33CC33"/>
                </a:solidFill>
              </a:rPr>
              <a:t>乌鸦是怎么找水喝的</a:t>
            </a:r>
            <a:r>
              <a:rPr lang="zh-CN" sz="4800" dirty="0" smtClean="0">
                <a:solidFill>
                  <a:srgbClr val="33CC33"/>
                </a:solidFill>
              </a:rPr>
              <a:t>？</a:t>
            </a:r>
            <a:endParaRPr lang="zh-CN" sz="4800" dirty="0">
              <a:solidFill>
                <a:srgbClr val="33CC33"/>
              </a:solidFill>
            </a:endParaRPr>
          </a:p>
        </p:txBody>
      </p:sp>
      <p:pic>
        <p:nvPicPr>
          <p:cNvPr id="20484" name="Picture 4" descr="Q_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76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030116" y="3124200"/>
            <a:ext cx="514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4400" dirty="0">
                <a:solidFill>
                  <a:srgbClr val="DC4814"/>
                </a:solidFill>
                <a:ea typeface="楷体_GB2312" pitchFamily="49" charset="-122"/>
              </a:rPr>
              <a:t>“</a:t>
            </a:r>
            <a:r>
              <a:rPr lang="zh-CN" sz="4400" dirty="0">
                <a:solidFill>
                  <a:srgbClr val="DC4814"/>
                </a:solidFill>
                <a:ea typeface="楷体_GB2312" pitchFamily="49" charset="-122"/>
              </a:rPr>
              <a:t>到处”是什么意思？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061325" y="59642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b="1">
                <a:hlinkClick r:id="" action="ppaction://noaction"/>
              </a:rPr>
              <a:t>返回</a:t>
            </a:r>
            <a:endParaRPr 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 noChangeAspect="1"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21507" name="Picture 3" descr="BAS0006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8" name="Picture 4" descr="ZIC0169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31"/>
              <a:ext cx="2686" cy="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CCFF">
              <a:alpha val="51999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979613" y="2997200"/>
            <a:ext cx="6842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 b="1">
                <a:solidFill>
                  <a:srgbClr val="993366"/>
                </a:solidFill>
              </a:rPr>
              <a:t>        </a:t>
            </a:r>
            <a:r>
              <a:rPr lang="zh-CN" sz="4800" b="1"/>
              <a:t>一只乌鸦口渴了，</a:t>
            </a:r>
            <a:r>
              <a:rPr lang="zh-CN" sz="4800" b="1">
                <a:solidFill>
                  <a:srgbClr val="CC0000"/>
                </a:solidFill>
                <a:latin typeface="Arial Black" pitchFamily="34" charset="0"/>
                <a:ea typeface="华文细黑" pitchFamily="2" charset="-122"/>
              </a:rPr>
              <a:t>到处</a:t>
            </a:r>
            <a:r>
              <a:rPr lang="zh-CN" sz="4800" b="1"/>
              <a:t>找水喝。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 noChangeAspect="1"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22531" name="Picture 3" descr="BAS0006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 descr="ZIC0169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31"/>
              <a:ext cx="2686" cy="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CCFF">
              <a:alpha val="51999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692275" y="3068638"/>
            <a:ext cx="70564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4800" b="1"/>
              <a:t>        </a:t>
            </a:r>
            <a:r>
              <a:rPr lang="zh-CN" sz="4800" b="1"/>
              <a:t>乌鸦看见一个</a:t>
            </a:r>
            <a:r>
              <a:rPr lang="zh-CN" sz="4800" b="1">
                <a:solidFill>
                  <a:srgbClr val="CC0000"/>
                </a:solidFill>
              </a:rPr>
              <a:t>瓶子</a:t>
            </a:r>
            <a:r>
              <a:rPr lang="zh-CN" sz="4800" b="1"/>
              <a:t>，瓶子里有</a:t>
            </a:r>
            <a:r>
              <a:rPr lang="zh-CN" sz="4800" b="1">
                <a:solidFill>
                  <a:srgbClr val="CC0000"/>
                </a:solidFill>
              </a:rPr>
              <a:t>水</a:t>
            </a:r>
            <a:r>
              <a:rPr lang="zh-CN" sz="4800" b="1"/>
              <a:t>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87450" y="1773238"/>
            <a:ext cx="6119813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 dirty="0"/>
              <a:t>自读课文，要求：</a:t>
            </a:r>
          </a:p>
          <a:p>
            <a:pPr>
              <a:spcBef>
                <a:spcPct val="50000"/>
              </a:spcBef>
            </a:pPr>
            <a:r>
              <a:rPr lang="zh-CN" altLang="zh-CN" sz="3200" b="1" dirty="0"/>
              <a:t>1.</a:t>
            </a:r>
            <a:r>
              <a:rPr lang="zh-CN" sz="3200" b="1" dirty="0"/>
              <a:t>努力读准字音，读通句子。</a:t>
            </a:r>
          </a:p>
          <a:p>
            <a:pPr>
              <a:spcBef>
                <a:spcPct val="50000"/>
              </a:spcBef>
            </a:pPr>
            <a:r>
              <a:rPr lang="zh-CN" altLang="zh-CN" sz="3200" b="1" dirty="0"/>
              <a:t>2.</a:t>
            </a:r>
            <a:r>
              <a:rPr lang="zh-CN" sz="3200" b="1" dirty="0"/>
              <a:t>标出自然段序号。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8388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 b="1"/>
              <a:t>        </a:t>
            </a:r>
            <a:r>
              <a:rPr lang="zh-CN" sz="4800" b="1"/>
              <a:t>可是，瓶子里</a:t>
            </a:r>
            <a:r>
              <a:rPr lang="zh-CN" sz="4800" b="1">
                <a:solidFill>
                  <a:srgbClr val="CC0000"/>
                </a:solidFill>
              </a:rPr>
              <a:t>水不多</a:t>
            </a:r>
            <a:r>
              <a:rPr lang="zh-CN" sz="4800" b="1"/>
              <a:t>，瓶口又</a:t>
            </a:r>
            <a:r>
              <a:rPr lang="zh-CN" sz="4800" b="1">
                <a:solidFill>
                  <a:srgbClr val="CC0000"/>
                </a:solidFill>
              </a:rPr>
              <a:t>小</a:t>
            </a:r>
            <a:r>
              <a:rPr lang="zh-CN" sz="4800" b="1"/>
              <a:t>，乌鸦</a:t>
            </a:r>
            <a:r>
              <a:rPr lang="zh-CN" sz="4800" b="1">
                <a:solidFill>
                  <a:srgbClr val="CC0000"/>
                </a:solidFill>
              </a:rPr>
              <a:t>喝不着水</a:t>
            </a:r>
            <a:r>
              <a:rPr lang="zh-CN" sz="4800" b="1"/>
              <a:t>。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 rot="5895362">
            <a:off x="5614988" y="2889250"/>
            <a:ext cx="3313112" cy="3240088"/>
          </a:xfrm>
          <a:prstGeom prst="wedgeEllipseCallout">
            <a:avLst>
              <a:gd name="adj1" fmla="val -60968"/>
              <a:gd name="adj2" fmla="val 7451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/>
          <a:lstStyle/>
          <a:p>
            <a:pPr algn="ctr"/>
            <a:r>
              <a:rPr lang="zh-CN" sz="5400">
                <a:solidFill>
                  <a:srgbClr val="CC0000"/>
                </a:solidFill>
              </a:rPr>
              <a:t>怎么办呢？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-107950" y="0"/>
            <a:ext cx="9251950" cy="6858000"/>
            <a:chOff x="0" y="0"/>
            <a:chExt cx="5828" cy="4320"/>
          </a:xfrm>
        </p:grpSpPr>
        <p:grpSp>
          <p:nvGrpSpPr>
            <p:cNvPr id="24579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pic>
            <p:nvPicPr>
              <p:cNvPr id="24580" name="Picture 4" descr="BAS0006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1" name="Picture 5" descr="ZIC01695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031"/>
                <a:ext cx="2686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68" y="0"/>
              <a:ext cx="5760" cy="4320"/>
            </a:xfrm>
            <a:prstGeom prst="rect">
              <a:avLst/>
            </a:prstGeom>
            <a:solidFill>
              <a:srgbClr val="99CCFF">
                <a:alpha val="51999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55650" y="404813"/>
            <a:ext cx="7775575" cy="62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5400" b="1">
                <a:solidFill>
                  <a:srgbClr val="993366"/>
                </a:solidFill>
                <a:latin typeface="宋体" pitchFamily="2" charset="-122"/>
              </a:rPr>
              <a:t>    </a:t>
            </a:r>
            <a:r>
              <a:rPr lang="zh-CN" sz="5400" b="1">
                <a:latin typeface="宋体" pitchFamily="2" charset="-122"/>
              </a:rPr>
              <a:t>一只乌鸦口渴了，</a:t>
            </a:r>
            <a:r>
              <a:rPr lang="zh-CN" sz="5400" b="1">
                <a:solidFill>
                  <a:srgbClr val="CC0000"/>
                </a:solidFill>
                <a:latin typeface="宋体" pitchFamily="2" charset="-122"/>
              </a:rPr>
              <a:t>到处</a:t>
            </a:r>
            <a:r>
              <a:rPr lang="zh-CN" sz="5400" b="1">
                <a:latin typeface="宋体" pitchFamily="2" charset="-122"/>
              </a:rPr>
              <a:t>找水喝。乌鸦看见一个</a:t>
            </a:r>
            <a:r>
              <a:rPr lang="zh-CN" sz="5400" b="1">
                <a:solidFill>
                  <a:srgbClr val="CC0000"/>
                </a:solidFill>
                <a:latin typeface="宋体" pitchFamily="2" charset="-122"/>
              </a:rPr>
              <a:t>瓶子</a:t>
            </a:r>
            <a:r>
              <a:rPr lang="zh-CN" sz="5400" b="1">
                <a:latin typeface="宋体" pitchFamily="2" charset="-122"/>
              </a:rPr>
              <a:t>，瓶子里有</a:t>
            </a:r>
            <a:r>
              <a:rPr lang="zh-CN" sz="5400" b="1">
                <a:solidFill>
                  <a:srgbClr val="CC0000"/>
                </a:solidFill>
                <a:latin typeface="宋体" pitchFamily="2" charset="-122"/>
              </a:rPr>
              <a:t>水</a:t>
            </a:r>
            <a:r>
              <a:rPr lang="zh-CN" sz="5400" b="1">
                <a:latin typeface="宋体" pitchFamily="2" charset="-122"/>
              </a:rPr>
              <a:t>。可是，瓶子里</a:t>
            </a:r>
            <a:r>
              <a:rPr lang="zh-CN" sz="5400" b="1">
                <a:solidFill>
                  <a:srgbClr val="CC0000"/>
                </a:solidFill>
                <a:latin typeface="宋体" pitchFamily="2" charset="-122"/>
              </a:rPr>
              <a:t>水不多</a:t>
            </a:r>
            <a:r>
              <a:rPr lang="zh-CN" sz="5400" b="1">
                <a:latin typeface="宋体" pitchFamily="2" charset="-122"/>
              </a:rPr>
              <a:t>，瓶口又</a:t>
            </a:r>
            <a:r>
              <a:rPr lang="zh-CN" sz="5400" b="1">
                <a:solidFill>
                  <a:srgbClr val="CC0000"/>
                </a:solidFill>
                <a:latin typeface="宋体" pitchFamily="2" charset="-122"/>
              </a:rPr>
              <a:t>小</a:t>
            </a:r>
            <a:r>
              <a:rPr lang="zh-CN" sz="5400" b="1">
                <a:latin typeface="宋体" pitchFamily="2" charset="-122"/>
              </a:rPr>
              <a:t>，乌鸦</a:t>
            </a:r>
            <a:r>
              <a:rPr lang="zh-CN" sz="5400" b="1">
                <a:solidFill>
                  <a:srgbClr val="CC0000"/>
                </a:solidFill>
                <a:latin typeface="宋体" pitchFamily="2" charset="-122"/>
              </a:rPr>
              <a:t>喝不着水</a:t>
            </a:r>
            <a:r>
              <a:rPr lang="zh-CN" sz="5400" b="1">
                <a:latin typeface="宋体" pitchFamily="2" charset="-122"/>
              </a:rPr>
              <a:t>。</a:t>
            </a:r>
            <a:r>
              <a:rPr lang="zh-CN" sz="5400" b="1">
                <a:solidFill>
                  <a:srgbClr val="CC0000"/>
                </a:solidFill>
                <a:latin typeface="宋体" pitchFamily="2" charset="-122"/>
              </a:rPr>
              <a:t>怎么办呢？</a:t>
            </a:r>
            <a:r>
              <a:rPr lang="zh-CN" sz="5400" b="1">
                <a:latin typeface="宋体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zh-CN" altLang="zh-CN" sz="5400" b="1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-107950" y="0"/>
            <a:ext cx="9251950" cy="6858000"/>
            <a:chOff x="0" y="0"/>
            <a:chExt cx="5828" cy="4320"/>
          </a:xfrm>
        </p:grpSpPr>
        <p:grpSp>
          <p:nvGrpSpPr>
            <p:cNvPr id="25603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pic>
            <p:nvPicPr>
              <p:cNvPr id="25604" name="Picture 4" descr="BAS0006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05" name="Picture 5" descr="ZIC01695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031"/>
                <a:ext cx="2686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68" y="0"/>
              <a:ext cx="5760" cy="4320"/>
            </a:xfrm>
            <a:prstGeom prst="rect">
              <a:avLst/>
            </a:prstGeom>
            <a:solidFill>
              <a:srgbClr val="99CCFF">
                <a:alpha val="51999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484438" y="2205038"/>
            <a:ext cx="55451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4800" b="1"/>
              <a:t>        </a:t>
            </a:r>
            <a:r>
              <a:rPr lang="zh-CN" sz="4800" b="1"/>
              <a:t>乌鸦看见旁边有许多小石子，想出</a:t>
            </a:r>
            <a:r>
              <a:rPr lang="zh-CN" sz="4800" b="1">
                <a:solidFill>
                  <a:srgbClr val="CC0000"/>
                </a:solidFill>
              </a:rPr>
              <a:t>办法</a:t>
            </a:r>
            <a:r>
              <a:rPr lang="zh-CN" sz="4800" b="1"/>
              <a:t>来了。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7771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 b="1"/>
              <a:t>        </a:t>
            </a:r>
            <a:r>
              <a:rPr lang="zh-CN" sz="4800" b="1"/>
              <a:t>乌鸦把</a:t>
            </a:r>
            <a:r>
              <a:rPr lang="zh-CN" sz="4800" b="1">
                <a:solidFill>
                  <a:srgbClr val="FF3300"/>
                </a:solidFill>
              </a:rPr>
              <a:t>小石子</a:t>
            </a:r>
            <a:r>
              <a:rPr lang="zh-CN" sz="4800" b="1">
                <a:solidFill>
                  <a:srgbClr val="CC0000"/>
                </a:solidFill>
              </a:rPr>
              <a:t>一个一个</a:t>
            </a:r>
            <a:r>
              <a:rPr lang="zh-CN" sz="4800" b="1"/>
              <a:t>地放进瓶子里。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b="1" dirty="0">
                <a:solidFill>
                  <a:srgbClr val="006600"/>
                </a:solidFill>
                <a:latin typeface="宋体" pitchFamily="2" charset="-122"/>
              </a:rPr>
              <a:t>照样子，说一说: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乌鸦把小石子放到瓶子里。</a:t>
            </a:r>
          </a:p>
          <a:p>
            <a:r>
              <a:rPr 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﹍﹍</a:t>
            </a:r>
            <a:r>
              <a:rPr lang="zh-CN" alt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把 </a:t>
            </a:r>
            <a:r>
              <a:rPr 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﹍﹍</a:t>
            </a:r>
            <a:r>
              <a:rPr lang="zh-CN" alt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放到</a:t>
            </a:r>
            <a:r>
              <a:rPr 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﹍﹍﹍</a:t>
            </a:r>
            <a:r>
              <a:rPr lang="zh-CN" alt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﹍﹍</a:t>
            </a:r>
            <a:r>
              <a:rPr lang="zh-CN" alt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把 </a:t>
            </a:r>
            <a:r>
              <a:rPr lang="en-US" sz="4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﹍﹍﹍﹍﹍﹍</a:t>
            </a:r>
            <a:r>
              <a:rPr lang="zh-CN" altLang="en-US" sz="60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79930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 b="1"/>
              <a:t>       </a:t>
            </a:r>
            <a:r>
              <a:rPr lang="zh-CN" sz="4800" b="1"/>
              <a:t>瓶子里的水</a:t>
            </a:r>
            <a:r>
              <a:rPr lang="zh-CN" sz="4800" b="1">
                <a:solidFill>
                  <a:srgbClr val="CC0000"/>
                </a:solidFill>
              </a:rPr>
              <a:t>渐渐</a:t>
            </a:r>
            <a:r>
              <a:rPr lang="zh-CN" sz="4800" b="1"/>
              <a:t>升高了。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9750" y="5302250"/>
            <a:ext cx="77771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 b="1"/>
              <a:t>        </a:t>
            </a:r>
            <a:r>
              <a:rPr lang="zh-CN" sz="4800" b="1"/>
              <a:t>乌鸦把</a:t>
            </a:r>
            <a:r>
              <a:rPr lang="zh-CN" sz="4800" b="1">
                <a:solidFill>
                  <a:srgbClr val="FF3300"/>
                </a:solidFill>
              </a:rPr>
              <a:t>小石子</a:t>
            </a:r>
            <a:r>
              <a:rPr lang="zh-CN" sz="4800" b="1">
                <a:solidFill>
                  <a:srgbClr val="CC0000"/>
                </a:solidFill>
              </a:rPr>
              <a:t>一个一个</a:t>
            </a:r>
            <a:r>
              <a:rPr lang="zh-CN" sz="4800" b="1"/>
              <a:t>地放进瓶子里。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BAS00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27125" y="1087438"/>
            <a:ext cx="7507288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dirty="0"/>
              <a:t>比一比，读一读。</a:t>
            </a:r>
          </a:p>
          <a:p>
            <a:r>
              <a:rPr lang="zh-CN" dirty="0"/>
              <a:t>    </a:t>
            </a:r>
          </a:p>
          <a:p>
            <a:r>
              <a:rPr lang="zh-CN" sz="3200" dirty="0">
                <a:latin typeface="楷体_GB2312" pitchFamily="49" charset="-122"/>
                <a:ea typeface="楷体_GB2312" pitchFamily="49" charset="-122"/>
              </a:rPr>
              <a:t>  乌鸦把小石子放到瓶子里。</a:t>
            </a:r>
          </a:p>
          <a:p>
            <a:r>
              <a:rPr lang="zh-CN" sz="3200" dirty="0">
                <a:latin typeface="楷体_GB2312" pitchFamily="49" charset="-122"/>
                <a:ea typeface="楷体_GB2312" pitchFamily="49" charset="-122"/>
              </a:rPr>
              <a:t>  乌鸦把小石子</a:t>
            </a:r>
            <a:r>
              <a:rPr lang="zh-CN" sz="32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一颗一颗地</a:t>
            </a:r>
            <a:r>
              <a:rPr lang="zh-CN" sz="3200" dirty="0">
                <a:latin typeface="楷体_GB2312" pitchFamily="49" charset="-122"/>
                <a:ea typeface="楷体_GB2312" pitchFamily="49" charset="-122"/>
              </a:rPr>
              <a:t>放到瓶子里。</a:t>
            </a:r>
          </a:p>
          <a:p>
            <a:r>
              <a:rPr lang="zh-CN" sz="3200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endParaRPr lang="zh-CN" sz="32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sz="3200" dirty="0">
                <a:latin typeface="楷体_GB2312" pitchFamily="49" charset="-122"/>
                <a:ea typeface="楷体_GB2312" pitchFamily="49" charset="-122"/>
              </a:rPr>
              <a:t>  瓶子里的水升高了。</a:t>
            </a:r>
          </a:p>
          <a:p>
            <a:r>
              <a:rPr lang="zh-CN" sz="3200" dirty="0">
                <a:latin typeface="楷体_GB2312" pitchFamily="49" charset="-122"/>
                <a:ea typeface="楷体_GB2312" pitchFamily="49" charset="-122"/>
              </a:rPr>
              <a:t>  瓶子里的水</a:t>
            </a:r>
            <a:r>
              <a:rPr lang="zh-CN" sz="32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慢慢</a:t>
            </a:r>
            <a:r>
              <a:rPr lang="zh-CN" sz="3200" dirty="0">
                <a:latin typeface="楷体_GB2312" pitchFamily="49" charset="-122"/>
                <a:ea typeface="楷体_GB2312" pitchFamily="49" charset="-122"/>
              </a:rPr>
              <a:t>升高了。</a:t>
            </a:r>
          </a:p>
        </p:txBody>
      </p:sp>
      <p:sp>
        <p:nvSpPr>
          <p:cNvPr id="29700" name="AutoShape 4"/>
          <p:cNvSpPr>
            <a:spLocks/>
          </p:cNvSpPr>
          <p:nvPr/>
        </p:nvSpPr>
        <p:spPr bwMode="auto">
          <a:xfrm>
            <a:off x="1371600" y="1981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>
            <a:off x="1295400" y="39624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WordArt 2"/>
          <p:cNvSpPr>
            <a:spLocks noChangeArrowheads="1" noChangeShapeType="1"/>
          </p:cNvSpPr>
          <p:nvPr/>
        </p:nvSpPr>
        <p:spPr bwMode="auto">
          <a:xfrm>
            <a:off x="1116013" y="404813"/>
            <a:ext cx="2951162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读读说说：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58888" y="1196975"/>
            <a:ext cx="85693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4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瓶子里的水</a:t>
            </a:r>
            <a:r>
              <a:rPr lang="zh-CN" sz="4400" b="1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渐渐</a:t>
            </a:r>
            <a:r>
              <a:rPr lang="zh-CN" sz="4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升高了。</a:t>
            </a:r>
          </a:p>
          <a:p>
            <a:pPr>
              <a:spcBef>
                <a:spcPct val="50000"/>
              </a:spcBef>
            </a:pPr>
            <a:r>
              <a:rPr lang="zh-CN" sz="4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天气渐</a:t>
            </a:r>
            <a:r>
              <a:rPr lang="zh-CN" sz="4400" b="1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渐热</a:t>
            </a:r>
            <a:r>
              <a:rPr lang="zh-CN" sz="4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起来了。</a:t>
            </a:r>
          </a:p>
          <a:p>
            <a:pPr>
              <a:spcBef>
                <a:spcPct val="50000"/>
              </a:spcBef>
            </a:pPr>
            <a:r>
              <a:rPr lang="zh-CN" sz="4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渐渐</a:t>
            </a:r>
            <a:r>
              <a:rPr lang="zh-CN" sz="4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。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2627313" y="3860800"/>
            <a:ext cx="1728787" cy="0"/>
          </a:xfrm>
          <a:prstGeom prst="line">
            <a:avLst/>
          </a:prstGeom>
          <a:noFill/>
          <a:ln w="22225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940425" y="3860800"/>
            <a:ext cx="2089150" cy="0"/>
          </a:xfrm>
          <a:prstGeom prst="line">
            <a:avLst/>
          </a:prstGeom>
          <a:noFill/>
          <a:ln w="22225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55650" y="333375"/>
            <a:ext cx="7416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 b="1"/>
              <a:t>        </a:t>
            </a:r>
            <a:r>
              <a:rPr lang="zh-CN" sz="4800" b="1"/>
              <a:t>乌鸦就</a:t>
            </a:r>
            <a:r>
              <a:rPr lang="zh-CN" sz="4800" b="1">
                <a:solidFill>
                  <a:srgbClr val="CC0000"/>
                </a:solidFill>
              </a:rPr>
              <a:t>喝着水</a:t>
            </a:r>
            <a:r>
              <a:rPr lang="zh-CN" sz="4800" b="1"/>
              <a:t>了。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92275" y="1844675"/>
            <a:ext cx="676910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 b="1" dirty="0"/>
              <a:t>1</a:t>
            </a:r>
            <a:r>
              <a:rPr lang="zh-CN" sz="4800" b="1" dirty="0"/>
              <a:t>、想想乌鸦遇到什么困难？接着它想出什么办法？最后怎么样</a:t>
            </a:r>
            <a:r>
              <a:rPr lang="zh-CN" altLang="zh-CN" sz="4800" b="1" dirty="0"/>
              <a:t>?</a:t>
            </a:r>
          </a:p>
          <a:p>
            <a:pPr>
              <a:spcBef>
                <a:spcPct val="50000"/>
              </a:spcBef>
            </a:pPr>
            <a:r>
              <a:rPr lang="zh-CN" altLang="zh-CN" sz="4800" b="1" dirty="0"/>
              <a:t>2</a:t>
            </a:r>
            <a:r>
              <a:rPr lang="zh-CN" sz="4800" b="1" dirty="0"/>
              <a:t>、把自己当成小乌鸦，边做动作边背诵。</a:t>
            </a:r>
          </a:p>
        </p:txBody>
      </p:sp>
      <p:sp>
        <p:nvSpPr>
          <p:cNvPr id="32771" name="WordArt 3"/>
          <p:cNvSpPr>
            <a:spLocks noChangeArrowheads="1" noChangeShapeType="1"/>
          </p:cNvSpPr>
          <p:nvPr/>
        </p:nvSpPr>
        <p:spPr bwMode="auto">
          <a:xfrm>
            <a:off x="2339975" y="620713"/>
            <a:ext cx="4537075" cy="9604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dirty="0">
                <a:gradFill rotWithShape="0">
                  <a:gsLst>
                    <a:gs pos="0">
                      <a:srgbClr val="FFFF00"/>
                    </a:gs>
                    <a:gs pos="100000">
                      <a:srgbClr val="0066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提示背诵方法：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4200" y="1524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29250" y="1905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150" y="1651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14400" y="2000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000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zh-CN" b="1">
              <a:solidFill>
                <a:srgbClr val="9933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2209800" y="838200"/>
            <a:ext cx="1600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800">
                <a:latin typeface="GB Pinyinok-C" pitchFamily="2" charset="-122"/>
                <a:ea typeface="GB Pinyinok-C" pitchFamily="2" charset="-122"/>
              </a:rPr>
              <a:t>w</a:t>
            </a:r>
            <a:r>
              <a:rPr lang="zh-CN" altLang="zh-CN" sz="4400">
                <a:latin typeface="Arial" pitchFamily="34" charset="0"/>
              </a:rPr>
              <a:t>ū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5486400" y="2133600"/>
            <a:ext cx="3200400" cy="21478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乌鸦</a:t>
            </a:r>
          </a:p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乌黑</a:t>
            </a:r>
            <a:endParaRPr 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228600" y="5105400"/>
            <a:ext cx="8915400" cy="823913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800" dirty="0">
                <a:latin typeface="Arial" pitchFamily="34" charset="0"/>
                <a:ea typeface="楷体_GB2312" pitchFamily="49" charset="-122"/>
              </a:rPr>
              <a:t>一只乌鸦口渴了，到处找水喝。</a:t>
            </a:r>
          </a:p>
        </p:txBody>
      </p: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1524000" y="1828800"/>
            <a:ext cx="2657475" cy="2657475"/>
            <a:chOff x="0" y="0"/>
            <a:chExt cx="1488" cy="1488"/>
          </a:xfrm>
        </p:grpSpPr>
        <p:sp>
          <p:nvSpPr>
            <p:cNvPr id="615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488" cy="1488"/>
            </a:xfrm>
            <a:prstGeom prst="rect">
              <a:avLst/>
            </a:prstGeom>
            <a:solidFill>
              <a:srgbClr val="99CC00">
                <a:alpha val="62000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6155" name="Line 13"/>
            <p:cNvSpPr>
              <a:spLocks noChangeShapeType="1"/>
            </p:cNvSpPr>
            <p:nvPr/>
          </p:nvSpPr>
          <p:spPr bwMode="auto">
            <a:xfrm>
              <a:off x="0" y="750"/>
              <a:ext cx="14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4"/>
            <p:cNvSpPr>
              <a:spLocks noChangeShapeType="1"/>
            </p:cNvSpPr>
            <p:nvPr/>
          </p:nvSpPr>
          <p:spPr bwMode="auto">
            <a:xfrm>
              <a:off x="735" y="0"/>
              <a:ext cx="0" cy="1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157" name="Picture 15" descr="Noname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6256338"/>
            <a:ext cx="685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8" name="Group 117"/>
          <p:cNvGrpSpPr>
            <a:grpSpLocks/>
          </p:cNvGrpSpPr>
          <p:nvPr/>
        </p:nvGrpSpPr>
        <p:grpSpPr bwMode="auto">
          <a:xfrm>
            <a:off x="1890713" y="2268538"/>
            <a:ext cx="1843087" cy="1846262"/>
            <a:chOff x="0" y="0"/>
            <a:chExt cx="1161" cy="1163"/>
          </a:xfrm>
        </p:grpSpPr>
        <p:sp>
          <p:nvSpPr>
            <p:cNvPr id="6159" name="AutoShape 116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161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118"/>
            <p:cNvSpPr>
              <a:spLocks noEditPoints="1" noChangeArrowheads="1"/>
            </p:cNvSpPr>
            <p:nvPr/>
          </p:nvSpPr>
          <p:spPr bwMode="auto">
            <a:xfrm>
              <a:off x="4" y="6"/>
              <a:ext cx="1144" cy="1142"/>
            </a:xfrm>
            <a:custGeom>
              <a:avLst/>
              <a:gdLst>
                <a:gd name="T0" fmla="*/ 542 w 1144"/>
                <a:gd name="T1" fmla="*/ 439 h 1142"/>
                <a:gd name="T2" fmla="*/ 653 w 1144"/>
                <a:gd name="T3" fmla="*/ 458 h 1142"/>
                <a:gd name="T4" fmla="*/ 701 w 1144"/>
                <a:gd name="T5" fmla="*/ 377 h 1142"/>
                <a:gd name="T6" fmla="*/ 707 w 1144"/>
                <a:gd name="T7" fmla="*/ 237 h 1142"/>
                <a:gd name="T8" fmla="*/ 617 w 1144"/>
                <a:gd name="T9" fmla="*/ 235 h 1142"/>
                <a:gd name="T10" fmla="*/ 389 w 1144"/>
                <a:gd name="T11" fmla="*/ 224 h 1142"/>
                <a:gd name="T12" fmla="*/ 644 w 1144"/>
                <a:gd name="T13" fmla="*/ 189 h 1142"/>
                <a:gd name="T14" fmla="*/ 724 w 1144"/>
                <a:gd name="T15" fmla="*/ 163 h 1142"/>
                <a:gd name="T16" fmla="*/ 829 w 1144"/>
                <a:gd name="T17" fmla="*/ 211 h 1142"/>
                <a:gd name="T18" fmla="*/ 826 w 1144"/>
                <a:gd name="T19" fmla="*/ 251 h 1142"/>
                <a:gd name="T20" fmla="*/ 774 w 1144"/>
                <a:gd name="T21" fmla="*/ 456 h 1142"/>
                <a:gd name="T22" fmla="*/ 670 w 1144"/>
                <a:gd name="T23" fmla="*/ 575 h 1142"/>
                <a:gd name="T24" fmla="*/ 634 w 1144"/>
                <a:gd name="T25" fmla="*/ 519 h 1142"/>
                <a:gd name="T26" fmla="*/ 850 w 1144"/>
                <a:gd name="T27" fmla="*/ 812 h 1142"/>
                <a:gd name="T28" fmla="*/ 835 w 1144"/>
                <a:gd name="T29" fmla="*/ 837 h 1142"/>
                <a:gd name="T30" fmla="*/ 668 w 1144"/>
                <a:gd name="T31" fmla="*/ 845 h 1142"/>
                <a:gd name="T32" fmla="*/ 341 w 1144"/>
                <a:gd name="T33" fmla="*/ 883 h 1142"/>
                <a:gd name="T34" fmla="*/ 176 w 1144"/>
                <a:gd name="T35" fmla="*/ 904 h 1142"/>
                <a:gd name="T36" fmla="*/ 96 w 1144"/>
                <a:gd name="T37" fmla="*/ 916 h 1142"/>
                <a:gd name="T38" fmla="*/ 29 w 1144"/>
                <a:gd name="T39" fmla="*/ 887 h 1142"/>
                <a:gd name="T40" fmla="*/ 121 w 1144"/>
                <a:gd name="T41" fmla="*/ 849 h 1142"/>
                <a:gd name="T42" fmla="*/ 327 w 1144"/>
                <a:gd name="T43" fmla="*/ 826 h 1142"/>
                <a:gd name="T44" fmla="*/ 655 w 1144"/>
                <a:gd name="T45" fmla="*/ 781 h 1142"/>
                <a:gd name="T46" fmla="*/ 806 w 1144"/>
                <a:gd name="T47" fmla="*/ 783 h 1142"/>
                <a:gd name="T48" fmla="*/ 534 w 1144"/>
                <a:gd name="T49" fmla="*/ 25 h 1142"/>
                <a:gd name="T50" fmla="*/ 550 w 1144"/>
                <a:gd name="T51" fmla="*/ 0 h 1142"/>
                <a:gd name="T52" fmla="*/ 665 w 1144"/>
                <a:gd name="T53" fmla="*/ 42 h 1142"/>
                <a:gd name="T54" fmla="*/ 621 w 1144"/>
                <a:gd name="T55" fmla="*/ 99 h 1142"/>
                <a:gd name="T56" fmla="*/ 446 w 1144"/>
                <a:gd name="T57" fmla="*/ 211 h 1142"/>
                <a:gd name="T58" fmla="*/ 419 w 1144"/>
                <a:gd name="T59" fmla="*/ 182 h 1142"/>
                <a:gd name="T60" fmla="*/ 523 w 1144"/>
                <a:gd name="T61" fmla="*/ 76 h 1142"/>
                <a:gd name="T62" fmla="*/ 918 w 1144"/>
                <a:gd name="T63" fmla="*/ 994 h 1142"/>
                <a:gd name="T64" fmla="*/ 967 w 1144"/>
                <a:gd name="T65" fmla="*/ 931 h 1142"/>
                <a:gd name="T66" fmla="*/ 1008 w 1144"/>
                <a:gd name="T67" fmla="*/ 749 h 1142"/>
                <a:gd name="T68" fmla="*/ 981 w 1144"/>
                <a:gd name="T69" fmla="*/ 642 h 1142"/>
                <a:gd name="T70" fmla="*/ 854 w 1144"/>
                <a:gd name="T71" fmla="*/ 642 h 1142"/>
                <a:gd name="T72" fmla="*/ 586 w 1144"/>
                <a:gd name="T73" fmla="*/ 667 h 1142"/>
                <a:gd name="T74" fmla="*/ 404 w 1144"/>
                <a:gd name="T75" fmla="*/ 703 h 1142"/>
                <a:gd name="T76" fmla="*/ 337 w 1144"/>
                <a:gd name="T77" fmla="*/ 728 h 1142"/>
                <a:gd name="T78" fmla="*/ 274 w 1144"/>
                <a:gd name="T79" fmla="*/ 686 h 1142"/>
                <a:gd name="T80" fmla="*/ 303 w 1144"/>
                <a:gd name="T81" fmla="*/ 630 h 1142"/>
                <a:gd name="T82" fmla="*/ 327 w 1144"/>
                <a:gd name="T83" fmla="*/ 488 h 1142"/>
                <a:gd name="T84" fmla="*/ 318 w 1144"/>
                <a:gd name="T85" fmla="*/ 285 h 1142"/>
                <a:gd name="T86" fmla="*/ 301 w 1144"/>
                <a:gd name="T87" fmla="*/ 214 h 1142"/>
                <a:gd name="T88" fmla="*/ 370 w 1144"/>
                <a:gd name="T89" fmla="*/ 218 h 1142"/>
                <a:gd name="T90" fmla="*/ 400 w 1144"/>
                <a:gd name="T91" fmla="*/ 442 h 1142"/>
                <a:gd name="T92" fmla="*/ 391 w 1144"/>
                <a:gd name="T93" fmla="*/ 596 h 1142"/>
                <a:gd name="T94" fmla="*/ 412 w 1144"/>
                <a:gd name="T95" fmla="*/ 636 h 1142"/>
                <a:gd name="T96" fmla="*/ 651 w 1144"/>
                <a:gd name="T97" fmla="*/ 617 h 1142"/>
                <a:gd name="T98" fmla="*/ 895 w 1144"/>
                <a:gd name="T99" fmla="*/ 592 h 1142"/>
                <a:gd name="T100" fmla="*/ 1013 w 1144"/>
                <a:gd name="T101" fmla="*/ 565 h 1142"/>
                <a:gd name="T102" fmla="*/ 1115 w 1144"/>
                <a:gd name="T103" fmla="*/ 617 h 1142"/>
                <a:gd name="T104" fmla="*/ 1130 w 1144"/>
                <a:gd name="T105" fmla="*/ 659 h 1142"/>
                <a:gd name="T106" fmla="*/ 1105 w 1144"/>
                <a:gd name="T107" fmla="*/ 718 h 1142"/>
                <a:gd name="T108" fmla="*/ 1055 w 1144"/>
                <a:gd name="T109" fmla="*/ 963 h 1142"/>
                <a:gd name="T110" fmla="*/ 912 w 1144"/>
                <a:gd name="T111" fmla="*/ 1138 h 1142"/>
                <a:gd name="T112" fmla="*/ 873 w 1144"/>
                <a:gd name="T113" fmla="*/ 1096 h 1142"/>
                <a:gd name="T114" fmla="*/ 774 w 1144"/>
                <a:gd name="T115" fmla="*/ 1002 h 1142"/>
                <a:gd name="T116" fmla="*/ 776 w 1144"/>
                <a:gd name="T117" fmla="*/ 979 h 11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44"/>
                <a:gd name="T178" fmla="*/ 0 h 1142"/>
                <a:gd name="T179" fmla="*/ 1144 w 1144"/>
                <a:gd name="T180" fmla="*/ 1142 h 11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44" h="1142">
                  <a:moveTo>
                    <a:pt x="584" y="483"/>
                  </a:moveTo>
                  <a:lnTo>
                    <a:pt x="573" y="473"/>
                  </a:lnTo>
                  <a:lnTo>
                    <a:pt x="563" y="465"/>
                  </a:lnTo>
                  <a:lnTo>
                    <a:pt x="555" y="460"/>
                  </a:lnTo>
                  <a:lnTo>
                    <a:pt x="548" y="454"/>
                  </a:lnTo>
                  <a:lnTo>
                    <a:pt x="544" y="450"/>
                  </a:lnTo>
                  <a:lnTo>
                    <a:pt x="542" y="446"/>
                  </a:lnTo>
                  <a:lnTo>
                    <a:pt x="540" y="444"/>
                  </a:lnTo>
                  <a:lnTo>
                    <a:pt x="540" y="442"/>
                  </a:lnTo>
                  <a:lnTo>
                    <a:pt x="540" y="440"/>
                  </a:lnTo>
                  <a:lnTo>
                    <a:pt x="542" y="439"/>
                  </a:lnTo>
                  <a:lnTo>
                    <a:pt x="546" y="439"/>
                  </a:lnTo>
                  <a:lnTo>
                    <a:pt x="552" y="439"/>
                  </a:lnTo>
                  <a:lnTo>
                    <a:pt x="557" y="439"/>
                  </a:lnTo>
                  <a:lnTo>
                    <a:pt x="565" y="440"/>
                  </a:lnTo>
                  <a:lnTo>
                    <a:pt x="575" y="440"/>
                  </a:lnTo>
                  <a:lnTo>
                    <a:pt x="584" y="442"/>
                  </a:lnTo>
                  <a:lnTo>
                    <a:pt x="596" y="444"/>
                  </a:lnTo>
                  <a:lnTo>
                    <a:pt x="607" y="448"/>
                  </a:lnTo>
                  <a:lnTo>
                    <a:pt x="619" y="450"/>
                  </a:lnTo>
                  <a:lnTo>
                    <a:pt x="628" y="454"/>
                  </a:lnTo>
                  <a:lnTo>
                    <a:pt x="638" y="456"/>
                  </a:lnTo>
                  <a:lnTo>
                    <a:pt x="645" y="458"/>
                  </a:lnTo>
                  <a:lnTo>
                    <a:pt x="653" y="458"/>
                  </a:lnTo>
                  <a:lnTo>
                    <a:pt x="659" y="458"/>
                  </a:lnTo>
                  <a:lnTo>
                    <a:pt x="663" y="460"/>
                  </a:lnTo>
                  <a:lnTo>
                    <a:pt x="665" y="458"/>
                  </a:lnTo>
                  <a:lnTo>
                    <a:pt x="668" y="456"/>
                  </a:lnTo>
                  <a:lnTo>
                    <a:pt x="672" y="452"/>
                  </a:lnTo>
                  <a:lnTo>
                    <a:pt x="674" y="448"/>
                  </a:lnTo>
                  <a:lnTo>
                    <a:pt x="678" y="440"/>
                  </a:lnTo>
                  <a:lnTo>
                    <a:pt x="682" y="433"/>
                  </a:lnTo>
                  <a:lnTo>
                    <a:pt x="688" y="423"/>
                  </a:lnTo>
                  <a:lnTo>
                    <a:pt x="691" y="412"/>
                  </a:lnTo>
                  <a:lnTo>
                    <a:pt x="695" y="400"/>
                  </a:lnTo>
                  <a:lnTo>
                    <a:pt x="699" y="389"/>
                  </a:lnTo>
                  <a:lnTo>
                    <a:pt x="701" y="377"/>
                  </a:lnTo>
                  <a:lnTo>
                    <a:pt x="705" y="366"/>
                  </a:lnTo>
                  <a:lnTo>
                    <a:pt x="707" y="352"/>
                  </a:lnTo>
                  <a:lnTo>
                    <a:pt x="709" y="339"/>
                  </a:lnTo>
                  <a:lnTo>
                    <a:pt x="711" y="324"/>
                  </a:lnTo>
                  <a:lnTo>
                    <a:pt x="713" y="308"/>
                  </a:lnTo>
                  <a:lnTo>
                    <a:pt x="714" y="295"/>
                  </a:lnTo>
                  <a:lnTo>
                    <a:pt x="716" y="283"/>
                  </a:lnTo>
                  <a:lnTo>
                    <a:pt x="714" y="272"/>
                  </a:lnTo>
                  <a:lnTo>
                    <a:pt x="714" y="262"/>
                  </a:lnTo>
                  <a:lnTo>
                    <a:pt x="713" y="255"/>
                  </a:lnTo>
                  <a:lnTo>
                    <a:pt x="713" y="247"/>
                  </a:lnTo>
                  <a:lnTo>
                    <a:pt x="711" y="241"/>
                  </a:lnTo>
                  <a:lnTo>
                    <a:pt x="707" y="237"/>
                  </a:lnTo>
                  <a:lnTo>
                    <a:pt x="707" y="235"/>
                  </a:lnTo>
                  <a:lnTo>
                    <a:pt x="703" y="233"/>
                  </a:lnTo>
                  <a:lnTo>
                    <a:pt x="701" y="233"/>
                  </a:lnTo>
                  <a:lnTo>
                    <a:pt x="695" y="232"/>
                  </a:lnTo>
                  <a:lnTo>
                    <a:pt x="691" y="232"/>
                  </a:lnTo>
                  <a:lnTo>
                    <a:pt x="686" y="232"/>
                  </a:lnTo>
                  <a:lnTo>
                    <a:pt x="678" y="232"/>
                  </a:lnTo>
                  <a:lnTo>
                    <a:pt x="670" y="232"/>
                  </a:lnTo>
                  <a:lnTo>
                    <a:pt x="661" y="232"/>
                  </a:lnTo>
                  <a:lnTo>
                    <a:pt x="651" y="232"/>
                  </a:lnTo>
                  <a:lnTo>
                    <a:pt x="642" y="233"/>
                  </a:lnTo>
                  <a:lnTo>
                    <a:pt x="628" y="233"/>
                  </a:lnTo>
                  <a:lnTo>
                    <a:pt x="617" y="235"/>
                  </a:lnTo>
                  <a:lnTo>
                    <a:pt x="603" y="237"/>
                  </a:lnTo>
                  <a:lnTo>
                    <a:pt x="588" y="239"/>
                  </a:lnTo>
                  <a:lnTo>
                    <a:pt x="575" y="241"/>
                  </a:lnTo>
                  <a:lnTo>
                    <a:pt x="542" y="247"/>
                  </a:lnTo>
                  <a:lnTo>
                    <a:pt x="513" y="253"/>
                  </a:lnTo>
                  <a:lnTo>
                    <a:pt x="485" y="256"/>
                  </a:lnTo>
                  <a:lnTo>
                    <a:pt x="456" y="258"/>
                  </a:lnTo>
                  <a:lnTo>
                    <a:pt x="429" y="262"/>
                  </a:lnTo>
                  <a:lnTo>
                    <a:pt x="404" y="264"/>
                  </a:lnTo>
                  <a:lnTo>
                    <a:pt x="379" y="266"/>
                  </a:lnTo>
                  <a:lnTo>
                    <a:pt x="356" y="266"/>
                  </a:lnTo>
                  <a:lnTo>
                    <a:pt x="356" y="224"/>
                  </a:lnTo>
                  <a:lnTo>
                    <a:pt x="389" y="224"/>
                  </a:lnTo>
                  <a:lnTo>
                    <a:pt x="421" y="222"/>
                  </a:lnTo>
                  <a:lnTo>
                    <a:pt x="452" y="222"/>
                  </a:lnTo>
                  <a:lnTo>
                    <a:pt x="481" y="220"/>
                  </a:lnTo>
                  <a:lnTo>
                    <a:pt x="509" y="216"/>
                  </a:lnTo>
                  <a:lnTo>
                    <a:pt x="536" y="214"/>
                  </a:lnTo>
                  <a:lnTo>
                    <a:pt x="561" y="209"/>
                  </a:lnTo>
                  <a:lnTo>
                    <a:pt x="584" y="205"/>
                  </a:lnTo>
                  <a:lnTo>
                    <a:pt x="596" y="201"/>
                  </a:lnTo>
                  <a:lnTo>
                    <a:pt x="607" y="199"/>
                  </a:lnTo>
                  <a:lnTo>
                    <a:pt x="617" y="197"/>
                  </a:lnTo>
                  <a:lnTo>
                    <a:pt x="626" y="195"/>
                  </a:lnTo>
                  <a:lnTo>
                    <a:pt x="636" y="191"/>
                  </a:lnTo>
                  <a:lnTo>
                    <a:pt x="644" y="189"/>
                  </a:lnTo>
                  <a:lnTo>
                    <a:pt x="653" y="188"/>
                  </a:lnTo>
                  <a:lnTo>
                    <a:pt x="659" y="186"/>
                  </a:lnTo>
                  <a:lnTo>
                    <a:pt x="667" y="184"/>
                  </a:lnTo>
                  <a:lnTo>
                    <a:pt x="672" y="182"/>
                  </a:lnTo>
                  <a:lnTo>
                    <a:pt x="678" y="180"/>
                  </a:lnTo>
                  <a:lnTo>
                    <a:pt x="684" y="178"/>
                  </a:lnTo>
                  <a:lnTo>
                    <a:pt x="688" y="176"/>
                  </a:lnTo>
                  <a:lnTo>
                    <a:pt x="691" y="174"/>
                  </a:lnTo>
                  <a:lnTo>
                    <a:pt x="693" y="174"/>
                  </a:lnTo>
                  <a:lnTo>
                    <a:pt x="697" y="172"/>
                  </a:lnTo>
                  <a:lnTo>
                    <a:pt x="705" y="168"/>
                  </a:lnTo>
                  <a:lnTo>
                    <a:pt x="714" y="165"/>
                  </a:lnTo>
                  <a:lnTo>
                    <a:pt x="724" y="163"/>
                  </a:lnTo>
                  <a:lnTo>
                    <a:pt x="730" y="163"/>
                  </a:lnTo>
                  <a:lnTo>
                    <a:pt x="736" y="163"/>
                  </a:lnTo>
                  <a:lnTo>
                    <a:pt x="739" y="165"/>
                  </a:lnTo>
                  <a:lnTo>
                    <a:pt x="745" y="166"/>
                  </a:lnTo>
                  <a:lnTo>
                    <a:pt x="753" y="168"/>
                  </a:lnTo>
                  <a:lnTo>
                    <a:pt x="760" y="172"/>
                  </a:lnTo>
                  <a:lnTo>
                    <a:pt x="770" y="176"/>
                  </a:lnTo>
                  <a:lnTo>
                    <a:pt x="780" y="180"/>
                  </a:lnTo>
                  <a:lnTo>
                    <a:pt x="791" y="186"/>
                  </a:lnTo>
                  <a:lnTo>
                    <a:pt x="803" y="189"/>
                  </a:lnTo>
                  <a:lnTo>
                    <a:pt x="812" y="197"/>
                  </a:lnTo>
                  <a:lnTo>
                    <a:pt x="822" y="203"/>
                  </a:lnTo>
                  <a:lnTo>
                    <a:pt x="829" y="211"/>
                  </a:lnTo>
                  <a:lnTo>
                    <a:pt x="835" y="214"/>
                  </a:lnTo>
                  <a:lnTo>
                    <a:pt x="841" y="220"/>
                  </a:lnTo>
                  <a:lnTo>
                    <a:pt x="845" y="224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7" y="235"/>
                  </a:lnTo>
                  <a:lnTo>
                    <a:pt x="847" y="239"/>
                  </a:lnTo>
                  <a:lnTo>
                    <a:pt x="845" y="241"/>
                  </a:lnTo>
                  <a:lnTo>
                    <a:pt x="843" y="243"/>
                  </a:lnTo>
                  <a:lnTo>
                    <a:pt x="839" y="245"/>
                  </a:lnTo>
                  <a:lnTo>
                    <a:pt x="835" y="247"/>
                  </a:lnTo>
                  <a:lnTo>
                    <a:pt x="831" y="249"/>
                  </a:lnTo>
                  <a:lnTo>
                    <a:pt x="826" y="251"/>
                  </a:lnTo>
                  <a:lnTo>
                    <a:pt x="820" y="255"/>
                  </a:lnTo>
                  <a:lnTo>
                    <a:pt x="814" y="258"/>
                  </a:lnTo>
                  <a:lnTo>
                    <a:pt x="810" y="264"/>
                  </a:lnTo>
                  <a:lnTo>
                    <a:pt x="808" y="272"/>
                  </a:lnTo>
                  <a:lnTo>
                    <a:pt x="804" y="281"/>
                  </a:lnTo>
                  <a:lnTo>
                    <a:pt x="804" y="293"/>
                  </a:lnTo>
                  <a:lnTo>
                    <a:pt x="803" y="304"/>
                  </a:lnTo>
                  <a:lnTo>
                    <a:pt x="803" y="318"/>
                  </a:lnTo>
                  <a:lnTo>
                    <a:pt x="799" y="348"/>
                  </a:lnTo>
                  <a:lnTo>
                    <a:pt x="793" y="379"/>
                  </a:lnTo>
                  <a:lnTo>
                    <a:pt x="787" y="410"/>
                  </a:lnTo>
                  <a:lnTo>
                    <a:pt x="780" y="440"/>
                  </a:lnTo>
                  <a:lnTo>
                    <a:pt x="774" y="456"/>
                  </a:lnTo>
                  <a:lnTo>
                    <a:pt x="768" y="469"/>
                  </a:lnTo>
                  <a:lnTo>
                    <a:pt x="760" y="484"/>
                  </a:lnTo>
                  <a:lnTo>
                    <a:pt x="755" y="496"/>
                  </a:lnTo>
                  <a:lnTo>
                    <a:pt x="747" y="507"/>
                  </a:lnTo>
                  <a:lnTo>
                    <a:pt x="737" y="519"/>
                  </a:lnTo>
                  <a:lnTo>
                    <a:pt x="728" y="530"/>
                  </a:lnTo>
                  <a:lnTo>
                    <a:pt x="718" y="538"/>
                  </a:lnTo>
                  <a:lnTo>
                    <a:pt x="709" y="548"/>
                  </a:lnTo>
                  <a:lnTo>
                    <a:pt x="699" y="555"/>
                  </a:lnTo>
                  <a:lnTo>
                    <a:pt x="691" y="561"/>
                  </a:lnTo>
                  <a:lnTo>
                    <a:pt x="684" y="567"/>
                  </a:lnTo>
                  <a:lnTo>
                    <a:pt x="676" y="571"/>
                  </a:lnTo>
                  <a:lnTo>
                    <a:pt x="670" y="575"/>
                  </a:lnTo>
                  <a:lnTo>
                    <a:pt x="665" y="576"/>
                  </a:lnTo>
                  <a:lnTo>
                    <a:pt x="657" y="576"/>
                  </a:lnTo>
                  <a:lnTo>
                    <a:pt x="651" y="576"/>
                  </a:lnTo>
                  <a:lnTo>
                    <a:pt x="647" y="575"/>
                  </a:lnTo>
                  <a:lnTo>
                    <a:pt x="644" y="573"/>
                  </a:lnTo>
                  <a:lnTo>
                    <a:pt x="642" y="569"/>
                  </a:lnTo>
                  <a:lnTo>
                    <a:pt x="640" y="565"/>
                  </a:lnTo>
                  <a:lnTo>
                    <a:pt x="638" y="559"/>
                  </a:lnTo>
                  <a:lnTo>
                    <a:pt x="640" y="552"/>
                  </a:lnTo>
                  <a:lnTo>
                    <a:pt x="642" y="544"/>
                  </a:lnTo>
                  <a:lnTo>
                    <a:pt x="640" y="534"/>
                  </a:lnTo>
                  <a:lnTo>
                    <a:pt x="638" y="527"/>
                  </a:lnTo>
                  <a:lnTo>
                    <a:pt x="634" y="519"/>
                  </a:lnTo>
                  <a:lnTo>
                    <a:pt x="628" y="511"/>
                  </a:lnTo>
                  <a:lnTo>
                    <a:pt x="621" y="504"/>
                  </a:lnTo>
                  <a:lnTo>
                    <a:pt x="615" y="500"/>
                  </a:lnTo>
                  <a:lnTo>
                    <a:pt x="611" y="496"/>
                  </a:lnTo>
                  <a:lnTo>
                    <a:pt x="605" y="492"/>
                  </a:lnTo>
                  <a:lnTo>
                    <a:pt x="598" y="490"/>
                  </a:lnTo>
                  <a:lnTo>
                    <a:pt x="592" y="486"/>
                  </a:lnTo>
                  <a:lnTo>
                    <a:pt x="584" y="483"/>
                  </a:lnTo>
                  <a:close/>
                  <a:moveTo>
                    <a:pt x="831" y="799"/>
                  </a:moveTo>
                  <a:lnTo>
                    <a:pt x="839" y="803"/>
                  </a:lnTo>
                  <a:lnTo>
                    <a:pt x="845" y="808"/>
                  </a:lnTo>
                  <a:lnTo>
                    <a:pt x="850" y="812"/>
                  </a:lnTo>
                  <a:lnTo>
                    <a:pt x="856" y="816"/>
                  </a:lnTo>
                  <a:lnTo>
                    <a:pt x="860" y="820"/>
                  </a:lnTo>
                  <a:lnTo>
                    <a:pt x="862" y="822"/>
                  </a:lnTo>
                  <a:lnTo>
                    <a:pt x="864" y="824"/>
                  </a:lnTo>
                  <a:lnTo>
                    <a:pt x="864" y="826"/>
                  </a:lnTo>
                  <a:lnTo>
                    <a:pt x="864" y="827"/>
                  </a:lnTo>
                  <a:lnTo>
                    <a:pt x="862" y="829"/>
                  </a:lnTo>
                  <a:lnTo>
                    <a:pt x="860" y="831"/>
                  </a:lnTo>
                  <a:lnTo>
                    <a:pt x="856" y="833"/>
                  </a:lnTo>
                  <a:lnTo>
                    <a:pt x="852" y="833"/>
                  </a:lnTo>
                  <a:lnTo>
                    <a:pt x="849" y="835"/>
                  </a:lnTo>
                  <a:lnTo>
                    <a:pt x="843" y="835"/>
                  </a:lnTo>
                  <a:lnTo>
                    <a:pt x="835" y="837"/>
                  </a:lnTo>
                  <a:lnTo>
                    <a:pt x="827" y="837"/>
                  </a:lnTo>
                  <a:lnTo>
                    <a:pt x="820" y="839"/>
                  </a:lnTo>
                  <a:lnTo>
                    <a:pt x="810" y="839"/>
                  </a:lnTo>
                  <a:lnTo>
                    <a:pt x="801" y="839"/>
                  </a:lnTo>
                  <a:lnTo>
                    <a:pt x="789" y="841"/>
                  </a:lnTo>
                  <a:lnTo>
                    <a:pt x="778" y="841"/>
                  </a:lnTo>
                  <a:lnTo>
                    <a:pt x="766" y="841"/>
                  </a:lnTo>
                  <a:lnTo>
                    <a:pt x="753" y="841"/>
                  </a:lnTo>
                  <a:lnTo>
                    <a:pt x="737" y="841"/>
                  </a:lnTo>
                  <a:lnTo>
                    <a:pt x="722" y="841"/>
                  </a:lnTo>
                  <a:lnTo>
                    <a:pt x="705" y="843"/>
                  </a:lnTo>
                  <a:lnTo>
                    <a:pt x="688" y="843"/>
                  </a:lnTo>
                  <a:lnTo>
                    <a:pt x="668" y="845"/>
                  </a:lnTo>
                  <a:lnTo>
                    <a:pt x="647" y="847"/>
                  </a:lnTo>
                  <a:lnTo>
                    <a:pt x="626" y="849"/>
                  </a:lnTo>
                  <a:lnTo>
                    <a:pt x="601" y="850"/>
                  </a:lnTo>
                  <a:lnTo>
                    <a:pt x="578" y="852"/>
                  </a:lnTo>
                  <a:lnTo>
                    <a:pt x="552" y="856"/>
                  </a:lnTo>
                  <a:lnTo>
                    <a:pt x="525" y="858"/>
                  </a:lnTo>
                  <a:lnTo>
                    <a:pt x="498" y="862"/>
                  </a:lnTo>
                  <a:lnTo>
                    <a:pt x="467" y="866"/>
                  </a:lnTo>
                  <a:lnTo>
                    <a:pt x="437" y="870"/>
                  </a:lnTo>
                  <a:lnTo>
                    <a:pt x="406" y="873"/>
                  </a:lnTo>
                  <a:lnTo>
                    <a:pt x="373" y="877"/>
                  </a:lnTo>
                  <a:lnTo>
                    <a:pt x="356" y="881"/>
                  </a:lnTo>
                  <a:lnTo>
                    <a:pt x="341" y="883"/>
                  </a:lnTo>
                  <a:lnTo>
                    <a:pt x="326" y="885"/>
                  </a:lnTo>
                  <a:lnTo>
                    <a:pt x="310" y="887"/>
                  </a:lnTo>
                  <a:lnTo>
                    <a:pt x="295" y="889"/>
                  </a:lnTo>
                  <a:lnTo>
                    <a:pt x="281" y="891"/>
                  </a:lnTo>
                  <a:lnTo>
                    <a:pt x="268" y="893"/>
                  </a:lnTo>
                  <a:lnTo>
                    <a:pt x="255" y="895"/>
                  </a:lnTo>
                  <a:lnTo>
                    <a:pt x="241" y="896"/>
                  </a:lnTo>
                  <a:lnTo>
                    <a:pt x="230" y="898"/>
                  </a:lnTo>
                  <a:lnTo>
                    <a:pt x="218" y="898"/>
                  </a:lnTo>
                  <a:lnTo>
                    <a:pt x="207" y="900"/>
                  </a:lnTo>
                  <a:lnTo>
                    <a:pt x="197" y="902"/>
                  </a:lnTo>
                  <a:lnTo>
                    <a:pt x="186" y="904"/>
                  </a:lnTo>
                  <a:lnTo>
                    <a:pt x="176" y="904"/>
                  </a:lnTo>
                  <a:lnTo>
                    <a:pt x="168" y="906"/>
                  </a:lnTo>
                  <a:lnTo>
                    <a:pt x="159" y="908"/>
                  </a:lnTo>
                  <a:lnTo>
                    <a:pt x="151" y="908"/>
                  </a:lnTo>
                  <a:lnTo>
                    <a:pt x="144" y="910"/>
                  </a:lnTo>
                  <a:lnTo>
                    <a:pt x="136" y="910"/>
                  </a:lnTo>
                  <a:lnTo>
                    <a:pt x="130" y="912"/>
                  </a:lnTo>
                  <a:lnTo>
                    <a:pt x="122" y="912"/>
                  </a:lnTo>
                  <a:lnTo>
                    <a:pt x="117" y="912"/>
                  </a:lnTo>
                  <a:lnTo>
                    <a:pt x="113" y="914"/>
                  </a:lnTo>
                  <a:lnTo>
                    <a:pt x="107" y="914"/>
                  </a:lnTo>
                  <a:lnTo>
                    <a:pt x="103" y="914"/>
                  </a:lnTo>
                  <a:lnTo>
                    <a:pt x="99" y="916"/>
                  </a:lnTo>
                  <a:lnTo>
                    <a:pt x="96" y="916"/>
                  </a:lnTo>
                  <a:lnTo>
                    <a:pt x="94" y="916"/>
                  </a:lnTo>
                  <a:lnTo>
                    <a:pt x="92" y="916"/>
                  </a:lnTo>
                  <a:lnTo>
                    <a:pt x="90" y="916"/>
                  </a:lnTo>
                  <a:lnTo>
                    <a:pt x="88" y="916"/>
                  </a:lnTo>
                  <a:lnTo>
                    <a:pt x="84" y="916"/>
                  </a:lnTo>
                  <a:lnTo>
                    <a:pt x="78" y="914"/>
                  </a:lnTo>
                  <a:lnTo>
                    <a:pt x="73" y="912"/>
                  </a:lnTo>
                  <a:lnTo>
                    <a:pt x="67" y="910"/>
                  </a:lnTo>
                  <a:lnTo>
                    <a:pt x="61" y="906"/>
                  </a:lnTo>
                  <a:lnTo>
                    <a:pt x="53" y="902"/>
                  </a:lnTo>
                  <a:lnTo>
                    <a:pt x="46" y="898"/>
                  </a:lnTo>
                  <a:lnTo>
                    <a:pt x="38" y="893"/>
                  </a:lnTo>
                  <a:lnTo>
                    <a:pt x="29" y="887"/>
                  </a:lnTo>
                  <a:lnTo>
                    <a:pt x="21" y="881"/>
                  </a:lnTo>
                  <a:lnTo>
                    <a:pt x="13" y="877"/>
                  </a:lnTo>
                  <a:lnTo>
                    <a:pt x="7" y="872"/>
                  </a:lnTo>
                  <a:lnTo>
                    <a:pt x="4" y="868"/>
                  </a:lnTo>
                  <a:lnTo>
                    <a:pt x="2" y="862"/>
                  </a:lnTo>
                  <a:lnTo>
                    <a:pt x="0" y="858"/>
                  </a:lnTo>
                  <a:lnTo>
                    <a:pt x="0" y="854"/>
                  </a:lnTo>
                  <a:lnTo>
                    <a:pt x="21" y="854"/>
                  </a:lnTo>
                  <a:lnTo>
                    <a:pt x="44" y="854"/>
                  </a:lnTo>
                  <a:lnTo>
                    <a:pt x="63" y="852"/>
                  </a:lnTo>
                  <a:lnTo>
                    <a:pt x="84" y="852"/>
                  </a:lnTo>
                  <a:lnTo>
                    <a:pt x="103" y="850"/>
                  </a:lnTo>
                  <a:lnTo>
                    <a:pt x="121" y="849"/>
                  </a:lnTo>
                  <a:lnTo>
                    <a:pt x="138" y="847"/>
                  </a:lnTo>
                  <a:lnTo>
                    <a:pt x="155" y="845"/>
                  </a:lnTo>
                  <a:lnTo>
                    <a:pt x="165" y="845"/>
                  </a:lnTo>
                  <a:lnTo>
                    <a:pt x="174" y="843"/>
                  </a:lnTo>
                  <a:lnTo>
                    <a:pt x="186" y="843"/>
                  </a:lnTo>
                  <a:lnTo>
                    <a:pt x="199" y="841"/>
                  </a:lnTo>
                  <a:lnTo>
                    <a:pt x="214" y="839"/>
                  </a:lnTo>
                  <a:lnTo>
                    <a:pt x="230" y="837"/>
                  </a:lnTo>
                  <a:lnTo>
                    <a:pt x="247" y="835"/>
                  </a:lnTo>
                  <a:lnTo>
                    <a:pt x="264" y="833"/>
                  </a:lnTo>
                  <a:lnTo>
                    <a:pt x="285" y="831"/>
                  </a:lnTo>
                  <a:lnTo>
                    <a:pt x="306" y="829"/>
                  </a:lnTo>
                  <a:lnTo>
                    <a:pt x="327" y="826"/>
                  </a:lnTo>
                  <a:lnTo>
                    <a:pt x="352" y="824"/>
                  </a:lnTo>
                  <a:lnTo>
                    <a:pt x="377" y="820"/>
                  </a:lnTo>
                  <a:lnTo>
                    <a:pt x="404" y="816"/>
                  </a:lnTo>
                  <a:lnTo>
                    <a:pt x="433" y="812"/>
                  </a:lnTo>
                  <a:lnTo>
                    <a:pt x="462" y="808"/>
                  </a:lnTo>
                  <a:lnTo>
                    <a:pt x="492" y="803"/>
                  </a:lnTo>
                  <a:lnTo>
                    <a:pt x="519" y="799"/>
                  </a:lnTo>
                  <a:lnTo>
                    <a:pt x="546" y="795"/>
                  </a:lnTo>
                  <a:lnTo>
                    <a:pt x="571" y="793"/>
                  </a:lnTo>
                  <a:lnTo>
                    <a:pt x="594" y="789"/>
                  </a:lnTo>
                  <a:lnTo>
                    <a:pt x="617" y="787"/>
                  </a:lnTo>
                  <a:lnTo>
                    <a:pt x="636" y="783"/>
                  </a:lnTo>
                  <a:lnTo>
                    <a:pt x="655" y="781"/>
                  </a:lnTo>
                  <a:lnTo>
                    <a:pt x="672" y="780"/>
                  </a:lnTo>
                  <a:lnTo>
                    <a:pt x="688" y="778"/>
                  </a:lnTo>
                  <a:lnTo>
                    <a:pt x="703" y="778"/>
                  </a:lnTo>
                  <a:lnTo>
                    <a:pt x="716" y="776"/>
                  </a:lnTo>
                  <a:lnTo>
                    <a:pt x="728" y="776"/>
                  </a:lnTo>
                  <a:lnTo>
                    <a:pt x="737" y="776"/>
                  </a:lnTo>
                  <a:lnTo>
                    <a:pt x="745" y="774"/>
                  </a:lnTo>
                  <a:lnTo>
                    <a:pt x="753" y="774"/>
                  </a:lnTo>
                  <a:lnTo>
                    <a:pt x="764" y="776"/>
                  </a:lnTo>
                  <a:lnTo>
                    <a:pt x="776" y="776"/>
                  </a:lnTo>
                  <a:lnTo>
                    <a:pt x="787" y="778"/>
                  </a:lnTo>
                  <a:lnTo>
                    <a:pt x="797" y="781"/>
                  </a:lnTo>
                  <a:lnTo>
                    <a:pt x="806" y="783"/>
                  </a:lnTo>
                  <a:lnTo>
                    <a:pt x="816" y="789"/>
                  </a:lnTo>
                  <a:lnTo>
                    <a:pt x="824" y="793"/>
                  </a:lnTo>
                  <a:lnTo>
                    <a:pt x="831" y="799"/>
                  </a:lnTo>
                  <a:close/>
                  <a:moveTo>
                    <a:pt x="523" y="76"/>
                  </a:moveTo>
                  <a:lnTo>
                    <a:pt x="529" y="67"/>
                  </a:lnTo>
                  <a:lnTo>
                    <a:pt x="534" y="57"/>
                  </a:lnTo>
                  <a:lnTo>
                    <a:pt x="538" y="50"/>
                  </a:lnTo>
                  <a:lnTo>
                    <a:pt x="540" y="42"/>
                  </a:lnTo>
                  <a:lnTo>
                    <a:pt x="540" y="36"/>
                  </a:lnTo>
                  <a:lnTo>
                    <a:pt x="540" y="32"/>
                  </a:lnTo>
                  <a:lnTo>
                    <a:pt x="538" y="28"/>
                  </a:lnTo>
                  <a:lnTo>
                    <a:pt x="534" y="25"/>
                  </a:lnTo>
                  <a:lnTo>
                    <a:pt x="531" y="23"/>
                  </a:lnTo>
                  <a:lnTo>
                    <a:pt x="529" y="21"/>
                  </a:lnTo>
                  <a:lnTo>
                    <a:pt x="527" y="19"/>
                  </a:lnTo>
                  <a:lnTo>
                    <a:pt x="525" y="15"/>
                  </a:lnTo>
                  <a:lnTo>
                    <a:pt x="525" y="13"/>
                  </a:lnTo>
                  <a:lnTo>
                    <a:pt x="527" y="11"/>
                  </a:lnTo>
                  <a:lnTo>
                    <a:pt x="527" y="9"/>
                  </a:lnTo>
                  <a:lnTo>
                    <a:pt x="529" y="7"/>
                  </a:lnTo>
                  <a:lnTo>
                    <a:pt x="532" y="5"/>
                  </a:lnTo>
                  <a:lnTo>
                    <a:pt x="534" y="4"/>
                  </a:lnTo>
                  <a:lnTo>
                    <a:pt x="538" y="2"/>
                  </a:lnTo>
                  <a:lnTo>
                    <a:pt x="544" y="0"/>
                  </a:lnTo>
                  <a:lnTo>
                    <a:pt x="550" y="0"/>
                  </a:lnTo>
                  <a:lnTo>
                    <a:pt x="555" y="0"/>
                  </a:lnTo>
                  <a:lnTo>
                    <a:pt x="563" y="0"/>
                  </a:lnTo>
                  <a:lnTo>
                    <a:pt x="575" y="2"/>
                  </a:lnTo>
                  <a:lnTo>
                    <a:pt x="590" y="5"/>
                  </a:lnTo>
                  <a:lnTo>
                    <a:pt x="607" y="9"/>
                  </a:lnTo>
                  <a:lnTo>
                    <a:pt x="624" y="15"/>
                  </a:lnTo>
                  <a:lnTo>
                    <a:pt x="632" y="17"/>
                  </a:lnTo>
                  <a:lnTo>
                    <a:pt x="642" y="21"/>
                  </a:lnTo>
                  <a:lnTo>
                    <a:pt x="647" y="27"/>
                  </a:lnTo>
                  <a:lnTo>
                    <a:pt x="651" y="30"/>
                  </a:lnTo>
                  <a:lnTo>
                    <a:pt x="657" y="34"/>
                  </a:lnTo>
                  <a:lnTo>
                    <a:pt x="661" y="38"/>
                  </a:lnTo>
                  <a:lnTo>
                    <a:pt x="665" y="42"/>
                  </a:lnTo>
                  <a:lnTo>
                    <a:pt x="667" y="46"/>
                  </a:lnTo>
                  <a:lnTo>
                    <a:pt x="668" y="50"/>
                  </a:lnTo>
                  <a:lnTo>
                    <a:pt x="668" y="53"/>
                  </a:lnTo>
                  <a:lnTo>
                    <a:pt x="668" y="55"/>
                  </a:lnTo>
                  <a:lnTo>
                    <a:pt x="667" y="59"/>
                  </a:lnTo>
                  <a:lnTo>
                    <a:pt x="665" y="61"/>
                  </a:lnTo>
                  <a:lnTo>
                    <a:pt x="661" y="65"/>
                  </a:lnTo>
                  <a:lnTo>
                    <a:pt x="657" y="69"/>
                  </a:lnTo>
                  <a:lnTo>
                    <a:pt x="651" y="74"/>
                  </a:lnTo>
                  <a:lnTo>
                    <a:pt x="645" y="78"/>
                  </a:lnTo>
                  <a:lnTo>
                    <a:pt x="638" y="86"/>
                  </a:lnTo>
                  <a:lnTo>
                    <a:pt x="630" y="92"/>
                  </a:lnTo>
                  <a:lnTo>
                    <a:pt x="621" y="99"/>
                  </a:lnTo>
                  <a:lnTo>
                    <a:pt x="611" y="107"/>
                  </a:lnTo>
                  <a:lnTo>
                    <a:pt x="599" y="115"/>
                  </a:lnTo>
                  <a:lnTo>
                    <a:pt x="588" y="122"/>
                  </a:lnTo>
                  <a:lnTo>
                    <a:pt x="575" y="132"/>
                  </a:lnTo>
                  <a:lnTo>
                    <a:pt x="561" y="142"/>
                  </a:lnTo>
                  <a:lnTo>
                    <a:pt x="546" y="153"/>
                  </a:lnTo>
                  <a:lnTo>
                    <a:pt x="531" y="163"/>
                  </a:lnTo>
                  <a:lnTo>
                    <a:pt x="515" y="172"/>
                  </a:lnTo>
                  <a:lnTo>
                    <a:pt x="500" y="182"/>
                  </a:lnTo>
                  <a:lnTo>
                    <a:pt x="486" y="189"/>
                  </a:lnTo>
                  <a:lnTo>
                    <a:pt x="473" y="197"/>
                  </a:lnTo>
                  <a:lnTo>
                    <a:pt x="460" y="205"/>
                  </a:lnTo>
                  <a:lnTo>
                    <a:pt x="446" y="211"/>
                  </a:lnTo>
                  <a:lnTo>
                    <a:pt x="435" y="216"/>
                  </a:lnTo>
                  <a:lnTo>
                    <a:pt x="423" y="222"/>
                  </a:lnTo>
                  <a:lnTo>
                    <a:pt x="412" y="226"/>
                  </a:lnTo>
                  <a:lnTo>
                    <a:pt x="400" y="230"/>
                  </a:lnTo>
                  <a:lnTo>
                    <a:pt x="391" y="232"/>
                  </a:lnTo>
                  <a:lnTo>
                    <a:pt x="381" y="233"/>
                  </a:lnTo>
                  <a:lnTo>
                    <a:pt x="372" y="235"/>
                  </a:lnTo>
                  <a:lnTo>
                    <a:pt x="364" y="237"/>
                  </a:lnTo>
                  <a:lnTo>
                    <a:pt x="356" y="237"/>
                  </a:lnTo>
                  <a:lnTo>
                    <a:pt x="373" y="222"/>
                  </a:lnTo>
                  <a:lnTo>
                    <a:pt x="389" y="209"/>
                  </a:lnTo>
                  <a:lnTo>
                    <a:pt x="406" y="195"/>
                  </a:lnTo>
                  <a:lnTo>
                    <a:pt x="419" y="182"/>
                  </a:lnTo>
                  <a:lnTo>
                    <a:pt x="433" y="168"/>
                  </a:lnTo>
                  <a:lnTo>
                    <a:pt x="446" y="157"/>
                  </a:lnTo>
                  <a:lnTo>
                    <a:pt x="458" y="145"/>
                  </a:lnTo>
                  <a:lnTo>
                    <a:pt x="469" y="136"/>
                  </a:lnTo>
                  <a:lnTo>
                    <a:pt x="479" y="126"/>
                  </a:lnTo>
                  <a:lnTo>
                    <a:pt x="488" y="117"/>
                  </a:lnTo>
                  <a:lnTo>
                    <a:pt x="496" y="109"/>
                  </a:lnTo>
                  <a:lnTo>
                    <a:pt x="504" y="101"/>
                  </a:lnTo>
                  <a:lnTo>
                    <a:pt x="509" y="94"/>
                  </a:lnTo>
                  <a:lnTo>
                    <a:pt x="515" y="88"/>
                  </a:lnTo>
                  <a:lnTo>
                    <a:pt x="519" y="82"/>
                  </a:lnTo>
                  <a:lnTo>
                    <a:pt x="523" y="76"/>
                  </a:lnTo>
                  <a:close/>
                  <a:moveTo>
                    <a:pt x="814" y="986"/>
                  </a:moveTo>
                  <a:lnTo>
                    <a:pt x="826" y="990"/>
                  </a:lnTo>
                  <a:lnTo>
                    <a:pt x="837" y="992"/>
                  </a:lnTo>
                  <a:lnTo>
                    <a:pt x="849" y="996"/>
                  </a:lnTo>
                  <a:lnTo>
                    <a:pt x="858" y="998"/>
                  </a:lnTo>
                  <a:lnTo>
                    <a:pt x="868" y="998"/>
                  </a:lnTo>
                  <a:lnTo>
                    <a:pt x="877" y="1000"/>
                  </a:lnTo>
                  <a:lnTo>
                    <a:pt x="885" y="1000"/>
                  </a:lnTo>
                  <a:lnTo>
                    <a:pt x="893" y="1000"/>
                  </a:lnTo>
                  <a:lnTo>
                    <a:pt x="898" y="1000"/>
                  </a:lnTo>
                  <a:lnTo>
                    <a:pt x="904" y="998"/>
                  </a:lnTo>
                  <a:lnTo>
                    <a:pt x="910" y="996"/>
                  </a:lnTo>
                  <a:lnTo>
                    <a:pt x="918" y="994"/>
                  </a:lnTo>
                  <a:lnTo>
                    <a:pt x="923" y="990"/>
                  </a:lnTo>
                  <a:lnTo>
                    <a:pt x="929" y="986"/>
                  </a:lnTo>
                  <a:lnTo>
                    <a:pt x="937" y="983"/>
                  </a:lnTo>
                  <a:lnTo>
                    <a:pt x="942" y="977"/>
                  </a:lnTo>
                  <a:lnTo>
                    <a:pt x="944" y="975"/>
                  </a:lnTo>
                  <a:lnTo>
                    <a:pt x="948" y="971"/>
                  </a:lnTo>
                  <a:lnTo>
                    <a:pt x="950" y="967"/>
                  </a:lnTo>
                  <a:lnTo>
                    <a:pt x="954" y="962"/>
                  </a:lnTo>
                  <a:lnTo>
                    <a:pt x="956" y="958"/>
                  </a:lnTo>
                  <a:lnTo>
                    <a:pt x="960" y="952"/>
                  </a:lnTo>
                  <a:lnTo>
                    <a:pt x="962" y="944"/>
                  </a:lnTo>
                  <a:lnTo>
                    <a:pt x="964" y="939"/>
                  </a:lnTo>
                  <a:lnTo>
                    <a:pt x="967" y="931"/>
                  </a:lnTo>
                  <a:lnTo>
                    <a:pt x="969" y="923"/>
                  </a:lnTo>
                  <a:lnTo>
                    <a:pt x="973" y="914"/>
                  </a:lnTo>
                  <a:lnTo>
                    <a:pt x="975" y="906"/>
                  </a:lnTo>
                  <a:lnTo>
                    <a:pt x="979" y="896"/>
                  </a:lnTo>
                  <a:lnTo>
                    <a:pt x="981" y="885"/>
                  </a:lnTo>
                  <a:lnTo>
                    <a:pt x="985" y="875"/>
                  </a:lnTo>
                  <a:lnTo>
                    <a:pt x="986" y="864"/>
                  </a:lnTo>
                  <a:lnTo>
                    <a:pt x="992" y="841"/>
                  </a:lnTo>
                  <a:lnTo>
                    <a:pt x="998" y="820"/>
                  </a:lnTo>
                  <a:lnTo>
                    <a:pt x="1002" y="801"/>
                  </a:lnTo>
                  <a:lnTo>
                    <a:pt x="1004" y="781"/>
                  </a:lnTo>
                  <a:lnTo>
                    <a:pt x="1006" y="764"/>
                  </a:lnTo>
                  <a:lnTo>
                    <a:pt x="1008" y="749"/>
                  </a:lnTo>
                  <a:lnTo>
                    <a:pt x="1009" y="732"/>
                  </a:lnTo>
                  <a:lnTo>
                    <a:pt x="1009" y="718"/>
                  </a:lnTo>
                  <a:lnTo>
                    <a:pt x="1009" y="705"/>
                  </a:lnTo>
                  <a:lnTo>
                    <a:pt x="1008" y="691"/>
                  </a:lnTo>
                  <a:lnTo>
                    <a:pt x="1008" y="682"/>
                  </a:lnTo>
                  <a:lnTo>
                    <a:pt x="1006" y="672"/>
                  </a:lnTo>
                  <a:lnTo>
                    <a:pt x="1004" y="665"/>
                  </a:lnTo>
                  <a:lnTo>
                    <a:pt x="1002" y="657"/>
                  </a:lnTo>
                  <a:lnTo>
                    <a:pt x="1000" y="651"/>
                  </a:lnTo>
                  <a:lnTo>
                    <a:pt x="998" y="647"/>
                  </a:lnTo>
                  <a:lnTo>
                    <a:pt x="992" y="645"/>
                  </a:lnTo>
                  <a:lnTo>
                    <a:pt x="986" y="644"/>
                  </a:lnTo>
                  <a:lnTo>
                    <a:pt x="981" y="642"/>
                  </a:lnTo>
                  <a:lnTo>
                    <a:pt x="973" y="642"/>
                  </a:lnTo>
                  <a:lnTo>
                    <a:pt x="964" y="640"/>
                  </a:lnTo>
                  <a:lnTo>
                    <a:pt x="954" y="638"/>
                  </a:lnTo>
                  <a:lnTo>
                    <a:pt x="942" y="638"/>
                  </a:lnTo>
                  <a:lnTo>
                    <a:pt x="931" y="638"/>
                  </a:lnTo>
                  <a:lnTo>
                    <a:pt x="923" y="638"/>
                  </a:lnTo>
                  <a:lnTo>
                    <a:pt x="916" y="638"/>
                  </a:lnTo>
                  <a:lnTo>
                    <a:pt x="906" y="638"/>
                  </a:lnTo>
                  <a:lnTo>
                    <a:pt x="896" y="638"/>
                  </a:lnTo>
                  <a:lnTo>
                    <a:pt x="887" y="640"/>
                  </a:lnTo>
                  <a:lnTo>
                    <a:pt x="877" y="640"/>
                  </a:lnTo>
                  <a:lnTo>
                    <a:pt x="866" y="640"/>
                  </a:lnTo>
                  <a:lnTo>
                    <a:pt x="854" y="642"/>
                  </a:lnTo>
                  <a:lnTo>
                    <a:pt x="843" y="642"/>
                  </a:lnTo>
                  <a:lnTo>
                    <a:pt x="829" y="642"/>
                  </a:lnTo>
                  <a:lnTo>
                    <a:pt x="816" y="644"/>
                  </a:lnTo>
                  <a:lnTo>
                    <a:pt x="803" y="644"/>
                  </a:lnTo>
                  <a:lnTo>
                    <a:pt x="789" y="645"/>
                  </a:lnTo>
                  <a:lnTo>
                    <a:pt x="774" y="645"/>
                  </a:lnTo>
                  <a:lnTo>
                    <a:pt x="759" y="645"/>
                  </a:lnTo>
                  <a:lnTo>
                    <a:pt x="741" y="647"/>
                  </a:lnTo>
                  <a:lnTo>
                    <a:pt x="709" y="651"/>
                  </a:lnTo>
                  <a:lnTo>
                    <a:pt x="676" y="655"/>
                  </a:lnTo>
                  <a:lnTo>
                    <a:pt x="645" y="659"/>
                  </a:lnTo>
                  <a:lnTo>
                    <a:pt x="615" y="663"/>
                  </a:lnTo>
                  <a:lnTo>
                    <a:pt x="586" y="667"/>
                  </a:lnTo>
                  <a:lnTo>
                    <a:pt x="559" y="670"/>
                  </a:lnTo>
                  <a:lnTo>
                    <a:pt x="532" y="674"/>
                  </a:lnTo>
                  <a:lnTo>
                    <a:pt x="508" y="680"/>
                  </a:lnTo>
                  <a:lnTo>
                    <a:pt x="494" y="684"/>
                  </a:lnTo>
                  <a:lnTo>
                    <a:pt x="481" y="686"/>
                  </a:lnTo>
                  <a:lnTo>
                    <a:pt x="469" y="688"/>
                  </a:lnTo>
                  <a:lnTo>
                    <a:pt x="458" y="690"/>
                  </a:lnTo>
                  <a:lnTo>
                    <a:pt x="446" y="691"/>
                  </a:lnTo>
                  <a:lnTo>
                    <a:pt x="437" y="695"/>
                  </a:lnTo>
                  <a:lnTo>
                    <a:pt x="427" y="697"/>
                  </a:lnTo>
                  <a:lnTo>
                    <a:pt x="419" y="699"/>
                  </a:lnTo>
                  <a:lnTo>
                    <a:pt x="412" y="701"/>
                  </a:lnTo>
                  <a:lnTo>
                    <a:pt x="404" y="703"/>
                  </a:lnTo>
                  <a:lnTo>
                    <a:pt x="396" y="705"/>
                  </a:lnTo>
                  <a:lnTo>
                    <a:pt x="391" y="707"/>
                  </a:lnTo>
                  <a:lnTo>
                    <a:pt x="385" y="709"/>
                  </a:lnTo>
                  <a:lnTo>
                    <a:pt x="381" y="709"/>
                  </a:lnTo>
                  <a:lnTo>
                    <a:pt x="377" y="711"/>
                  </a:lnTo>
                  <a:lnTo>
                    <a:pt x="373" y="712"/>
                  </a:lnTo>
                  <a:lnTo>
                    <a:pt x="366" y="718"/>
                  </a:lnTo>
                  <a:lnTo>
                    <a:pt x="360" y="722"/>
                  </a:lnTo>
                  <a:lnTo>
                    <a:pt x="354" y="726"/>
                  </a:lnTo>
                  <a:lnTo>
                    <a:pt x="349" y="728"/>
                  </a:lnTo>
                  <a:lnTo>
                    <a:pt x="345" y="728"/>
                  </a:lnTo>
                  <a:lnTo>
                    <a:pt x="341" y="730"/>
                  </a:lnTo>
                  <a:lnTo>
                    <a:pt x="337" y="728"/>
                  </a:lnTo>
                  <a:lnTo>
                    <a:pt x="333" y="728"/>
                  </a:lnTo>
                  <a:lnTo>
                    <a:pt x="329" y="728"/>
                  </a:lnTo>
                  <a:lnTo>
                    <a:pt x="326" y="726"/>
                  </a:lnTo>
                  <a:lnTo>
                    <a:pt x="322" y="724"/>
                  </a:lnTo>
                  <a:lnTo>
                    <a:pt x="316" y="720"/>
                  </a:lnTo>
                  <a:lnTo>
                    <a:pt x="312" y="718"/>
                  </a:lnTo>
                  <a:lnTo>
                    <a:pt x="306" y="714"/>
                  </a:lnTo>
                  <a:lnTo>
                    <a:pt x="301" y="709"/>
                  </a:lnTo>
                  <a:lnTo>
                    <a:pt x="295" y="703"/>
                  </a:lnTo>
                  <a:lnTo>
                    <a:pt x="289" y="699"/>
                  </a:lnTo>
                  <a:lnTo>
                    <a:pt x="283" y="693"/>
                  </a:lnTo>
                  <a:lnTo>
                    <a:pt x="280" y="690"/>
                  </a:lnTo>
                  <a:lnTo>
                    <a:pt x="274" y="686"/>
                  </a:lnTo>
                  <a:lnTo>
                    <a:pt x="272" y="680"/>
                  </a:lnTo>
                  <a:lnTo>
                    <a:pt x="268" y="676"/>
                  </a:lnTo>
                  <a:lnTo>
                    <a:pt x="268" y="670"/>
                  </a:lnTo>
                  <a:lnTo>
                    <a:pt x="266" y="667"/>
                  </a:lnTo>
                  <a:lnTo>
                    <a:pt x="268" y="663"/>
                  </a:lnTo>
                  <a:lnTo>
                    <a:pt x="268" y="659"/>
                  </a:lnTo>
                  <a:lnTo>
                    <a:pt x="272" y="655"/>
                  </a:lnTo>
                  <a:lnTo>
                    <a:pt x="276" y="651"/>
                  </a:lnTo>
                  <a:lnTo>
                    <a:pt x="280" y="647"/>
                  </a:lnTo>
                  <a:lnTo>
                    <a:pt x="285" y="644"/>
                  </a:lnTo>
                  <a:lnTo>
                    <a:pt x="293" y="638"/>
                  </a:lnTo>
                  <a:lnTo>
                    <a:pt x="301" y="634"/>
                  </a:lnTo>
                  <a:lnTo>
                    <a:pt x="303" y="630"/>
                  </a:lnTo>
                  <a:lnTo>
                    <a:pt x="306" y="626"/>
                  </a:lnTo>
                  <a:lnTo>
                    <a:pt x="308" y="621"/>
                  </a:lnTo>
                  <a:lnTo>
                    <a:pt x="312" y="613"/>
                  </a:lnTo>
                  <a:lnTo>
                    <a:pt x="314" y="605"/>
                  </a:lnTo>
                  <a:lnTo>
                    <a:pt x="316" y="598"/>
                  </a:lnTo>
                  <a:lnTo>
                    <a:pt x="318" y="588"/>
                  </a:lnTo>
                  <a:lnTo>
                    <a:pt x="320" y="576"/>
                  </a:lnTo>
                  <a:lnTo>
                    <a:pt x="322" y="565"/>
                  </a:lnTo>
                  <a:lnTo>
                    <a:pt x="324" y="552"/>
                  </a:lnTo>
                  <a:lnTo>
                    <a:pt x="326" y="536"/>
                  </a:lnTo>
                  <a:lnTo>
                    <a:pt x="326" y="521"/>
                  </a:lnTo>
                  <a:lnTo>
                    <a:pt x="327" y="506"/>
                  </a:lnTo>
                  <a:lnTo>
                    <a:pt x="327" y="488"/>
                  </a:lnTo>
                  <a:lnTo>
                    <a:pt x="327" y="469"/>
                  </a:lnTo>
                  <a:lnTo>
                    <a:pt x="327" y="450"/>
                  </a:lnTo>
                  <a:lnTo>
                    <a:pt x="327" y="429"/>
                  </a:lnTo>
                  <a:lnTo>
                    <a:pt x="327" y="410"/>
                  </a:lnTo>
                  <a:lnTo>
                    <a:pt x="327" y="393"/>
                  </a:lnTo>
                  <a:lnTo>
                    <a:pt x="327" y="375"/>
                  </a:lnTo>
                  <a:lnTo>
                    <a:pt x="326" y="360"/>
                  </a:lnTo>
                  <a:lnTo>
                    <a:pt x="326" y="345"/>
                  </a:lnTo>
                  <a:lnTo>
                    <a:pt x="324" y="331"/>
                  </a:lnTo>
                  <a:lnTo>
                    <a:pt x="324" y="318"/>
                  </a:lnTo>
                  <a:lnTo>
                    <a:pt x="322" y="306"/>
                  </a:lnTo>
                  <a:lnTo>
                    <a:pt x="320" y="297"/>
                  </a:lnTo>
                  <a:lnTo>
                    <a:pt x="318" y="285"/>
                  </a:lnTo>
                  <a:lnTo>
                    <a:pt x="316" y="278"/>
                  </a:lnTo>
                  <a:lnTo>
                    <a:pt x="314" y="270"/>
                  </a:lnTo>
                  <a:lnTo>
                    <a:pt x="312" y="262"/>
                  </a:lnTo>
                  <a:lnTo>
                    <a:pt x="308" y="256"/>
                  </a:lnTo>
                  <a:lnTo>
                    <a:pt x="306" y="251"/>
                  </a:lnTo>
                  <a:lnTo>
                    <a:pt x="301" y="245"/>
                  </a:lnTo>
                  <a:lnTo>
                    <a:pt x="297" y="237"/>
                  </a:lnTo>
                  <a:lnTo>
                    <a:pt x="295" y="232"/>
                  </a:lnTo>
                  <a:lnTo>
                    <a:pt x="293" y="228"/>
                  </a:lnTo>
                  <a:lnTo>
                    <a:pt x="293" y="222"/>
                  </a:lnTo>
                  <a:lnTo>
                    <a:pt x="295" y="218"/>
                  </a:lnTo>
                  <a:lnTo>
                    <a:pt x="297" y="216"/>
                  </a:lnTo>
                  <a:lnTo>
                    <a:pt x="301" y="214"/>
                  </a:lnTo>
                  <a:lnTo>
                    <a:pt x="303" y="212"/>
                  </a:lnTo>
                  <a:lnTo>
                    <a:pt x="304" y="212"/>
                  </a:lnTo>
                  <a:lnTo>
                    <a:pt x="306" y="212"/>
                  </a:lnTo>
                  <a:lnTo>
                    <a:pt x="310" y="212"/>
                  </a:lnTo>
                  <a:lnTo>
                    <a:pt x="314" y="212"/>
                  </a:lnTo>
                  <a:lnTo>
                    <a:pt x="318" y="212"/>
                  </a:lnTo>
                  <a:lnTo>
                    <a:pt x="324" y="212"/>
                  </a:lnTo>
                  <a:lnTo>
                    <a:pt x="329" y="212"/>
                  </a:lnTo>
                  <a:lnTo>
                    <a:pt x="337" y="214"/>
                  </a:lnTo>
                  <a:lnTo>
                    <a:pt x="343" y="214"/>
                  </a:lnTo>
                  <a:lnTo>
                    <a:pt x="350" y="216"/>
                  </a:lnTo>
                  <a:lnTo>
                    <a:pt x="360" y="216"/>
                  </a:lnTo>
                  <a:lnTo>
                    <a:pt x="370" y="218"/>
                  </a:lnTo>
                  <a:lnTo>
                    <a:pt x="379" y="220"/>
                  </a:lnTo>
                  <a:lnTo>
                    <a:pt x="389" y="222"/>
                  </a:lnTo>
                  <a:lnTo>
                    <a:pt x="400" y="224"/>
                  </a:lnTo>
                  <a:lnTo>
                    <a:pt x="400" y="249"/>
                  </a:lnTo>
                  <a:lnTo>
                    <a:pt x="400" y="274"/>
                  </a:lnTo>
                  <a:lnTo>
                    <a:pt x="400" y="299"/>
                  </a:lnTo>
                  <a:lnTo>
                    <a:pt x="400" y="322"/>
                  </a:lnTo>
                  <a:lnTo>
                    <a:pt x="400" y="345"/>
                  </a:lnTo>
                  <a:lnTo>
                    <a:pt x="400" y="366"/>
                  </a:lnTo>
                  <a:lnTo>
                    <a:pt x="400" y="387"/>
                  </a:lnTo>
                  <a:lnTo>
                    <a:pt x="400" y="406"/>
                  </a:lnTo>
                  <a:lnTo>
                    <a:pt x="400" y="425"/>
                  </a:lnTo>
                  <a:lnTo>
                    <a:pt x="400" y="442"/>
                  </a:lnTo>
                  <a:lnTo>
                    <a:pt x="398" y="460"/>
                  </a:lnTo>
                  <a:lnTo>
                    <a:pt x="398" y="475"/>
                  </a:lnTo>
                  <a:lnTo>
                    <a:pt x="398" y="490"/>
                  </a:lnTo>
                  <a:lnTo>
                    <a:pt x="396" y="504"/>
                  </a:lnTo>
                  <a:lnTo>
                    <a:pt x="396" y="517"/>
                  </a:lnTo>
                  <a:lnTo>
                    <a:pt x="394" y="529"/>
                  </a:lnTo>
                  <a:lnTo>
                    <a:pt x="394" y="540"/>
                  </a:lnTo>
                  <a:lnTo>
                    <a:pt x="393" y="552"/>
                  </a:lnTo>
                  <a:lnTo>
                    <a:pt x="393" y="561"/>
                  </a:lnTo>
                  <a:lnTo>
                    <a:pt x="393" y="571"/>
                  </a:lnTo>
                  <a:lnTo>
                    <a:pt x="393" y="580"/>
                  </a:lnTo>
                  <a:lnTo>
                    <a:pt x="391" y="588"/>
                  </a:lnTo>
                  <a:lnTo>
                    <a:pt x="391" y="596"/>
                  </a:lnTo>
                  <a:lnTo>
                    <a:pt x="391" y="603"/>
                  </a:lnTo>
                  <a:lnTo>
                    <a:pt x="391" y="609"/>
                  </a:lnTo>
                  <a:lnTo>
                    <a:pt x="391" y="615"/>
                  </a:lnTo>
                  <a:lnTo>
                    <a:pt x="393" y="619"/>
                  </a:lnTo>
                  <a:lnTo>
                    <a:pt x="393" y="624"/>
                  </a:lnTo>
                  <a:lnTo>
                    <a:pt x="393" y="626"/>
                  </a:lnTo>
                  <a:lnTo>
                    <a:pt x="393" y="630"/>
                  </a:lnTo>
                  <a:lnTo>
                    <a:pt x="394" y="632"/>
                  </a:lnTo>
                  <a:lnTo>
                    <a:pt x="394" y="634"/>
                  </a:lnTo>
                  <a:lnTo>
                    <a:pt x="396" y="634"/>
                  </a:lnTo>
                  <a:lnTo>
                    <a:pt x="400" y="634"/>
                  </a:lnTo>
                  <a:lnTo>
                    <a:pt x="406" y="634"/>
                  </a:lnTo>
                  <a:lnTo>
                    <a:pt x="412" y="636"/>
                  </a:lnTo>
                  <a:lnTo>
                    <a:pt x="419" y="634"/>
                  </a:lnTo>
                  <a:lnTo>
                    <a:pt x="431" y="634"/>
                  </a:lnTo>
                  <a:lnTo>
                    <a:pt x="442" y="634"/>
                  </a:lnTo>
                  <a:lnTo>
                    <a:pt x="456" y="634"/>
                  </a:lnTo>
                  <a:lnTo>
                    <a:pt x="469" y="632"/>
                  </a:lnTo>
                  <a:lnTo>
                    <a:pt x="486" y="630"/>
                  </a:lnTo>
                  <a:lnTo>
                    <a:pt x="506" y="630"/>
                  </a:lnTo>
                  <a:lnTo>
                    <a:pt x="525" y="628"/>
                  </a:lnTo>
                  <a:lnTo>
                    <a:pt x="548" y="626"/>
                  </a:lnTo>
                  <a:lnTo>
                    <a:pt x="571" y="624"/>
                  </a:lnTo>
                  <a:lnTo>
                    <a:pt x="598" y="622"/>
                  </a:lnTo>
                  <a:lnTo>
                    <a:pt x="624" y="619"/>
                  </a:lnTo>
                  <a:lnTo>
                    <a:pt x="651" y="617"/>
                  </a:lnTo>
                  <a:lnTo>
                    <a:pt x="678" y="613"/>
                  </a:lnTo>
                  <a:lnTo>
                    <a:pt x="703" y="611"/>
                  </a:lnTo>
                  <a:lnTo>
                    <a:pt x="726" y="609"/>
                  </a:lnTo>
                  <a:lnTo>
                    <a:pt x="749" y="607"/>
                  </a:lnTo>
                  <a:lnTo>
                    <a:pt x="770" y="605"/>
                  </a:lnTo>
                  <a:lnTo>
                    <a:pt x="789" y="603"/>
                  </a:lnTo>
                  <a:lnTo>
                    <a:pt x="808" y="601"/>
                  </a:lnTo>
                  <a:lnTo>
                    <a:pt x="826" y="599"/>
                  </a:lnTo>
                  <a:lnTo>
                    <a:pt x="843" y="598"/>
                  </a:lnTo>
                  <a:lnTo>
                    <a:pt x="858" y="596"/>
                  </a:lnTo>
                  <a:lnTo>
                    <a:pt x="872" y="596"/>
                  </a:lnTo>
                  <a:lnTo>
                    <a:pt x="883" y="594"/>
                  </a:lnTo>
                  <a:lnTo>
                    <a:pt x="895" y="592"/>
                  </a:lnTo>
                  <a:lnTo>
                    <a:pt x="906" y="592"/>
                  </a:lnTo>
                  <a:lnTo>
                    <a:pt x="914" y="590"/>
                  </a:lnTo>
                  <a:lnTo>
                    <a:pt x="929" y="588"/>
                  </a:lnTo>
                  <a:lnTo>
                    <a:pt x="941" y="588"/>
                  </a:lnTo>
                  <a:lnTo>
                    <a:pt x="954" y="586"/>
                  </a:lnTo>
                  <a:lnTo>
                    <a:pt x="964" y="582"/>
                  </a:lnTo>
                  <a:lnTo>
                    <a:pt x="973" y="580"/>
                  </a:lnTo>
                  <a:lnTo>
                    <a:pt x="981" y="578"/>
                  </a:lnTo>
                  <a:lnTo>
                    <a:pt x="986" y="575"/>
                  </a:lnTo>
                  <a:lnTo>
                    <a:pt x="992" y="573"/>
                  </a:lnTo>
                  <a:lnTo>
                    <a:pt x="1000" y="569"/>
                  </a:lnTo>
                  <a:lnTo>
                    <a:pt x="1009" y="567"/>
                  </a:lnTo>
                  <a:lnTo>
                    <a:pt x="1013" y="565"/>
                  </a:lnTo>
                  <a:lnTo>
                    <a:pt x="1017" y="565"/>
                  </a:lnTo>
                  <a:lnTo>
                    <a:pt x="1021" y="565"/>
                  </a:lnTo>
                  <a:lnTo>
                    <a:pt x="1025" y="567"/>
                  </a:lnTo>
                  <a:lnTo>
                    <a:pt x="1031" y="569"/>
                  </a:lnTo>
                  <a:lnTo>
                    <a:pt x="1036" y="571"/>
                  </a:lnTo>
                  <a:lnTo>
                    <a:pt x="1042" y="575"/>
                  </a:lnTo>
                  <a:lnTo>
                    <a:pt x="1052" y="578"/>
                  </a:lnTo>
                  <a:lnTo>
                    <a:pt x="1059" y="582"/>
                  </a:lnTo>
                  <a:lnTo>
                    <a:pt x="1069" y="588"/>
                  </a:lnTo>
                  <a:lnTo>
                    <a:pt x="1080" y="594"/>
                  </a:lnTo>
                  <a:lnTo>
                    <a:pt x="1092" y="599"/>
                  </a:lnTo>
                  <a:lnTo>
                    <a:pt x="1105" y="609"/>
                  </a:lnTo>
                  <a:lnTo>
                    <a:pt x="1115" y="617"/>
                  </a:lnTo>
                  <a:lnTo>
                    <a:pt x="1123" y="622"/>
                  </a:lnTo>
                  <a:lnTo>
                    <a:pt x="1130" y="628"/>
                  </a:lnTo>
                  <a:lnTo>
                    <a:pt x="1136" y="634"/>
                  </a:lnTo>
                  <a:lnTo>
                    <a:pt x="1140" y="638"/>
                  </a:lnTo>
                  <a:lnTo>
                    <a:pt x="1142" y="640"/>
                  </a:lnTo>
                  <a:lnTo>
                    <a:pt x="1144" y="642"/>
                  </a:lnTo>
                  <a:lnTo>
                    <a:pt x="1144" y="645"/>
                  </a:lnTo>
                  <a:lnTo>
                    <a:pt x="1142" y="647"/>
                  </a:lnTo>
                  <a:lnTo>
                    <a:pt x="1140" y="649"/>
                  </a:lnTo>
                  <a:lnTo>
                    <a:pt x="1138" y="651"/>
                  </a:lnTo>
                  <a:lnTo>
                    <a:pt x="1136" y="655"/>
                  </a:lnTo>
                  <a:lnTo>
                    <a:pt x="1134" y="657"/>
                  </a:lnTo>
                  <a:lnTo>
                    <a:pt x="1130" y="659"/>
                  </a:lnTo>
                  <a:lnTo>
                    <a:pt x="1126" y="661"/>
                  </a:lnTo>
                  <a:lnTo>
                    <a:pt x="1123" y="663"/>
                  </a:lnTo>
                  <a:lnTo>
                    <a:pt x="1121" y="665"/>
                  </a:lnTo>
                  <a:lnTo>
                    <a:pt x="1119" y="667"/>
                  </a:lnTo>
                  <a:lnTo>
                    <a:pt x="1115" y="670"/>
                  </a:lnTo>
                  <a:lnTo>
                    <a:pt x="1113" y="674"/>
                  </a:lnTo>
                  <a:lnTo>
                    <a:pt x="1111" y="678"/>
                  </a:lnTo>
                  <a:lnTo>
                    <a:pt x="1111" y="684"/>
                  </a:lnTo>
                  <a:lnTo>
                    <a:pt x="1109" y="690"/>
                  </a:lnTo>
                  <a:lnTo>
                    <a:pt x="1107" y="695"/>
                  </a:lnTo>
                  <a:lnTo>
                    <a:pt x="1107" y="703"/>
                  </a:lnTo>
                  <a:lnTo>
                    <a:pt x="1105" y="711"/>
                  </a:lnTo>
                  <a:lnTo>
                    <a:pt x="1105" y="718"/>
                  </a:lnTo>
                  <a:lnTo>
                    <a:pt x="1105" y="726"/>
                  </a:lnTo>
                  <a:lnTo>
                    <a:pt x="1103" y="735"/>
                  </a:lnTo>
                  <a:lnTo>
                    <a:pt x="1103" y="745"/>
                  </a:lnTo>
                  <a:lnTo>
                    <a:pt x="1103" y="757"/>
                  </a:lnTo>
                  <a:lnTo>
                    <a:pt x="1101" y="778"/>
                  </a:lnTo>
                  <a:lnTo>
                    <a:pt x="1098" y="799"/>
                  </a:lnTo>
                  <a:lnTo>
                    <a:pt x="1096" y="822"/>
                  </a:lnTo>
                  <a:lnTo>
                    <a:pt x="1090" y="845"/>
                  </a:lnTo>
                  <a:lnTo>
                    <a:pt x="1086" y="868"/>
                  </a:lnTo>
                  <a:lnTo>
                    <a:pt x="1078" y="891"/>
                  </a:lnTo>
                  <a:lnTo>
                    <a:pt x="1073" y="916"/>
                  </a:lnTo>
                  <a:lnTo>
                    <a:pt x="1065" y="939"/>
                  </a:lnTo>
                  <a:lnTo>
                    <a:pt x="1055" y="963"/>
                  </a:lnTo>
                  <a:lnTo>
                    <a:pt x="1048" y="986"/>
                  </a:lnTo>
                  <a:lnTo>
                    <a:pt x="1036" y="1008"/>
                  </a:lnTo>
                  <a:lnTo>
                    <a:pt x="1027" y="1027"/>
                  </a:lnTo>
                  <a:lnTo>
                    <a:pt x="1015" y="1046"/>
                  </a:lnTo>
                  <a:lnTo>
                    <a:pt x="1002" y="1061"/>
                  </a:lnTo>
                  <a:lnTo>
                    <a:pt x="990" y="1077"/>
                  </a:lnTo>
                  <a:lnTo>
                    <a:pt x="975" y="1090"/>
                  </a:lnTo>
                  <a:lnTo>
                    <a:pt x="962" y="1101"/>
                  </a:lnTo>
                  <a:lnTo>
                    <a:pt x="950" y="1113"/>
                  </a:lnTo>
                  <a:lnTo>
                    <a:pt x="939" y="1121"/>
                  </a:lnTo>
                  <a:lnTo>
                    <a:pt x="929" y="1128"/>
                  </a:lnTo>
                  <a:lnTo>
                    <a:pt x="919" y="1134"/>
                  </a:lnTo>
                  <a:lnTo>
                    <a:pt x="912" y="1138"/>
                  </a:lnTo>
                  <a:lnTo>
                    <a:pt x="904" y="1142"/>
                  </a:lnTo>
                  <a:lnTo>
                    <a:pt x="896" y="1142"/>
                  </a:lnTo>
                  <a:lnTo>
                    <a:pt x="891" y="1142"/>
                  </a:lnTo>
                  <a:lnTo>
                    <a:pt x="887" y="1140"/>
                  </a:lnTo>
                  <a:lnTo>
                    <a:pt x="883" y="1138"/>
                  </a:lnTo>
                  <a:lnTo>
                    <a:pt x="879" y="1134"/>
                  </a:lnTo>
                  <a:lnTo>
                    <a:pt x="877" y="1130"/>
                  </a:lnTo>
                  <a:lnTo>
                    <a:pt x="875" y="1124"/>
                  </a:lnTo>
                  <a:lnTo>
                    <a:pt x="875" y="1117"/>
                  </a:lnTo>
                  <a:lnTo>
                    <a:pt x="875" y="1109"/>
                  </a:lnTo>
                  <a:lnTo>
                    <a:pt x="875" y="1105"/>
                  </a:lnTo>
                  <a:lnTo>
                    <a:pt x="873" y="1100"/>
                  </a:lnTo>
                  <a:lnTo>
                    <a:pt x="873" y="1096"/>
                  </a:lnTo>
                  <a:lnTo>
                    <a:pt x="872" y="1090"/>
                  </a:lnTo>
                  <a:lnTo>
                    <a:pt x="870" y="1086"/>
                  </a:lnTo>
                  <a:lnTo>
                    <a:pt x="866" y="1080"/>
                  </a:lnTo>
                  <a:lnTo>
                    <a:pt x="858" y="1071"/>
                  </a:lnTo>
                  <a:lnTo>
                    <a:pt x="850" y="1061"/>
                  </a:lnTo>
                  <a:lnTo>
                    <a:pt x="839" y="1052"/>
                  </a:lnTo>
                  <a:lnTo>
                    <a:pt x="827" y="1042"/>
                  </a:lnTo>
                  <a:lnTo>
                    <a:pt x="814" y="1034"/>
                  </a:lnTo>
                  <a:lnTo>
                    <a:pt x="801" y="1023"/>
                  </a:lnTo>
                  <a:lnTo>
                    <a:pt x="787" y="1013"/>
                  </a:lnTo>
                  <a:lnTo>
                    <a:pt x="781" y="1009"/>
                  </a:lnTo>
                  <a:lnTo>
                    <a:pt x="778" y="1006"/>
                  </a:lnTo>
                  <a:lnTo>
                    <a:pt x="774" y="1002"/>
                  </a:lnTo>
                  <a:lnTo>
                    <a:pt x="770" y="998"/>
                  </a:lnTo>
                  <a:lnTo>
                    <a:pt x="766" y="996"/>
                  </a:lnTo>
                  <a:lnTo>
                    <a:pt x="762" y="992"/>
                  </a:lnTo>
                  <a:lnTo>
                    <a:pt x="760" y="990"/>
                  </a:lnTo>
                  <a:lnTo>
                    <a:pt x="759" y="988"/>
                  </a:lnTo>
                  <a:lnTo>
                    <a:pt x="759" y="986"/>
                  </a:lnTo>
                  <a:lnTo>
                    <a:pt x="757" y="985"/>
                  </a:lnTo>
                  <a:lnTo>
                    <a:pt x="757" y="983"/>
                  </a:lnTo>
                  <a:lnTo>
                    <a:pt x="759" y="983"/>
                  </a:lnTo>
                  <a:lnTo>
                    <a:pt x="760" y="981"/>
                  </a:lnTo>
                  <a:lnTo>
                    <a:pt x="764" y="979"/>
                  </a:lnTo>
                  <a:lnTo>
                    <a:pt x="770" y="979"/>
                  </a:lnTo>
                  <a:lnTo>
                    <a:pt x="776" y="979"/>
                  </a:lnTo>
                  <a:lnTo>
                    <a:pt x="783" y="979"/>
                  </a:lnTo>
                  <a:lnTo>
                    <a:pt x="791" y="981"/>
                  </a:lnTo>
                  <a:lnTo>
                    <a:pt x="803" y="983"/>
                  </a:lnTo>
                  <a:lnTo>
                    <a:pt x="814" y="9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6161" name="Freeform 119"/>
            <p:cNvSpPr>
              <a:spLocks/>
            </p:cNvSpPr>
            <p:nvPr/>
          </p:nvSpPr>
          <p:spPr bwMode="auto">
            <a:xfrm>
              <a:off x="360" y="169"/>
              <a:ext cx="491" cy="413"/>
            </a:xfrm>
            <a:custGeom>
              <a:avLst/>
              <a:gdLst>
                <a:gd name="T0" fmla="*/ 207 w 491"/>
                <a:gd name="T1" fmla="*/ 302 h 413"/>
                <a:gd name="T2" fmla="*/ 188 w 491"/>
                <a:gd name="T3" fmla="*/ 287 h 413"/>
                <a:gd name="T4" fmla="*/ 184 w 491"/>
                <a:gd name="T5" fmla="*/ 281 h 413"/>
                <a:gd name="T6" fmla="*/ 184 w 491"/>
                <a:gd name="T7" fmla="*/ 277 h 413"/>
                <a:gd name="T8" fmla="*/ 196 w 491"/>
                <a:gd name="T9" fmla="*/ 276 h 413"/>
                <a:gd name="T10" fmla="*/ 219 w 491"/>
                <a:gd name="T11" fmla="*/ 277 h 413"/>
                <a:gd name="T12" fmla="*/ 251 w 491"/>
                <a:gd name="T13" fmla="*/ 285 h 413"/>
                <a:gd name="T14" fmla="*/ 282 w 491"/>
                <a:gd name="T15" fmla="*/ 293 h 413"/>
                <a:gd name="T16" fmla="*/ 303 w 491"/>
                <a:gd name="T17" fmla="*/ 295 h 413"/>
                <a:gd name="T18" fmla="*/ 312 w 491"/>
                <a:gd name="T19" fmla="*/ 293 h 413"/>
                <a:gd name="T20" fmla="*/ 322 w 491"/>
                <a:gd name="T21" fmla="*/ 277 h 413"/>
                <a:gd name="T22" fmla="*/ 335 w 491"/>
                <a:gd name="T23" fmla="*/ 249 h 413"/>
                <a:gd name="T24" fmla="*/ 345 w 491"/>
                <a:gd name="T25" fmla="*/ 214 h 413"/>
                <a:gd name="T26" fmla="*/ 353 w 491"/>
                <a:gd name="T27" fmla="*/ 176 h 413"/>
                <a:gd name="T28" fmla="*/ 358 w 491"/>
                <a:gd name="T29" fmla="*/ 132 h 413"/>
                <a:gd name="T30" fmla="*/ 358 w 491"/>
                <a:gd name="T31" fmla="*/ 99 h 413"/>
                <a:gd name="T32" fmla="*/ 355 w 491"/>
                <a:gd name="T33" fmla="*/ 78 h 413"/>
                <a:gd name="T34" fmla="*/ 347 w 491"/>
                <a:gd name="T35" fmla="*/ 70 h 413"/>
                <a:gd name="T36" fmla="*/ 335 w 491"/>
                <a:gd name="T37" fmla="*/ 69 h 413"/>
                <a:gd name="T38" fmla="*/ 314 w 491"/>
                <a:gd name="T39" fmla="*/ 69 h 413"/>
                <a:gd name="T40" fmla="*/ 286 w 491"/>
                <a:gd name="T41" fmla="*/ 70 h 413"/>
                <a:gd name="T42" fmla="*/ 247 w 491"/>
                <a:gd name="T43" fmla="*/ 74 h 413"/>
                <a:gd name="T44" fmla="*/ 186 w 491"/>
                <a:gd name="T45" fmla="*/ 84 h 413"/>
                <a:gd name="T46" fmla="*/ 100 w 491"/>
                <a:gd name="T47" fmla="*/ 95 h 413"/>
                <a:gd name="T48" fmla="*/ 23 w 491"/>
                <a:gd name="T49" fmla="*/ 103 h 413"/>
                <a:gd name="T50" fmla="*/ 33 w 491"/>
                <a:gd name="T51" fmla="*/ 61 h 413"/>
                <a:gd name="T52" fmla="*/ 125 w 491"/>
                <a:gd name="T53" fmla="*/ 57 h 413"/>
                <a:gd name="T54" fmla="*/ 205 w 491"/>
                <a:gd name="T55" fmla="*/ 46 h 413"/>
                <a:gd name="T56" fmla="*/ 251 w 491"/>
                <a:gd name="T57" fmla="*/ 36 h 413"/>
                <a:gd name="T58" fmla="*/ 280 w 491"/>
                <a:gd name="T59" fmla="*/ 28 h 413"/>
                <a:gd name="T60" fmla="*/ 303 w 491"/>
                <a:gd name="T61" fmla="*/ 23 h 413"/>
                <a:gd name="T62" fmla="*/ 322 w 491"/>
                <a:gd name="T63" fmla="*/ 17 h 413"/>
                <a:gd name="T64" fmla="*/ 335 w 491"/>
                <a:gd name="T65" fmla="*/ 11 h 413"/>
                <a:gd name="T66" fmla="*/ 349 w 491"/>
                <a:gd name="T67" fmla="*/ 5 h 413"/>
                <a:gd name="T68" fmla="*/ 374 w 491"/>
                <a:gd name="T69" fmla="*/ 0 h 413"/>
                <a:gd name="T70" fmla="*/ 389 w 491"/>
                <a:gd name="T71" fmla="*/ 3 h 413"/>
                <a:gd name="T72" fmla="*/ 414 w 491"/>
                <a:gd name="T73" fmla="*/ 13 h 413"/>
                <a:gd name="T74" fmla="*/ 447 w 491"/>
                <a:gd name="T75" fmla="*/ 26 h 413"/>
                <a:gd name="T76" fmla="*/ 473 w 491"/>
                <a:gd name="T77" fmla="*/ 48 h 413"/>
                <a:gd name="T78" fmla="*/ 489 w 491"/>
                <a:gd name="T79" fmla="*/ 61 h 413"/>
                <a:gd name="T80" fmla="*/ 491 w 491"/>
                <a:gd name="T81" fmla="*/ 72 h 413"/>
                <a:gd name="T82" fmla="*/ 487 w 491"/>
                <a:gd name="T83" fmla="*/ 80 h 413"/>
                <a:gd name="T84" fmla="*/ 475 w 491"/>
                <a:gd name="T85" fmla="*/ 86 h 413"/>
                <a:gd name="T86" fmla="*/ 458 w 491"/>
                <a:gd name="T87" fmla="*/ 95 h 413"/>
                <a:gd name="T88" fmla="*/ 448 w 491"/>
                <a:gd name="T89" fmla="*/ 118 h 413"/>
                <a:gd name="T90" fmla="*/ 447 w 491"/>
                <a:gd name="T91" fmla="*/ 155 h 413"/>
                <a:gd name="T92" fmla="*/ 431 w 491"/>
                <a:gd name="T93" fmla="*/ 247 h 413"/>
                <a:gd name="T94" fmla="*/ 412 w 491"/>
                <a:gd name="T95" fmla="*/ 306 h 413"/>
                <a:gd name="T96" fmla="*/ 391 w 491"/>
                <a:gd name="T97" fmla="*/ 344 h 413"/>
                <a:gd name="T98" fmla="*/ 362 w 491"/>
                <a:gd name="T99" fmla="*/ 375 h 413"/>
                <a:gd name="T100" fmla="*/ 335 w 491"/>
                <a:gd name="T101" fmla="*/ 398 h 413"/>
                <a:gd name="T102" fmla="*/ 314 w 491"/>
                <a:gd name="T103" fmla="*/ 412 h 413"/>
                <a:gd name="T104" fmla="*/ 295 w 491"/>
                <a:gd name="T105" fmla="*/ 413 h 413"/>
                <a:gd name="T106" fmla="*/ 286 w 491"/>
                <a:gd name="T107" fmla="*/ 406 h 413"/>
                <a:gd name="T108" fmla="*/ 284 w 491"/>
                <a:gd name="T109" fmla="*/ 389 h 413"/>
                <a:gd name="T110" fmla="*/ 282 w 491"/>
                <a:gd name="T111" fmla="*/ 364 h 413"/>
                <a:gd name="T112" fmla="*/ 265 w 491"/>
                <a:gd name="T113" fmla="*/ 341 h 413"/>
                <a:gd name="T114" fmla="*/ 249 w 491"/>
                <a:gd name="T115" fmla="*/ 329 h 413"/>
                <a:gd name="T116" fmla="*/ 228 w 491"/>
                <a:gd name="T117" fmla="*/ 320 h 4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91"/>
                <a:gd name="T178" fmla="*/ 0 h 413"/>
                <a:gd name="T179" fmla="*/ 491 w 491"/>
                <a:gd name="T180" fmla="*/ 413 h 41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91" h="413">
                  <a:moveTo>
                    <a:pt x="228" y="320"/>
                  </a:moveTo>
                  <a:lnTo>
                    <a:pt x="217" y="310"/>
                  </a:lnTo>
                  <a:lnTo>
                    <a:pt x="207" y="302"/>
                  </a:lnTo>
                  <a:lnTo>
                    <a:pt x="199" y="297"/>
                  </a:lnTo>
                  <a:lnTo>
                    <a:pt x="192" y="291"/>
                  </a:lnTo>
                  <a:lnTo>
                    <a:pt x="188" y="287"/>
                  </a:lnTo>
                  <a:lnTo>
                    <a:pt x="186" y="283"/>
                  </a:lnTo>
                  <a:lnTo>
                    <a:pt x="184" y="281"/>
                  </a:lnTo>
                  <a:lnTo>
                    <a:pt x="184" y="279"/>
                  </a:lnTo>
                  <a:lnTo>
                    <a:pt x="184" y="277"/>
                  </a:lnTo>
                  <a:lnTo>
                    <a:pt x="186" y="276"/>
                  </a:lnTo>
                  <a:lnTo>
                    <a:pt x="190" y="276"/>
                  </a:lnTo>
                  <a:lnTo>
                    <a:pt x="196" y="276"/>
                  </a:lnTo>
                  <a:lnTo>
                    <a:pt x="201" y="276"/>
                  </a:lnTo>
                  <a:lnTo>
                    <a:pt x="209" y="277"/>
                  </a:lnTo>
                  <a:lnTo>
                    <a:pt x="219" y="277"/>
                  </a:lnTo>
                  <a:lnTo>
                    <a:pt x="228" y="279"/>
                  </a:lnTo>
                  <a:lnTo>
                    <a:pt x="240" y="281"/>
                  </a:lnTo>
                  <a:lnTo>
                    <a:pt x="251" y="285"/>
                  </a:lnTo>
                  <a:lnTo>
                    <a:pt x="263" y="287"/>
                  </a:lnTo>
                  <a:lnTo>
                    <a:pt x="272" y="291"/>
                  </a:lnTo>
                  <a:lnTo>
                    <a:pt x="282" y="293"/>
                  </a:lnTo>
                  <a:lnTo>
                    <a:pt x="289" y="295"/>
                  </a:lnTo>
                  <a:lnTo>
                    <a:pt x="297" y="295"/>
                  </a:lnTo>
                  <a:lnTo>
                    <a:pt x="303" y="295"/>
                  </a:lnTo>
                  <a:lnTo>
                    <a:pt x="307" y="297"/>
                  </a:lnTo>
                  <a:lnTo>
                    <a:pt x="309" y="295"/>
                  </a:lnTo>
                  <a:lnTo>
                    <a:pt x="312" y="293"/>
                  </a:lnTo>
                  <a:lnTo>
                    <a:pt x="316" y="289"/>
                  </a:lnTo>
                  <a:lnTo>
                    <a:pt x="318" y="285"/>
                  </a:lnTo>
                  <a:lnTo>
                    <a:pt x="322" y="277"/>
                  </a:lnTo>
                  <a:lnTo>
                    <a:pt x="326" y="270"/>
                  </a:lnTo>
                  <a:lnTo>
                    <a:pt x="332" y="260"/>
                  </a:lnTo>
                  <a:lnTo>
                    <a:pt x="335" y="249"/>
                  </a:lnTo>
                  <a:lnTo>
                    <a:pt x="339" y="237"/>
                  </a:lnTo>
                  <a:lnTo>
                    <a:pt x="343" y="226"/>
                  </a:lnTo>
                  <a:lnTo>
                    <a:pt x="345" y="214"/>
                  </a:lnTo>
                  <a:lnTo>
                    <a:pt x="349" y="203"/>
                  </a:lnTo>
                  <a:lnTo>
                    <a:pt x="351" y="189"/>
                  </a:lnTo>
                  <a:lnTo>
                    <a:pt x="353" y="176"/>
                  </a:lnTo>
                  <a:lnTo>
                    <a:pt x="355" y="161"/>
                  </a:lnTo>
                  <a:lnTo>
                    <a:pt x="357" y="145"/>
                  </a:lnTo>
                  <a:lnTo>
                    <a:pt x="358" y="132"/>
                  </a:lnTo>
                  <a:lnTo>
                    <a:pt x="360" y="120"/>
                  </a:lnTo>
                  <a:lnTo>
                    <a:pt x="358" y="109"/>
                  </a:lnTo>
                  <a:lnTo>
                    <a:pt x="358" y="99"/>
                  </a:lnTo>
                  <a:lnTo>
                    <a:pt x="357" y="92"/>
                  </a:lnTo>
                  <a:lnTo>
                    <a:pt x="357" y="84"/>
                  </a:lnTo>
                  <a:lnTo>
                    <a:pt x="355" y="78"/>
                  </a:lnTo>
                  <a:lnTo>
                    <a:pt x="351" y="74"/>
                  </a:lnTo>
                  <a:lnTo>
                    <a:pt x="351" y="72"/>
                  </a:lnTo>
                  <a:lnTo>
                    <a:pt x="347" y="70"/>
                  </a:lnTo>
                  <a:lnTo>
                    <a:pt x="345" y="70"/>
                  </a:lnTo>
                  <a:lnTo>
                    <a:pt x="339" y="69"/>
                  </a:lnTo>
                  <a:lnTo>
                    <a:pt x="335" y="69"/>
                  </a:lnTo>
                  <a:lnTo>
                    <a:pt x="330" y="69"/>
                  </a:lnTo>
                  <a:lnTo>
                    <a:pt x="322" y="69"/>
                  </a:lnTo>
                  <a:lnTo>
                    <a:pt x="314" y="69"/>
                  </a:lnTo>
                  <a:lnTo>
                    <a:pt x="305" y="69"/>
                  </a:lnTo>
                  <a:lnTo>
                    <a:pt x="295" y="69"/>
                  </a:lnTo>
                  <a:lnTo>
                    <a:pt x="286" y="70"/>
                  </a:lnTo>
                  <a:lnTo>
                    <a:pt x="272" y="70"/>
                  </a:lnTo>
                  <a:lnTo>
                    <a:pt x="261" y="72"/>
                  </a:lnTo>
                  <a:lnTo>
                    <a:pt x="247" y="74"/>
                  </a:lnTo>
                  <a:lnTo>
                    <a:pt x="232" y="76"/>
                  </a:lnTo>
                  <a:lnTo>
                    <a:pt x="219" y="78"/>
                  </a:lnTo>
                  <a:lnTo>
                    <a:pt x="186" y="84"/>
                  </a:lnTo>
                  <a:lnTo>
                    <a:pt x="157" y="90"/>
                  </a:lnTo>
                  <a:lnTo>
                    <a:pt x="129" y="93"/>
                  </a:lnTo>
                  <a:lnTo>
                    <a:pt x="100" y="95"/>
                  </a:lnTo>
                  <a:lnTo>
                    <a:pt x="73" y="99"/>
                  </a:lnTo>
                  <a:lnTo>
                    <a:pt x="48" y="101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65" y="59"/>
                  </a:lnTo>
                  <a:lnTo>
                    <a:pt x="96" y="59"/>
                  </a:lnTo>
                  <a:lnTo>
                    <a:pt x="125" y="57"/>
                  </a:lnTo>
                  <a:lnTo>
                    <a:pt x="153" y="53"/>
                  </a:lnTo>
                  <a:lnTo>
                    <a:pt x="180" y="51"/>
                  </a:lnTo>
                  <a:lnTo>
                    <a:pt x="205" y="46"/>
                  </a:lnTo>
                  <a:lnTo>
                    <a:pt x="228" y="42"/>
                  </a:lnTo>
                  <a:lnTo>
                    <a:pt x="240" y="38"/>
                  </a:lnTo>
                  <a:lnTo>
                    <a:pt x="251" y="36"/>
                  </a:lnTo>
                  <a:lnTo>
                    <a:pt x="261" y="34"/>
                  </a:lnTo>
                  <a:lnTo>
                    <a:pt x="270" y="32"/>
                  </a:lnTo>
                  <a:lnTo>
                    <a:pt x="280" y="28"/>
                  </a:lnTo>
                  <a:lnTo>
                    <a:pt x="288" y="26"/>
                  </a:lnTo>
                  <a:lnTo>
                    <a:pt x="297" y="25"/>
                  </a:lnTo>
                  <a:lnTo>
                    <a:pt x="303" y="23"/>
                  </a:lnTo>
                  <a:lnTo>
                    <a:pt x="311" y="21"/>
                  </a:lnTo>
                  <a:lnTo>
                    <a:pt x="316" y="19"/>
                  </a:lnTo>
                  <a:lnTo>
                    <a:pt x="322" y="17"/>
                  </a:lnTo>
                  <a:lnTo>
                    <a:pt x="328" y="15"/>
                  </a:lnTo>
                  <a:lnTo>
                    <a:pt x="332" y="13"/>
                  </a:lnTo>
                  <a:lnTo>
                    <a:pt x="335" y="11"/>
                  </a:lnTo>
                  <a:lnTo>
                    <a:pt x="337" y="11"/>
                  </a:lnTo>
                  <a:lnTo>
                    <a:pt x="341" y="9"/>
                  </a:lnTo>
                  <a:lnTo>
                    <a:pt x="349" y="5"/>
                  </a:lnTo>
                  <a:lnTo>
                    <a:pt x="358" y="2"/>
                  </a:lnTo>
                  <a:lnTo>
                    <a:pt x="368" y="0"/>
                  </a:lnTo>
                  <a:lnTo>
                    <a:pt x="374" y="0"/>
                  </a:lnTo>
                  <a:lnTo>
                    <a:pt x="380" y="0"/>
                  </a:lnTo>
                  <a:lnTo>
                    <a:pt x="383" y="2"/>
                  </a:lnTo>
                  <a:lnTo>
                    <a:pt x="389" y="3"/>
                  </a:lnTo>
                  <a:lnTo>
                    <a:pt x="397" y="5"/>
                  </a:lnTo>
                  <a:lnTo>
                    <a:pt x="404" y="9"/>
                  </a:lnTo>
                  <a:lnTo>
                    <a:pt x="414" y="13"/>
                  </a:lnTo>
                  <a:lnTo>
                    <a:pt x="424" y="17"/>
                  </a:lnTo>
                  <a:lnTo>
                    <a:pt x="435" y="23"/>
                  </a:lnTo>
                  <a:lnTo>
                    <a:pt x="447" y="26"/>
                  </a:lnTo>
                  <a:lnTo>
                    <a:pt x="456" y="34"/>
                  </a:lnTo>
                  <a:lnTo>
                    <a:pt x="466" y="40"/>
                  </a:lnTo>
                  <a:lnTo>
                    <a:pt x="473" y="48"/>
                  </a:lnTo>
                  <a:lnTo>
                    <a:pt x="479" y="51"/>
                  </a:lnTo>
                  <a:lnTo>
                    <a:pt x="485" y="57"/>
                  </a:lnTo>
                  <a:lnTo>
                    <a:pt x="489" y="61"/>
                  </a:lnTo>
                  <a:lnTo>
                    <a:pt x="491" y="67"/>
                  </a:lnTo>
                  <a:lnTo>
                    <a:pt x="491" y="70"/>
                  </a:lnTo>
                  <a:lnTo>
                    <a:pt x="491" y="72"/>
                  </a:lnTo>
                  <a:lnTo>
                    <a:pt x="491" y="76"/>
                  </a:lnTo>
                  <a:lnTo>
                    <a:pt x="489" y="78"/>
                  </a:lnTo>
                  <a:lnTo>
                    <a:pt x="487" y="80"/>
                  </a:lnTo>
                  <a:lnTo>
                    <a:pt x="483" y="82"/>
                  </a:lnTo>
                  <a:lnTo>
                    <a:pt x="479" y="84"/>
                  </a:lnTo>
                  <a:lnTo>
                    <a:pt x="475" y="86"/>
                  </a:lnTo>
                  <a:lnTo>
                    <a:pt x="470" y="88"/>
                  </a:lnTo>
                  <a:lnTo>
                    <a:pt x="464" y="92"/>
                  </a:lnTo>
                  <a:lnTo>
                    <a:pt x="458" y="95"/>
                  </a:lnTo>
                  <a:lnTo>
                    <a:pt x="454" y="101"/>
                  </a:lnTo>
                  <a:lnTo>
                    <a:pt x="452" y="109"/>
                  </a:lnTo>
                  <a:lnTo>
                    <a:pt x="448" y="118"/>
                  </a:lnTo>
                  <a:lnTo>
                    <a:pt x="448" y="130"/>
                  </a:lnTo>
                  <a:lnTo>
                    <a:pt x="447" y="141"/>
                  </a:lnTo>
                  <a:lnTo>
                    <a:pt x="447" y="155"/>
                  </a:lnTo>
                  <a:lnTo>
                    <a:pt x="443" y="185"/>
                  </a:lnTo>
                  <a:lnTo>
                    <a:pt x="437" y="216"/>
                  </a:lnTo>
                  <a:lnTo>
                    <a:pt x="431" y="247"/>
                  </a:lnTo>
                  <a:lnTo>
                    <a:pt x="424" y="277"/>
                  </a:lnTo>
                  <a:lnTo>
                    <a:pt x="418" y="293"/>
                  </a:lnTo>
                  <a:lnTo>
                    <a:pt x="412" y="306"/>
                  </a:lnTo>
                  <a:lnTo>
                    <a:pt x="404" y="321"/>
                  </a:lnTo>
                  <a:lnTo>
                    <a:pt x="399" y="333"/>
                  </a:lnTo>
                  <a:lnTo>
                    <a:pt x="391" y="344"/>
                  </a:lnTo>
                  <a:lnTo>
                    <a:pt x="381" y="356"/>
                  </a:lnTo>
                  <a:lnTo>
                    <a:pt x="372" y="367"/>
                  </a:lnTo>
                  <a:lnTo>
                    <a:pt x="362" y="375"/>
                  </a:lnTo>
                  <a:lnTo>
                    <a:pt x="353" y="385"/>
                  </a:lnTo>
                  <a:lnTo>
                    <a:pt x="343" y="392"/>
                  </a:lnTo>
                  <a:lnTo>
                    <a:pt x="335" y="398"/>
                  </a:lnTo>
                  <a:lnTo>
                    <a:pt x="328" y="404"/>
                  </a:lnTo>
                  <a:lnTo>
                    <a:pt x="320" y="408"/>
                  </a:lnTo>
                  <a:lnTo>
                    <a:pt x="314" y="412"/>
                  </a:lnTo>
                  <a:lnTo>
                    <a:pt x="309" y="413"/>
                  </a:lnTo>
                  <a:lnTo>
                    <a:pt x="301" y="413"/>
                  </a:lnTo>
                  <a:lnTo>
                    <a:pt x="295" y="413"/>
                  </a:lnTo>
                  <a:lnTo>
                    <a:pt x="291" y="412"/>
                  </a:lnTo>
                  <a:lnTo>
                    <a:pt x="288" y="410"/>
                  </a:lnTo>
                  <a:lnTo>
                    <a:pt x="286" y="406"/>
                  </a:lnTo>
                  <a:lnTo>
                    <a:pt x="284" y="402"/>
                  </a:lnTo>
                  <a:lnTo>
                    <a:pt x="282" y="396"/>
                  </a:lnTo>
                  <a:lnTo>
                    <a:pt x="284" y="389"/>
                  </a:lnTo>
                  <a:lnTo>
                    <a:pt x="286" y="381"/>
                  </a:lnTo>
                  <a:lnTo>
                    <a:pt x="284" y="371"/>
                  </a:lnTo>
                  <a:lnTo>
                    <a:pt x="282" y="364"/>
                  </a:lnTo>
                  <a:lnTo>
                    <a:pt x="278" y="356"/>
                  </a:lnTo>
                  <a:lnTo>
                    <a:pt x="272" y="348"/>
                  </a:lnTo>
                  <a:lnTo>
                    <a:pt x="265" y="341"/>
                  </a:lnTo>
                  <a:lnTo>
                    <a:pt x="259" y="337"/>
                  </a:lnTo>
                  <a:lnTo>
                    <a:pt x="255" y="333"/>
                  </a:lnTo>
                  <a:lnTo>
                    <a:pt x="249" y="329"/>
                  </a:lnTo>
                  <a:lnTo>
                    <a:pt x="242" y="327"/>
                  </a:lnTo>
                  <a:lnTo>
                    <a:pt x="236" y="323"/>
                  </a:lnTo>
                  <a:lnTo>
                    <a:pt x="228" y="320"/>
                  </a:lnTo>
                </a:path>
              </a:pathLst>
            </a:custGeom>
            <a:solidFill>
              <a:schemeClr val="tx1"/>
            </a:solidFill>
            <a:ln w="9525" cmpd="sng">
              <a:solidFill>
                <a:schemeClr val="tx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6162" name="Freeform 120"/>
            <p:cNvSpPr>
              <a:spLocks/>
            </p:cNvSpPr>
            <p:nvPr/>
          </p:nvSpPr>
          <p:spPr bwMode="auto">
            <a:xfrm>
              <a:off x="4" y="780"/>
              <a:ext cx="864" cy="142"/>
            </a:xfrm>
            <a:custGeom>
              <a:avLst/>
              <a:gdLst>
                <a:gd name="T0" fmla="*/ 845 w 864"/>
                <a:gd name="T1" fmla="*/ 34 h 142"/>
                <a:gd name="T2" fmla="*/ 860 w 864"/>
                <a:gd name="T3" fmla="*/ 46 h 142"/>
                <a:gd name="T4" fmla="*/ 864 w 864"/>
                <a:gd name="T5" fmla="*/ 52 h 142"/>
                <a:gd name="T6" fmla="*/ 860 w 864"/>
                <a:gd name="T7" fmla="*/ 57 h 142"/>
                <a:gd name="T8" fmla="*/ 849 w 864"/>
                <a:gd name="T9" fmla="*/ 61 h 142"/>
                <a:gd name="T10" fmla="*/ 827 w 864"/>
                <a:gd name="T11" fmla="*/ 63 h 142"/>
                <a:gd name="T12" fmla="*/ 801 w 864"/>
                <a:gd name="T13" fmla="*/ 65 h 142"/>
                <a:gd name="T14" fmla="*/ 766 w 864"/>
                <a:gd name="T15" fmla="*/ 67 h 142"/>
                <a:gd name="T16" fmla="*/ 722 w 864"/>
                <a:gd name="T17" fmla="*/ 67 h 142"/>
                <a:gd name="T18" fmla="*/ 668 w 864"/>
                <a:gd name="T19" fmla="*/ 71 h 142"/>
                <a:gd name="T20" fmla="*/ 601 w 864"/>
                <a:gd name="T21" fmla="*/ 76 h 142"/>
                <a:gd name="T22" fmla="*/ 525 w 864"/>
                <a:gd name="T23" fmla="*/ 84 h 142"/>
                <a:gd name="T24" fmla="*/ 437 w 864"/>
                <a:gd name="T25" fmla="*/ 96 h 142"/>
                <a:gd name="T26" fmla="*/ 356 w 864"/>
                <a:gd name="T27" fmla="*/ 107 h 142"/>
                <a:gd name="T28" fmla="*/ 310 w 864"/>
                <a:gd name="T29" fmla="*/ 113 h 142"/>
                <a:gd name="T30" fmla="*/ 268 w 864"/>
                <a:gd name="T31" fmla="*/ 119 h 142"/>
                <a:gd name="T32" fmla="*/ 230 w 864"/>
                <a:gd name="T33" fmla="*/ 124 h 142"/>
                <a:gd name="T34" fmla="*/ 197 w 864"/>
                <a:gd name="T35" fmla="*/ 128 h 142"/>
                <a:gd name="T36" fmla="*/ 168 w 864"/>
                <a:gd name="T37" fmla="*/ 132 h 142"/>
                <a:gd name="T38" fmla="*/ 144 w 864"/>
                <a:gd name="T39" fmla="*/ 136 h 142"/>
                <a:gd name="T40" fmla="*/ 122 w 864"/>
                <a:gd name="T41" fmla="*/ 138 h 142"/>
                <a:gd name="T42" fmla="*/ 107 w 864"/>
                <a:gd name="T43" fmla="*/ 140 h 142"/>
                <a:gd name="T44" fmla="*/ 96 w 864"/>
                <a:gd name="T45" fmla="*/ 142 h 142"/>
                <a:gd name="T46" fmla="*/ 90 w 864"/>
                <a:gd name="T47" fmla="*/ 142 h 142"/>
                <a:gd name="T48" fmla="*/ 78 w 864"/>
                <a:gd name="T49" fmla="*/ 140 h 142"/>
                <a:gd name="T50" fmla="*/ 61 w 864"/>
                <a:gd name="T51" fmla="*/ 132 h 142"/>
                <a:gd name="T52" fmla="*/ 38 w 864"/>
                <a:gd name="T53" fmla="*/ 119 h 142"/>
                <a:gd name="T54" fmla="*/ 13 w 864"/>
                <a:gd name="T55" fmla="*/ 103 h 142"/>
                <a:gd name="T56" fmla="*/ 2 w 864"/>
                <a:gd name="T57" fmla="*/ 88 h 142"/>
                <a:gd name="T58" fmla="*/ 21 w 864"/>
                <a:gd name="T59" fmla="*/ 80 h 142"/>
                <a:gd name="T60" fmla="*/ 84 w 864"/>
                <a:gd name="T61" fmla="*/ 78 h 142"/>
                <a:gd name="T62" fmla="*/ 138 w 864"/>
                <a:gd name="T63" fmla="*/ 73 h 142"/>
                <a:gd name="T64" fmla="*/ 174 w 864"/>
                <a:gd name="T65" fmla="*/ 69 h 142"/>
                <a:gd name="T66" fmla="*/ 214 w 864"/>
                <a:gd name="T67" fmla="*/ 65 h 142"/>
                <a:gd name="T68" fmla="*/ 264 w 864"/>
                <a:gd name="T69" fmla="*/ 59 h 142"/>
                <a:gd name="T70" fmla="*/ 327 w 864"/>
                <a:gd name="T71" fmla="*/ 52 h 142"/>
                <a:gd name="T72" fmla="*/ 404 w 864"/>
                <a:gd name="T73" fmla="*/ 42 h 142"/>
                <a:gd name="T74" fmla="*/ 492 w 864"/>
                <a:gd name="T75" fmla="*/ 29 h 142"/>
                <a:gd name="T76" fmla="*/ 571 w 864"/>
                <a:gd name="T77" fmla="*/ 19 h 142"/>
                <a:gd name="T78" fmla="*/ 636 w 864"/>
                <a:gd name="T79" fmla="*/ 9 h 142"/>
                <a:gd name="T80" fmla="*/ 688 w 864"/>
                <a:gd name="T81" fmla="*/ 4 h 142"/>
                <a:gd name="T82" fmla="*/ 728 w 864"/>
                <a:gd name="T83" fmla="*/ 2 h 142"/>
                <a:gd name="T84" fmla="*/ 753 w 864"/>
                <a:gd name="T85" fmla="*/ 0 h 142"/>
                <a:gd name="T86" fmla="*/ 787 w 864"/>
                <a:gd name="T87" fmla="*/ 4 h 142"/>
                <a:gd name="T88" fmla="*/ 816 w 864"/>
                <a:gd name="T89" fmla="*/ 15 h 142"/>
                <a:gd name="T90" fmla="*/ 831 w 864"/>
                <a:gd name="T91" fmla="*/ 25 h 1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4"/>
                <a:gd name="T139" fmla="*/ 0 h 142"/>
                <a:gd name="T140" fmla="*/ 864 w 864"/>
                <a:gd name="T141" fmla="*/ 142 h 1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4" h="142">
                  <a:moveTo>
                    <a:pt x="831" y="25"/>
                  </a:moveTo>
                  <a:lnTo>
                    <a:pt x="839" y="29"/>
                  </a:lnTo>
                  <a:lnTo>
                    <a:pt x="845" y="34"/>
                  </a:lnTo>
                  <a:lnTo>
                    <a:pt x="850" y="38"/>
                  </a:lnTo>
                  <a:lnTo>
                    <a:pt x="856" y="42"/>
                  </a:lnTo>
                  <a:lnTo>
                    <a:pt x="860" y="46"/>
                  </a:lnTo>
                  <a:lnTo>
                    <a:pt x="862" y="48"/>
                  </a:lnTo>
                  <a:lnTo>
                    <a:pt x="864" y="50"/>
                  </a:lnTo>
                  <a:lnTo>
                    <a:pt x="864" y="52"/>
                  </a:lnTo>
                  <a:lnTo>
                    <a:pt x="864" y="53"/>
                  </a:lnTo>
                  <a:lnTo>
                    <a:pt x="862" y="55"/>
                  </a:lnTo>
                  <a:lnTo>
                    <a:pt x="860" y="57"/>
                  </a:lnTo>
                  <a:lnTo>
                    <a:pt x="856" y="59"/>
                  </a:lnTo>
                  <a:lnTo>
                    <a:pt x="852" y="59"/>
                  </a:lnTo>
                  <a:lnTo>
                    <a:pt x="849" y="61"/>
                  </a:lnTo>
                  <a:lnTo>
                    <a:pt x="843" y="61"/>
                  </a:lnTo>
                  <a:lnTo>
                    <a:pt x="835" y="63"/>
                  </a:lnTo>
                  <a:lnTo>
                    <a:pt x="827" y="63"/>
                  </a:lnTo>
                  <a:lnTo>
                    <a:pt x="820" y="65"/>
                  </a:lnTo>
                  <a:lnTo>
                    <a:pt x="810" y="65"/>
                  </a:lnTo>
                  <a:lnTo>
                    <a:pt x="801" y="65"/>
                  </a:lnTo>
                  <a:lnTo>
                    <a:pt x="789" y="67"/>
                  </a:lnTo>
                  <a:lnTo>
                    <a:pt x="778" y="67"/>
                  </a:lnTo>
                  <a:lnTo>
                    <a:pt x="766" y="67"/>
                  </a:lnTo>
                  <a:lnTo>
                    <a:pt x="753" y="67"/>
                  </a:lnTo>
                  <a:lnTo>
                    <a:pt x="737" y="67"/>
                  </a:lnTo>
                  <a:lnTo>
                    <a:pt x="722" y="67"/>
                  </a:lnTo>
                  <a:lnTo>
                    <a:pt x="705" y="69"/>
                  </a:lnTo>
                  <a:lnTo>
                    <a:pt x="688" y="69"/>
                  </a:lnTo>
                  <a:lnTo>
                    <a:pt x="668" y="71"/>
                  </a:lnTo>
                  <a:lnTo>
                    <a:pt x="647" y="73"/>
                  </a:lnTo>
                  <a:lnTo>
                    <a:pt x="626" y="75"/>
                  </a:lnTo>
                  <a:lnTo>
                    <a:pt x="601" y="76"/>
                  </a:lnTo>
                  <a:lnTo>
                    <a:pt x="578" y="78"/>
                  </a:lnTo>
                  <a:lnTo>
                    <a:pt x="552" y="82"/>
                  </a:lnTo>
                  <a:lnTo>
                    <a:pt x="525" y="84"/>
                  </a:lnTo>
                  <a:lnTo>
                    <a:pt x="498" y="88"/>
                  </a:lnTo>
                  <a:lnTo>
                    <a:pt x="467" y="92"/>
                  </a:lnTo>
                  <a:lnTo>
                    <a:pt x="437" y="96"/>
                  </a:lnTo>
                  <a:lnTo>
                    <a:pt x="406" y="99"/>
                  </a:lnTo>
                  <a:lnTo>
                    <a:pt x="373" y="103"/>
                  </a:lnTo>
                  <a:lnTo>
                    <a:pt x="356" y="107"/>
                  </a:lnTo>
                  <a:lnTo>
                    <a:pt x="341" y="109"/>
                  </a:lnTo>
                  <a:lnTo>
                    <a:pt x="326" y="111"/>
                  </a:lnTo>
                  <a:lnTo>
                    <a:pt x="310" y="113"/>
                  </a:lnTo>
                  <a:lnTo>
                    <a:pt x="295" y="115"/>
                  </a:lnTo>
                  <a:lnTo>
                    <a:pt x="281" y="117"/>
                  </a:lnTo>
                  <a:lnTo>
                    <a:pt x="268" y="119"/>
                  </a:lnTo>
                  <a:lnTo>
                    <a:pt x="255" y="121"/>
                  </a:lnTo>
                  <a:lnTo>
                    <a:pt x="241" y="122"/>
                  </a:lnTo>
                  <a:lnTo>
                    <a:pt x="230" y="124"/>
                  </a:lnTo>
                  <a:lnTo>
                    <a:pt x="218" y="124"/>
                  </a:lnTo>
                  <a:lnTo>
                    <a:pt x="207" y="126"/>
                  </a:lnTo>
                  <a:lnTo>
                    <a:pt x="197" y="128"/>
                  </a:lnTo>
                  <a:lnTo>
                    <a:pt x="186" y="130"/>
                  </a:lnTo>
                  <a:lnTo>
                    <a:pt x="176" y="130"/>
                  </a:lnTo>
                  <a:lnTo>
                    <a:pt x="168" y="132"/>
                  </a:lnTo>
                  <a:lnTo>
                    <a:pt x="159" y="134"/>
                  </a:lnTo>
                  <a:lnTo>
                    <a:pt x="151" y="134"/>
                  </a:lnTo>
                  <a:lnTo>
                    <a:pt x="144" y="136"/>
                  </a:lnTo>
                  <a:lnTo>
                    <a:pt x="136" y="136"/>
                  </a:lnTo>
                  <a:lnTo>
                    <a:pt x="130" y="138"/>
                  </a:lnTo>
                  <a:lnTo>
                    <a:pt x="122" y="138"/>
                  </a:lnTo>
                  <a:lnTo>
                    <a:pt x="117" y="138"/>
                  </a:lnTo>
                  <a:lnTo>
                    <a:pt x="113" y="140"/>
                  </a:lnTo>
                  <a:lnTo>
                    <a:pt x="107" y="140"/>
                  </a:lnTo>
                  <a:lnTo>
                    <a:pt x="103" y="140"/>
                  </a:lnTo>
                  <a:lnTo>
                    <a:pt x="99" y="142"/>
                  </a:lnTo>
                  <a:lnTo>
                    <a:pt x="96" y="142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90" y="142"/>
                  </a:lnTo>
                  <a:lnTo>
                    <a:pt x="88" y="142"/>
                  </a:lnTo>
                  <a:lnTo>
                    <a:pt x="84" y="142"/>
                  </a:lnTo>
                  <a:lnTo>
                    <a:pt x="78" y="140"/>
                  </a:lnTo>
                  <a:lnTo>
                    <a:pt x="73" y="138"/>
                  </a:lnTo>
                  <a:lnTo>
                    <a:pt x="67" y="136"/>
                  </a:lnTo>
                  <a:lnTo>
                    <a:pt x="61" y="132"/>
                  </a:lnTo>
                  <a:lnTo>
                    <a:pt x="53" y="128"/>
                  </a:lnTo>
                  <a:lnTo>
                    <a:pt x="46" y="124"/>
                  </a:lnTo>
                  <a:lnTo>
                    <a:pt x="38" y="119"/>
                  </a:lnTo>
                  <a:lnTo>
                    <a:pt x="29" y="113"/>
                  </a:lnTo>
                  <a:lnTo>
                    <a:pt x="21" y="107"/>
                  </a:lnTo>
                  <a:lnTo>
                    <a:pt x="13" y="103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21" y="80"/>
                  </a:lnTo>
                  <a:lnTo>
                    <a:pt x="44" y="80"/>
                  </a:lnTo>
                  <a:lnTo>
                    <a:pt x="63" y="78"/>
                  </a:lnTo>
                  <a:lnTo>
                    <a:pt x="84" y="78"/>
                  </a:lnTo>
                  <a:lnTo>
                    <a:pt x="103" y="76"/>
                  </a:lnTo>
                  <a:lnTo>
                    <a:pt x="121" y="75"/>
                  </a:lnTo>
                  <a:lnTo>
                    <a:pt x="138" y="73"/>
                  </a:lnTo>
                  <a:lnTo>
                    <a:pt x="155" y="71"/>
                  </a:lnTo>
                  <a:lnTo>
                    <a:pt x="165" y="71"/>
                  </a:lnTo>
                  <a:lnTo>
                    <a:pt x="174" y="69"/>
                  </a:lnTo>
                  <a:lnTo>
                    <a:pt x="186" y="69"/>
                  </a:lnTo>
                  <a:lnTo>
                    <a:pt x="199" y="67"/>
                  </a:lnTo>
                  <a:lnTo>
                    <a:pt x="214" y="65"/>
                  </a:lnTo>
                  <a:lnTo>
                    <a:pt x="230" y="63"/>
                  </a:lnTo>
                  <a:lnTo>
                    <a:pt x="247" y="61"/>
                  </a:lnTo>
                  <a:lnTo>
                    <a:pt x="264" y="59"/>
                  </a:lnTo>
                  <a:lnTo>
                    <a:pt x="285" y="57"/>
                  </a:lnTo>
                  <a:lnTo>
                    <a:pt x="306" y="55"/>
                  </a:lnTo>
                  <a:lnTo>
                    <a:pt x="327" y="52"/>
                  </a:lnTo>
                  <a:lnTo>
                    <a:pt x="352" y="50"/>
                  </a:lnTo>
                  <a:lnTo>
                    <a:pt x="377" y="46"/>
                  </a:lnTo>
                  <a:lnTo>
                    <a:pt x="404" y="42"/>
                  </a:lnTo>
                  <a:lnTo>
                    <a:pt x="433" y="38"/>
                  </a:lnTo>
                  <a:lnTo>
                    <a:pt x="462" y="34"/>
                  </a:lnTo>
                  <a:lnTo>
                    <a:pt x="492" y="29"/>
                  </a:lnTo>
                  <a:lnTo>
                    <a:pt x="519" y="25"/>
                  </a:lnTo>
                  <a:lnTo>
                    <a:pt x="546" y="21"/>
                  </a:lnTo>
                  <a:lnTo>
                    <a:pt x="571" y="19"/>
                  </a:lnTo>
                  <a:lnTo>
                    <a:pt x="594" y="15"/>
                  </a:lnTo>
                  <a:lnTo>
                    <a:pt x="617" y="13"/>
                  </a:lnTo>
                  <a:lnTo>
                    <a:pt x="636" y="9"/>
                  </a:lnTo>
                  <a:lnTo>
                    <a:pt x="655" y="7"/>
                  </a:lnTo>
                  <a:lnTo>
                    <a:pt x="672" y="6"/>
                  </a:lnTo>
                  <a:lnTo>
                    <a:pt x="688" y="4"/>
                  </a:lnTo>
                  <a:lnTo>
                    <a:pt x="703" y="4"/>
                  </a:lnTo>
                  <a:lnTo>
                    <a:pt x="716" y="2"/>
                  </a:lnTo>
                  <a:lnTo>
                    <a:pt x="728" y="2"/>
                  </a:lnTo>
                  <a:lnTo>
                    <a:pt x="737" y="2"/>
                  </a:lnTo>
                  <a:lnTo>
                    <a:pt x="745" y="0"/>
                  </a:lnTo>
                  <a:lnTo>
                    <a:pt x="753" y="0"/>
                  </a:lnTo>
                  <a:lnTo>
                    <a:pt x="764" y="2"/>
                  </a:lnTo>
                  <a:lnTo>
                    <a:pt x="776" y="2"/>
                  </a:lnTo>
                  <a:lnTo>
                    <a:pt x="787" y="4"/>
                  </a:lnTo>
                  <a:lnTo>
                    <a:pt x="797" y="7"/>
                  </a:lnTo>
                  <a:lnTo>
                    <a:pt x="806" y="9"/>
                  </a:lnTo>
                  <a:lnTo>
                    <a:pt x="816" y="15"/>
                  </a:lnTo>
                  <a:lnTo>
                    <a:pt x="824" y="19"/>
                  </a:lnTo>
                  <a:lnTo>
                    <a:pt x="831" y="25"/>
                  </a:lnTo>
                </a:path>
              </a:pathLst>
            </a:custGeom>
            <a:solidFill>
              <a:schemeClr val="tx1"/>
            </a:solidFill>
            <a:ln w="9525" cmpd="sng">
              <a:solidFill>
                <a:schemeClr val="tx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6163" name="Freeform 121"/>
            <p:cNvSpPr>
              <a:spLocks/>
            </p:cNvSpPr>
            <p:nvPr/>
          </p:nvSpPr>
          <p:spPr bwMode="auto">
            <a:xfrm>
              <a:off x="360" y="6"/>
              <a:ext cx="312" cy="237"/>
            </a:xfrm>
            <a:custGeom>
              <a:avLst/>
              <a:gdLst>
                <a:gd name="T0" fmla="*/ 173 w 312"/>
                <a:gd name="T1" fmla="*/ 67 h 237"/>
                <a:gd name="T2" fmla="*/ 182 w 312"/>
                <a:gd name="T3" fmla="*/ 50 h 237"/>
                <a:gd name="T4" fmla="*/ 184 w 312"/>
                <a:gd name="T5" fmla="*/ 36 h 237"/>
                <a:gd name="T6" fmla="*/ 182 w 312"/>
                <a:gd name="T7" fmla="*/ 28 h 237"/>
                <a:gd name="T8" fmla="*/ 175 w 312"/>
                <a:gd name="T9" fmla="*/ 23 h 237"/>
                <a:gd name="T10" fmla="*/ 171 w 312"/>
                <a:gd name="T11" fmla="*/ 19 h 237"/>
                <a:gd name="T12" fmla="*/ 169 w 312"/>
                <a:gd name="T13" fmla="*/ 13 h 237"/>
                <a:gd name="T14" fmla="*/ 171 w 312"/>
                <a:gd name="T15" fmla="*/ 9 h 237"/>
                <a:gd name="T16" fmla="*/ 176 w 312"/>
                <a:gd name="T17" fmla="*/ 5 h 237"/>
                <a:gd name="T18" fmla="*/ 182 w 312"/>
                <a:gd name="T19" fmla="*/ 2 h 237"/>
                <a:gd name="T20" fmla="*/ 194 w 312"/>
                <a:gd name="T21" fmla="*/ 0 h 237"/>
                <a:gd name="T22" fmla="*/ 207 w 312"/>
                <a:gd name="T23" fmla="*/ 0 h 237"/>
                <a:gd name="T24" fmla="*/ 234 w 312"/>
                <a:gd name="T25" fmla="*/ 5 h 237"/>
                <a:gd name="T26" fmla="*/ 268 w 312"/>
                <a:gd name="T27" fmla="*/ 15 h 237"/>
                <a:gd name="T28" fmla="*/ 286 w 312"/>
                <a:gd name="T29" fmla="*/ 21 h 237"/>
                <a:gd name="T30" fmla="*/ 295 w 312"/>
                <a:gd name="T31" fmla="*/ 30 h 237"/>
                <a:gd name="T32" fmla="*/ 305 w 312"/>
                <a:gd name="T33" fmla="*/ 38 h 237"/>
                <a:gd name="T34" fmla="*/ 311 w 312"/>
                <a:gd name="T35" fmla="*/ 46 h 237"/>
                <a:gd name="T36" fmla="*/ 312 w 312"/>
                <a:gd name="T37" fmla="*/ 53 h 237"/>
                <a:gd name="T38" fmla="*/ 311 w 312"/>
                <a:gd name="T39" fmla="*/ 59 h 237"/>
                <a:gd name="T40" fmla="*/ 305 w 312"/>
                <a:gd name="T41" fmla="*/ 65 h 237"/>
                <a:gd name="T42" fmla="*/ 295 w 312"/>
                <a:gd name="T43" fmla="*/ 74 h 237"/>
                <a:gd name="T44" fmla="*/ 282 w 312"/>
                <a:gd name="T45" fmla="*/ 86 h 237"/>
                <a:gd name="T46" fmla="*/ 265 w 312"/>
                <a:gd name="T47" fmla="*/ 99 h 237"/>
                <a:gd name="T48" fmla="*/ 243 w 312"/>
                <a:gd name="T49" fmla="*/ 115 h 237"/>
                <a:gd name="T50" fmla="*/ 219 w 312"/>
                <a:gd name="T51" fmla="*/ 132 h 237"/>
                <a:gd name="T52" fmla="*/ 190 w 312"/>
                <a:gd name="T53" fmla="*/ 153 h 237"/>
                <a:gd name="T54" fmla="*/ 159 w 312"/>
                <a:gd name="T55" fmla="*/ 172 h 237"/>
                <a:gd name="T56" fmla="*/ 130 w 312"/>
                <a:gd name="T57" fmla="*/ 189 h 237"/>
                <a:gd name="T58" fmla="*/ 104 w 312"/>
                <a:gd name="T59" fmla="*/ 205 h 237"/>
                <a:gd name="T60" fmla="*/ 79 w 312"/>
                <a:gd name="T61" fmla="*/ 216 h 237"/>
                <a:gd name="T62" fmla="*/ 56 w 312"/>
                <a:gd name="T63" fmla="*/ 226 h 237"/>
                <a:gd name="T64" fmla="*/ 35 w 312"/>
                <a:gd name="T65" fmla="*/ 232 h 237"/>
                <a:gd name="T66" fmla="*/ 16 w 312"/>
                <a:gd name="T67" fmla="*/ 235 h 237"/>
                <a:gd name="T68" fmla="*/ 0 w 312"/>
                <a:gd name="T69" fmla="*/ 237 h 237"/>
                <a:gd name="T70" fmla="*/ 33 w 312"/>
                <a:gd name="T71" fmla="*/ 209 h 237"/>
                <a:gd name="T72" fmla="*/ 63 w 312"/>
                <a:gd name="T73" fmla="*/ 182 h 237"/>
                <a:gd name="T74" fmla="*/ 90 w 312"/>
                <a:gd name="T75" fmla="*/ 157 h 237"/>
                <a:gd name="T76" fmla="*/ 113 w 312"/>
                <a:gd name="T77" fmla="*/ 136 h 237"/>
                <a:gd name="T78" fmla="*/ 132 w 312"/>
                <a:gd name="T79" fmla="*/ 117 h 237"/>
                <a:gd name="T80" fmla="*/ 148 w 312"/>
                <a:gd name="T81" fmla="*/ 101 h 237"/>
                <a:gd name="T82" fmla="*/ 159 w 312"/>
                <a:gd name="T83" fmla="*/ 88 h 237"/>
                <a:gd name="T84" fmla="*/ 167 w 312"/>
                <a:gd name="T85" fmla="*/ 76 h 2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2"/>
                <a:gd name="T130" fmla="*/ 0 h 237"/>
                <a:gd name="T131" fmla="*/ 312 w 312"/>
                <a:gd name="T132" fmla="*/ 237 h 2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2" h="237">
                  <a:moveTo>
                    <a:pt x="167" y="76"/>
                  </a:moveTo>
                  <a:lnTo>
                    <a:pt x="173" y="67"/>
                  </a:lnTo>
                  <a:lnTo>
                    <a:pt x="178" y="57"/>
                  </a:lnTo>
                  <a:lnTo>
                    <a:pt x="182" y="50"/>
                  </a:lnTo>
                  <a:lnTo>
                    <a:pt x="184" y="42"/>
                  </a:lnTo>
                  <a:lnTo>
                    <a:pt x="184" y="36"/>
                  </a:lnTo>
                  <a:lnTo>
                    <a:pt x="184" y="32"/>
                  </a:lnTo>
                  <a:lnTo>
                    <a:pt x="182" y="28"/>
                  </a:lnTo>
                  <a:lnTo>
                    <a:pt x="178" y="25"/>
                  </a:lnTo>
                  <a:lnTo>
                    <a:pt x="175" y="23"/>
                  </a:lnTo>
                  <a:lnTo>
                    <a:pt x="173" y="21"/>
                  </a:lnTo>
                  <a:lnTo>
                    <a:pt x="171" y="19"/>
                  </a:lnTo>
                  <a:lnTo>
                    <a:pt x="169" y="15"/>
                  </a:lnTo>
                  <a:lnTo>
                    <a:pt x="169" y="13"/>
                  </a:lnTo>
                  <a:lnTo>
                    <a:pt x="171" y="11"/>
                  </a:lnTo>
                  <a:lnTo>
                    <a:pt x="171" y="9"/>
                  </a:lnTo>
                  <a:lnTo>
                    <a:pt x="173" y="7"/>
                  </a:lnTo>
                  <a:lnTo>
                    <a:pt x="176" y="5"/>
                  </a:lnTo>
                  <a:lnTo>
                    <a:pt x="178" y="4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7" y="0"/>
                  </a:lnTo>
                  <a:lnTo>
                    <a:pt x="219" y="2"/>
                  </a:lnTo>
                  <a:lnTo>
                    <a:pt x="234" y="5"/>
                  </a:lnTo>
                  <a:lnTo>
                    <a:pt x="251" y="9"/>
                  </a:lnTo>
                  <a:lnTo>
                    <a:pt x="268" y="15"/>
                  </a:lnTo>
                  <a:lnTo>
                    <a:pt x="276" y="17"/>
                  </a:lnTo>
                  <a:lnTo>
                    <a:pt x="286" y="21"/>
                  </a:lnTo>
                  <a:lnTo>
                    <a:pt x="291" y="27"/>
                  </a:lnTo>
                  <a:lnTo>
                    <a:pt x="295" y="30"/>
                  </a:lnTo>
                  <a:lnTo>
                    <a:pt x="301" y="34"/>
                  </a:lnTo>
                  <a:lnTo>
                    <a:pt x="305" y="38"/>
                  </a:lnTo>
                  <a:lnTo>
                    <a:pt x="309" y="42"/>
                  </a:lnTo>
                  <a:lnTo>
                    <a:pt x="311" y="46"/>
                  </a:lnTo>
                  <a:lnTo>
                    <a:pt x="312" y="50"/>
                  </a:lnTo>
                  <a:lnTo>
                    <a:pt x="312" y="53"/>
                  </a:lnTo>
                  <a:lnTo>
                    <a:pt x="312" y="55"/>
                  </a:lnTo>
                  <a:lnTo>
                    <a:pt x="311" y="59"/>
                  </a:lnTo>
                  <a:lnTo>
                    <a:pt x="309" y="61"/>
                  </a:lnTo>
                  <a:lnTo>
                    <a:pt x="305" y="65"/>
                  </a:lnTo>
                  <a:lnTo>
                    <a:pt x="301" y="69"/>
                  </a:lnTo>
                  <a:lnTo>
                    <a:pt x="295" y="74"/>
                  </a:lnTo>
                  <a:lnTo>
                    <a:pt x="289" y="78"/>
                  </a:lnTo>
                  <a:lnTo>
                    <a:pt x="282" y="86"/>
                  </a:lnTo>
                  <a:lnTo>
                    <a:pt x="274" y="92"/>
                  </a:lnTo>
                  <a:lnTo>
                    <a:pt x="265" y="99"/>
                  </a:lnTo>
                  <a:lnTo>
                    <a:pt x="255" y="107"/>
                  </a:lnTo>
                  <a:lnTo>
                    <a:pt x="243" y="115"/>
                  </a:lnTo>
                  <a:lnTo>
                    <a:pt x="232" y="122"/>
                  </a:lnTo>
                  <a:lnTo>
                    <a:pt x="219" y="132"/>
                  </a:lnTo>
                  <a:lnTo>
                    <a:pt x="205" y="142"/>
                  </a:lnTo>
                  <a:lnTo>
                    <a:pt x="190" y="153"/>
                  </a:lnTo>
                  <a:lnTo>
                    <a:pt x="175" y="163"/>
                  </a:lnTo>
                  <a:lnTo>
                    <a:pt x="159" y="172"/>
                  </a:lnTo>
                  <a:lnTo>
                    <a:pt x="144" y="182"/>
                  </a:lnTo>
                  <a:lnTo>
                    <a:pt x="130" y="189"/>
                  </a:lnTo>
                  <a:lnTo>
                    <a:pt x="117" y="197"/>
                  </a:lnTo>
                  <a:lnTo>
                    <a:pt x="104" y="205"/>
                  </a:lnTo>
                  <a:lnTo>
                    <a:pt x="90" y="211"/>
                  </a:lnTo>
                  <a:lnTo>
                    <a:pt x="79" y="216"/>
                  </a:lnTo>
                  <a:lnTo>
                    <a:pt x="67" y="222"/>
                  </a:lnTo>
                  <a:lnTo>
                    <a:pt x="56" y="226"/>
                  </a:lnTo>
                  <a:lnTo>
                    <a:pt x="44" y="230"/>
                  </a:lnTo>
                  <a:lnTo>
                    <a:pt x="35" y="232"/>
                  </a:lnTo>
                  <a:lnTo>
                    <a:pt x="25" y="233"/>
                  </a:lnTo>
                  <a:lnTo>
                    <a:pt x="16" y="235"/>
                  </a:lnTo>
                  <a:lnTo>
                    <a:pt x="8" y="237"/>
                  </a:lnTo>
                  <a:lnTo>
                    <a:pt x="0" y="237"/>
                  </a:lnTo>
                  <a:lnTo>
                    <a:pt x="17" y="222"/>
                  </a:lnTo>
                  <a:lnTo>
                    <a:pt x="33" y="209"/>
                  </a:lnTo>
                  <a:lnTo>
                    <a:pt x="50" y="195"/>
                  </a:lnTo>
                  <a:lnTo>
                    <a:pt x="63" y="182"/>
                  </a:lnTo>
                  <a:lnTo>
                    <a:pt x="77" y="168"/>
                  </a:lnTo>
                  <a:lnTo>
                    <a:pt x="90" y="157"/>
                  </a:lnTo>
                  <a:lnTo>
                    <a:pt x="102" y="145"/>
                  </a:lnTo>
                  <a:lnTo>
                    <a:pt x="113" y="136"/>
                  </a:lnTo>
                  <a:lnTo>
                    <a:pt x="123" y="126"/>
                  </a:lnTo>
                  <a:lnTo>
                    <a:pt x="132" y="117"/>
                  </a:lnTo>
                  <a:lnTo>
                    <a:pt x="140" y="109"/>
                  </a:lnTo>
                  <a:lnTo>
                    <a:pt x="148" y="101"/>
                  </a:lnTo>
                  <a:lnTo>
                    <a:pt x="153" y="94"/>
                  </a:lnTo>
                  <a:lnTo>
                    <a:pt x="159" y="88"/>
                  </a:lnTo>
                  <a:lnTo>
                    <a:pt x="163" y="82"/>
                  </a:lnTo>
                  <a:lnTo>
                    <a:pt x="167" y="76"/>
                  </a:lnTo>
                </a:path>
              </a:pathLst>
            </a:custGeom>
            <a:solidFill>
              <a:schemeClr val="tx1"/>
            </a:solidFill>
            <a:ln w="9525" cmpd="sng">
              <a:solidFill>
                <a:schemeClr val="tx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6164" name="Freeform 122"/>
            <p:cNvSpPr>
              <a:spLocks/>
            </p:cNvSpPr>
            <p:nvPr/>
          </p:nvSpPr>
          <p:spPr bwMode="auto">
            <a:xfrm>
              <a:off x="270" y="218"/>
              <a:ext cx="878" cy="930"/>
            </a:xfrm>
            <a:custGeom>
              <a:avLst/>
              <a:gdLst>
                <a:gd name="T0" fmla="*/ 602 w 878"/>
                <a:gd name="T1" fmla="*/ 786 h 930"/>
                <a:gd name="T2" fmla="*/ 644 w 878"/>
                <a:gd name="T3" fmla="*/ 784 h 930"/>
                <a:gd name="T4" fmla="*/ 678 w 878"/>
                <a:gd name="T5" fmla="*/ 763 h 930"/>
                <a:gd name="T6" fmla="*/ 696 w 878"/>
                <a:gd name="T7" fmla="*/ 732 h 930"/>
                <a:gd name="T8" fmla="*/ 713 w 878"/>
                <a:gd name="T9" fmla="*/ 684 h 930"/>
                <a:gd name="T10" fmla="*/ 736 w 878"/>
                <a:gd name="T11" fmla="*/ 589 h 930"/>
                <a:gd name="T12" fmla="*/ 743 w 878"/>
                <a:gd name="T13" fmla="*/ 493 h 930"/>
                <a:gd name="T14" fmla="*/ 734 w 878"/>
                <a:gd name="T15" fmla="*/ 439 h 930"/>
                <a:gd name="T16" fmla="*/ 698 w 878"/>
                <a:gd name="T17" fmla="*/ 428 h 930"/>
                <a:gd name="T18" fmla="*/ 640 w 878"/>
                <a:gd name="T19" fmla="*/ 426 h 930"/>
                <a:gd name="T20" fmla="*/ 577 w 878"/>
                <a:gd name="T21" fmla="*/ 430 h 930"/>
                <a:gd name="T22" fmla="*/ 493 w 878"/>
                <a:gd name="T23" fmla="*/ 433 h 930"/>
                <a:gd name="T24" fmla="*/ 320 w 878"/>
                <a:gd name="T25" fmla="*/ 455 h 930"/>
                <a:gd name="T26" fmla="*/ 203 w 878"/>
                <a:gd name="T27" fmla="*/ 476 h 930"/>
                <a:gd name="T28" fmla="*/ 146 w 878"/>
                <a:gd name="T29" fmla="*/ 489 h 930"/>
                <a:gd name="T30" fmla="*/ 111 w 878"/>
                <a:gd name="T31" fmla="*/ 499 h 930"/>
                <a:gd name="T32" fmla="*/ 79 w 878"/>
                <a:gd name="T33" fmla="*/ 516 h 930"/>
                <a:gd name="T34" fmla="*/ 56 w 878"/>
                <a:gd name="T35" fmla="*/ 512 h 930"/>
                <a:gd name="T36" fmla="*/ 23 w 878"/>
                <a:gd name="T37" fmla="*/ 487 h 930"/>
                <a:gd name="T38" fmla="*/ 2 w 878"/>
                <a:gd name="T39" fmla="*/ 458 h 930"/>
                <a:gd name="T40" fmla="*/ 14 w 878"/>
                <a:gd name="T41" fmla="*/ 435 h 930"/>
                <a:gd name="T42" fmla="*/ 42 w 878"/>
                <a:gd name="T43" fmla="*/ 409 h 930"/>
                <a:gd name="T44" fmla="*/ 56 w 878"/>
                <a:gd name="T45" fmla="*/ 353 h 930"/>
                <a:gd name="T46" fmla="*/ 61 w 878"/>
                <a:gd name="T47" fmla="*/ 257 h 930"/>
                <a:gd name="T48" fmla="*/ 60 w 878"/>
                <a:gd name="T49" fmla="*/ 148 h 930"/>
                <a:gd name="T50" fmla="*/ 52 w 878"/>
                <a:gd name="T51" fmla="*/ 73 h 930"/>
                <a:gd name="T52" fmla="*/ 35 w 878"/>
                <a:gd name="T53" fmla="*/ 33 h 930"/>
                <a:gd name="T54" fmla="*/ 31 w 878"/>
                <a:gd name="T55" fmla="*/ 4 h 930"/>
                <a:gd name="T56" fmla="*/ 48 w 878"/>
                <a:gd name="T57" fmla="*/ 0 h 930"/>
                <a:gd name="T58" fmla="*/ 84 w 878"/>
                <a:gd name="T59" fmla="*/ 4 h 930"/>
                <a:gd name="T60" fmla="*/ 134 w 878"/>
                <a:gd name="T61" fmla="*/ 37 h 930"/>
                <a:gd name="T62" fmla="*/ 134 w 878"/>
                <a:gd name="T63" fmla="*/ 175 h 930"/>
                <a:gd name="T64" fmla="*/ 132 w 878"/>
                <a:gd name="T65" fmla="*/ 278 h 930"/>
                <a:gd name="T66" fmla="*/ 127 w 878"/>
                <a:gd name="T67" fmla="*/ 349 h 930"/>
                <a:gd name="T68" fmla="*/ 125 w 878"/>
                <a:gd name="T69" fmla="*/ 397 h 930"/>
                <a:gd name="T70" fmla="*/ 128 w 878"/>
                <a:gd name="T71" fmla="*/ 420 h 930"/>
                <a:gd name="T72" fmla="*/ 153 w 878"/>
                <a:gd name="T73" fmla="*/ 422 h 930"/>
                <a:gd name="T74" fmla="*/ 240 w 878"/>
                <a:gd name="T75" fmla="*/ 418 h 930"/>
                <a:gd name="T76" fmla="*/ 385 w 878"/>
                <a:gd name="T77" fmla="*/ 405 h 930"/>
                <a:gd name="T78" fmla="*/ 523 w 878"/>
                <a:gd name="T79" fmla="*/ 391 h 930"/>
                <a:gd name="T80" fmla="*/ 617 w 878"/>
                <a:gd name="T81" fmla="*/ 382 h 930"/>
                <a:gd name="T82" fmla="*/ 688 w 878"/>
                <a:gd name="T83" fmla="*/ 374 h 930"/>
                <a:gd name="T84" fmla="*/ 734 w 878"/>
                <a:gd name="T85" fmla="*/ 357 h 930"/>
                <a:gd name="T86" fmla="*/ 765 w 878"/>
                <a:gd name="T87" fmla="*/ 357 h 930"/>
                <a:gd name="T88" fmla="*/ 814 w 878"/>
                <a:gd name="T89" fmla="*/ 382 h 930"/>
                <a:gd name="T90" fmla="*/ 870 w 878"/>
                <a:gd name="T91" fmla="*/ 422 h 930"/>
                <a:gd name="T92" fmla="*/ 874 w 878"/>
                <a:gd name="T93" fmla="*/ 437 h 930"/>
                <a:gd name="T94" fmla="*/ 857 w 878"/>
                <a:gd name="T95" fmla="*/ 451 h 930"/>
                <a:gd name="T96" fmla="*/ 845 w 878"/>
                <a:gd name="T97" fmla="*/ 472 h 930"/>
                <a:gd name="T98" fmla="*/ 839 w 878"/>
                <a:gd name="T99" fmla="*/ 514 h 930"/>
                <a:gd name="T100" fmla="*/ 830 w 878"/>
                <a:gd name="T101" fmla="*/ 610 h 930"/>
                <a:gd name="T102" fmla="*/ 789 w 878"/>
                <a:gd name="T103" fmla="*/ 751 h 930"/>
                <a:gd name="T104" fmla="*/ 724 w 878"/>
                <a:gd name="T105" fmla="*/ 865 h 930"/>
                <a:gd name="T106" fmla="*/ 653 w 878"/>
                <a:gd name="T107" fmla="*/ 922 h 930"/>
                <a:gd name="T108" fmla="*/ 617 w 878"/>
                <a:gd name="T109" fmla="*/ 926 h 930"/>
                <a:gd name="T110" fmla="*/ 609 w 878"/>
                <a:gd name="T111" fmla="*/ 893 h 930"/>
                <a:gd name="T112" fmla="*/ 592 w 878"/>
                <a:gd name="T113" fmla="*/ 859 h 930"/>
                <a:gd name="T114" fmla="*/ 521 w 878"/>
                <a:gd name="T115" fmla="*/ 801 h 930"/>
                <a:gd name="T116" fmla="*/ 496 w 878"/>
                <a:gd name="T117" fmla="*/ 780 h 930"/>
                <a:gd name="T118" fmla="*/ 493 w 878"/>
                <a:gd name="T119" fmla="*/ 771 h 930"/>
                <a:gd name="T120" fmla="*/ 525 w 878"/>
                <a:gd name="T121" fmla="*/ 769 h 93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78"/>
                <a:gd name="T184" fmla="*/ 0 h 930"/>
                <a:gd name="T185" fmla="*/ 878 w 878"/>
                <a:gd name="T186" fmla="*/ 930 h 93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78" h="930">
                  <a:moveTo>
                    <a:pt x="548" y="774"/>
                  </a:moveTo>
                  <a:lnTo>
                    <a:pt x="560" y="778"/>
                  </a:lnTo>
                  <a:lnTo>
                    <a:pt x="571" y="780"/>
                  </a:lnTo>
                  <a:lnTo>
                    <a:pt x="583" y="784"/>
                  </a:lnTo>
                  <a:lnTo>
                    <a:pt x="592" y="786"/>
                  </a:lnTo>
                  <a:lnTo>
                    <a:pt x="602" y="786"/>
                  </a:lnTo>
                  <a:lnTo>
                    <a:pt x="611" y="788"/>
                  </a:lnTo>
                  <a:lnTo>
                    <a:pt x="619" y="788"/>
                  </a:lnTo>
                  <a:lnTo>
                    <a:pt x="627" y="788"/>
                  </a:lnTo>
                  <a:lnTo>
                    <a:pt x="632" y="788"/>
                  </a:lnTo>
                  <a:lnTo>
                    <a:pt x="638" y="786"/>
                  </a:lnTo>
                  <a:lnTo>
                    <a:pt x="644" y="784"/>
                  </a:lnTo>
                  <a:lnTo>
                    <a:pt x="652" y="782"/>
                  </a:lnTo>
                  <a:lnTo>
                    <a:pt x="657" y="778"/>
                  </a:lnTo>
                  <a:lnTo>
                    <a:pt x="663" y="774"/>
                  </a:lnTo>
                  <a:lnTo>
                    <a:pt x="671" y="771"/>
                  </a:lnTo>
                  <a:lnTo>
                    <a:pt x="676" y="765"/>
                  </a:lnTo>
                  <a:lnTo>
                    <a:pt x="678" y="763"/>
                  </a:lnTo>
                  <a:lnTo>
                    <a:pt x="682" y="759"/>
                  </a:lnTo>
                  <a:lnTo>
                    <a:pt x="684" y="755"/>
                  </a:lnTo>
                  <a:lnTo>
                    <a:pt x="688" y="750"/>
                  </a:lnTo>
                  <a:lnTo>
                    <a:pt x="690" y="746"/>
                  </a:lnTo>
                  <a:lnTo>
                    <a:pt x="694" y="740"/>
                  </a:lnTo>
                  <a:lnTo>
                    <a:pt x="696" y="732"/>
                  </a:lnTo>
                  <a:lnTo>
                    <a:pt x="698" y="727"/>
                  </a:lnTo>
                  <a:lnTo>
                    <a:pt x="701" y="719"/>
                  </a:lnTo>
                  <a:lnTo>
                    <a:pt x="703" y="711"/>
                  </a:lnTo>
                  <a:lnTo>
                    <a:pt x="707" y="702"/>
                  </a:lnTo>
                  <a:lnTo>
                    <a:pt x="709" y="694"/>
                  </a:lnTo>
                  <a:lnTo>
                    <a:pt x="713" y="684"/>
                  </a:lnTo>
                  <a:lnTo>
                    <a:pt x="715" y="673"/>
                  </a:lnTo>
                  <a:lnTo>
                    <a:pt x="719" y="663"/>
                  </a:lnTo>
                  <a:lnTo>
                    <a:pt x="720" y="652"/>
                  </a:lnTo>
                  <a:lnTo>
                    <a:pt x="726" y="629"/>
                  </a:lnTo>
                  <a:lnTo>
                    <a:pt x="732" y="608"/>
                  </a:lnTo>
                  <a:lnTo>
                    <a:pt x="736" y="589"/>
                  </a:lnTo>
                  <a:lnTo>
                    <a:pt x="738" y="569"/>
                  </a:lnTo>
                  <a:lnTo>
                    <a:pt x="740" y="552"/>
                  </a:lnTo>
                  <a:lnTo>
                    <a:pt x="742" y="537"/>
                  </a:lnTo>
                  <a:lnTo>
                    <a:pt x="743" y="520"/>
                  </a:lnTo>
                  <a:lnTo>
                    <a:pt x="743" y="506"/>
                  </a:lnTo>
                  <a:lnTo>
                    <a:pt x="743" y="493"/>
                  </a:lnTo>
                  <a:lnTo>
                    <a:pt x="742" y="479"/>
                  </a:lnTo>
                  <a:lnTo>
                    <a:pt x="742" y="470"/>
                  </a:lnTo>
                  <a:lnTo>
                    <a:pt x="740" y="460"/>
                  </a:lnTo>
                  <a:lnTo>
                    <a:pt x="738" y="453"/>
                  </a:lnTo>
                  <a:lnTo>
                    <a:pt x="736" y="445"/>
                  </a:lnTo>
                  <a:lnTo>
                    <a:pt x="734" y="439"/>
                  </a:lnTo>
                  <a:lnTo>
                    <a:pt x="732" y="435"/>
                  </a:lnTo>
                  <a:lnTo>
                    <a:pt x="726" y="433"/>
                  </a:lnTo>
                  <a:lnTo>
                    <a:pt x="720" y="432"/>
                  </a:lnTo>
                  <a:lnTo>
                    <a:pt x="715" y="430"/>
                  </a:lnTo>
                  <a:lnTo>
                    <a:pt x="707" y="430"/>
                  </a:lnTo>
                  <a:lnTo>
                    <a:pt x="698" y="428"/>
                  </a:lnTo>
                  <a:lnTo>
                    <a:pt x="688" y="426"/>
                  </a:lnTo>
                  <a:lnTo>
                    <a:pt x="676" y="426"/>
                  </a:lnTo>
                  <a:lnTo>
                    <a:pt x="665" y="426"/>
                  </a:lnTo>
                  <a:lnTo>
                    <a:pt x="657" y="426"/>
                  </a:lnTo>
                  <a:lnTo>
                    <a:pt x="650" y="426"/>
                  </a:lnTo>
                  <a:lnTo>
                    <a:pt x="640" y="426"/>
                  </a:lnTo>
                  <a:lnTo>
                    <a:pt x="630" y="426"/>
                  </a:lnTo>
                  <a:lnTo>
                    <a:pt x="621" y="428"/>
                  </a:lnTo>
                  <a:lnTo>
                    <a:pt x="611" y="428"/>
                  </a:lnTo>
                  <a:lnTo>
                    <a:pt x="600" y="428"/>
                  </a:lnTo>
                  <a:lnTo>
                    <a:pt x="588" y="430"/>
                  </a:lnTo>
                  <a:lnTo>
                    <a:pt x="577" y="430"/>
                  </a:lnTo>
                  <a:lnTo>
                    <a:pt x="563" y="430"/>
                  </a:lnTo>
                  <a:lnTo>
                    <a:pt x="550" y="432"/>
                  </a:lnTo>
                  <a:lnTo>
                    <a:pt x="537" y="432"/>
                  </a:lnTo>
                  <a:lnTo>
                    <a:pt x="523" y="433"/>
                  </a:lnTo>
                  <a:lnTo>
                    <a:pt x="508" y="433"/>
                  </a:lnTo>
                  <a:lnTo>
                    <a:pt x="493" y="433"/>
                  </a:lnTo>
                  <a:lnTo>
                    <a:pt x="475" y="435"/>
                  </a:lnTo>
                  <a:lnTo>
                    <a:pt x="443" y="439"/>
                  </a:lnTo>
                  <a:lnTo>
                    <a:pt x="410" y="443"/>
                  </a:lnTo>
                  <a:lnTo>
                    <a:pt x="379" y="447"/>
                  </a:lnTo>
                  <a:lnTo>
                    <a:pt x="349" y="451"/>
                  </a:lnTo>
                  <a:lnTo>
                    <a:pt x="320" y="455"/>
                  </a:lnTo>
                  <a:lnTo>
                    <a:pt x="293" y="458"/>
                  </a:lnTo>
                  <a:lnTo>
                    <a:pt x="266" y="462"/>
                  </a:lnTo>
                  <a:lnTo>
                    <a:pt x="242" y="468"/>
                  </a:lnTo>
                  <a:lnTo>
                    <a:pt x="228" y="472"/>
                  </a:lnTo>
                  <a:lnTo>
                    <a:pt x="215" y="474"/>
                  </a:lnTo>
                  <a:lnTo>
                    <a:pt x="203" y="476"/>
                  </a:lnTo>
                  <a:lnTo>
                    <a:pt x="192" y="478"/>
                  </a:lnTo>
                  <a:lnTo>
                    <a:pt x="180" y="479"/>
                  </a:lnTo>
                  <a:lnTo>
                    <a:pt x="171" y="483"/>
                  </a:lnTo>
                  <a:lnTo>
                    <a:pt x="161" y="485"/>
                  </a:lnTo>
                  <a:lnTo>
                    <a:pt x="153" y="487"/>
                  </a:lnTo>
                  <a:lnTo>
                    <a:pt x="146" y="489"/>
                  </a:lnTo>
                  <a:lnTo>
                    <a:pt x="138" y="491"/>
                  </a:lnTo>
                  <a:lnTo>
                    <a:pt x="130" y="493"/>
                  </a:lnTo>
                  <a:lnTo>
                    <a:pt x="125" y="495"/>
                  </a:lnTo>
                  <a:lnTo>
                    <a:pt x="119" y="497"/>
                  </a:lnTo>
                  <a:lnTo>
                    <a:pt x="115" y="497"/>
                  </a:lnTo>
                  <a:lnTo>
                    <a:pt x="111" y="499"/>
                  </a:lnTo>
                  <a:lnTo>
                    <a:pt x="107" y="500"/>
                  </a:lnTo>
                  <a:lnTo>
                    <a:pt x="100" y="506"/>
                  </a:lnTo>
                  <a:lnTo>
                    <a:pt x="94" y="510"/>
                  </a:lnTo>
                  <a:lnTo>
                    <a:pt x="88" y="514"/>
                  </a:lnTo>
                  <a:lnTo>
                    <a:pt x="83" y="516"/>
                  </a:lnTo>
                  <a:lnTo>
                    <a:pt x="79" y="516"/>
                  </a:lnTo>
                  <a:lnTo>
                    <a:pt x="75" y="518"/>
                  </a:lnTo>
                  <a:lnTo>
                    <a:pt x="71" y="516"/>
                  </a:lnTo>
                  <a:lnTo>
                    <a:pt x="67" y="516"/>
                  </a:lnTo>
                  <a:lnTo>
                    <a:pt x="63" y="516"/>
                  </a:lnTo>
                  <a:lnTo>
                    <a:pt x="60" y="514"/>
                  </a:lnTo>
                  <a:lnTo>
                    <a:pt x="56" y="512"/>
                  </a:lnTo>
                  <a:lnTo>
                    <a:pt x="50" y="508"/>
                  </a:lnTo>
                  <a:lnTo>
                    <a:pt x="46" y="506"/>
                  </a:lnTo>
                  <a:lnTo>
                    <a:pt x="40" y="502"/>
                  </a:lnTo>
                  <a:lnTo>
                    <a:pt x="35" y="497"/>
                  </a:lnTo>
                  <a:lnTo>
                    <a:pt x="29" y="491"/>
                  </a:lnTo>
                  <a:lnTo>
                    <a:pt x="23" y="487"/>
                  </a:lnTo>
                  <a:lnTo>
                    <a:pt x="17" y="481"/>
                  </a:lnTo>
                  <a:lnTo>
                    <a:pt x="14" y="478"/>
                  </a:lnTo>
                  <a:lnTo>
                    <a:pt x="8" y="474"/>
                  </a:lnTo>
                  <a:lnTo>
                    <a:pt x="6" y="468"/>
                  </a:lnTo>
                  <a:lnTo>
                    <a:pt x="2" y="464"/>
                  </a:lnTo>
                  <a:lnTo>
                    <a:pt x="2" y="458"/>
                  </a:lnTo>
                  <a:lnTo>
                    <a:pt x="0" y="455"/>
                  </a:lnTo>
                  <a:lnTo>
                    <a:pt x="2" y="451"/>
                  </a:lnTo>
                  <a:lnTo>
                    <a:pt x="2" y="447"/>
                  </a:lnTo>
                  <a:lnTo>
                    <a:pt x="6" y="443"/>
                  </a:lnTo>
                  <a:lnTo>
                    <a:pt x="10" y="439"/>
                  </a:lnTo>
                  <a:lnTo>
                    <a:pt x="14" y="435"/>
                  </a:lnTo>
                  <a:lnTo>
                    <a:pt x="19" y="432"/>
                  </a:lnTo>
                  <a:lnTo>
                    <a:pt x="27" y="426"/>
                  </a:lnTo>
                  <a:lnTo>
                    <a:pt x="35" y="422"/>
                  </a:lnTo>
                  <a:lnTo>
                    <a:pt x="37" y="418"/>
                  </a:lnTo>
                  <a:lnTo>
                    <a:pt x="40" y="414"/>
                  </a:lnTo>
                  <a:lnTo>
                    <a:pt x="42" y="409"/>
                  </a:lnTo>
                  <a:lnTo>
                    <a:pt x="46" y="401"/>
                  </a:lnTo>
                  <a:lnTo>
                    <a:pt x="48" y="393"/>
                  </a:lnTo>
                  <a:lnTo>
                    <a:pt x="50" y="386"/>
                  </a:lnTo>
                  <a:lnTo>
                    <a:pt x="52" y="376"/>
                  </a:lnTo>
                  <a:lnTo>
                    <a:pt x="54" y="364"/>
                  </a:lnTo>
                  <a:lnTo>
                    <a:pt x="56" y="353"/>
                  </a:lnTo>
                  <a:lnTo>
                    <a:pt x="58" y="340"/>
                  </a:lnTo>
                  <a:lnTo>
                    <a:pt x="60" y="324"/>
                  </a:lnTo>
                  <a:lnTo>
                    <a:pt x="60" y="309"/>
                  </a:lnTo>
                  <a:lnTo>
                    <a:pt x="61" y="294"/>
                  </a:lnTo>
                  <a:lnTo>
                    <a:pt x="61" y="276"/>
                  </a:lnTo>
                  <a:lnTo>
                    <a:pt x="61" y="257"/>
                  </a:lnTo>
                  <a:lnTo>
                    <a:pt x="61" y="238"/>
                  </a:lnTo>
                  <a:lnTo>
                    <a:pt x="61" y="217"/>
                  </a:lnTo>
                  <a:lnTo>
                    <a:pt x="61" y="198"/>
                  </a:lnTo>
                  <a:lnTo>
                    <a:pt x="61" y="181"/>
                  </a:lnTo>
                  <a:lnTo>
                    <a:pt x="61" y="163"/>
                  </a:lnTo>
                  <a:lnTo>
                    <a:pt x="60" y="148"/>
                  </a:lnTo>
                  <a:lnTo>
                    <a:pt x="60" y="133"/>
                  </a:lnTo>
                  <a:lnTo>
                    <a:pt x="58" y="119"/>
                  </a:lnTo>
                  <a:lnTo>
                    <a:pt x="58" y="106"/>
                  </a:lnTo>
                  <a:lnTo>
                    <a:pt x="56" y="94"/>
                  </a:lnTo>
                  <a:lnTo>
                    <a:pt x="54" y="85"/>
                  </a:lnTo>
                  <a:lnTo>
                    <a:pt x="52" y="73"/>
                  </a:lnTo>
                  <a:lnTo>
                    <a:pt x="50" y="66"/>
                  </a:lnTo>
                  <a:lnTo>
                    <a:pt x="48" y="58"/>
                  </a:lnTo>
                  <a:lnTo>
                    <a:pt x="46" y="50"/>
                  </a:lnTo>
                  <a:lnTo>
                    <a:pt x="42" y="44"/>
                  </a:lnTo>
                  <a:lnTo>
                    <a:pt x="40" y="39"/>
                  </a:lnTo>
                  <a:lnTo>
                    <a:pt x="35" y="33"/>
                  </a:lnTo>
                  <a:lnTo>
                    <a:pt x="31" y="25"/>
                  </a:lnTo>
                  <a:lnTo>
                    <a:pt x="29" y="20"/>
                  </a:lnTo>
                  <a:lnTo>
                    <a:pt x="27" y="16"/>
                  </a:lnTo>
                  <a:lnTo>
                    <a:pt x="27" y="10"/>
                  </a:lnTo>
                  <a:lnTo>
                    <a:pt x="29" y="6"/>
                  </a:lnTo>
                  <a:lnTo>
                    <a:pt x="31" y="4"/>
                  </a:lnTo>
                  <a:lnTo>
                    <a:pt x="35" y="2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71" y="2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4" y="4"/>
                  </a:lnTo>
                  <a:lnTo>
                    <a:pt x="104" y="6"/>
                  </a:lnTo>
                  <a:lnTo>
                    <a:pt x="113" y="8"/>
                  </a:lnTo>
                  <a:lnTo>
                    <a:pt x="123" y="10"/>
                  </a:lnTo>
                  <a:lnTo>
                    <a:pt x="134" y="12"/>
                  </a:lnTo>
                  <a:lnTo>
                    <a:pt x="134" y="37"/>
                  </a:lnTo>
                  <a:lnTo>
                    <a:pt x="134" y="62"/>
                  </a:lnTo>
                  <a:lnTo>
                    <a:pt x="134" y="87"/>
                  </a:lnTo>
                  <a:lnTo>
                    <a:pt x="134" y="110"/>
                  </a:lnTo>
                  <a:lnTo>
                    <a:pt x="134" y="133"/>
                  </a:lnTo>
                  <a:lnTo>
                    <a:pt x="134" y="154"/>
                  </a:lnTo>
                  <a:lnTo>
                    <a:pt x="134" y="175"/>
                  </a:lnTo>
                  <a:lnTo>
                    <a:pt x="134" y="194"/>
                  </a:lnTo>
                  <a:lnTo>
                    <a:pt x="134" y="213"/>
                  </a:lnTo>
                  <a:lnTo>
                    <a:pt x="134" y="230"/>
                  </a:lnTo>
                  <a:lnTo>
                    <a:pt x="132" y="248"/>
                  </a:lnTo>
                  <a:lnTo>
                    <a:pt x="132" y="263"/>
                  </a:lnTo>
                  <a:lnTo>
                    <a:pt x="132" y="278"/>
                  </a:lnTo>
                  <a:lnTo>
                    <a:pt x="130" y="292"/>
                  </a:lnTo>
                  <a:lnTo>
                    <a:pt x="130" y="305"/>
                  </a:lnTo>
                  <a:lnTo>
                    <a:pt x="128" y="317"/>
                  </a:lnTo>
                  <a:lnTo>
                    <a:pt x="128" y="328"/>
                  </a:lnTo>
                  <a:lnTo>
                    <a:pt x="127" y="340"/>
                  </a:lnTo>
                  <a:lnTo>
                    <a:pt x="127" y="349"/>
                  </a:lnTo>
                  <a:lnTo>
                    <a:pt x="127" y="359"/>
                  </a:lnTo>
                  <a:lnTo>
                    <a:pt x="127" y="368"/>
                  </a:lnTo>
                  <a:lnTo>
                    <a:pt x="125" y="376"/>
                  </a:lnTo>
                  <a:lnTo>
                    <a:pt x="125" y="384"/>
                  </a:lnTo>
                  <a:lnTo>
                    <a:pt x="125" y="391"/>
                  </a:lnTo>
                  <a:lnTo>
                    <a:pt x="125" y="397"/>
                  </a:lnTo>
                  <a:lnTo>
                    <a:pt x="125" y="403"/>
                  </a:lnTo>
                  <a:lnTo>
                    <a:pt x="127" y="407"/>
                  </a:lnTo>
                  <a:lnTo>
                    <a:pt x="127" y="412"/>
                  </a:lnTo>
                  <a:lnTo>
                    <a:pt x="127" y="414"/>
                  </a:lnTo>
                  <a:lnTo>
                    <a:pt x="127" y="418"/>
                  </a:lnTo>
                  <a:lnTo>
                    <a:pt x="128" y="420"/>
                  </a:lnTo>
                  <a:lnTo>
                    <a:pt x="128" y="422"/>
                  </a:lnTo>
                  <a:lnTo>
                    <a:pt x="130" y="422"/>
                  </a:lnTo>
                  <a:lnTo>
                    <a:pt x="134" y="422"/>
                  </a:lnTo>
                  <a:lnTo>
                    <a:pt x="140" y="422"/>
                  </a:lnTo>
                  <a:lnTo>
                    <a:pt x="146" y="424"/>
                  </a:lnTo>
                  <a:lnTo>
                    <a:pt x="153" y="422"/>
                  </a:lnTo>
                  <a:lnTo>
                    <a:pt x="165" y="422"/>
                  </a:lnTo>
                  <a:lnTo>
                    <a:pt x="176" y="422"/>
                  </a:lnTo>
                  <a:lnTo>
                    <a:pt x="190" y="422"/>
                  </a:lnTo>
                  <a:lnTo>
                    <a:pt x="203" y="420"/>
                  </a:lnTo>
                  <a:lnTo>
                    <a:pt x="220" y="418"/>
                  </a:lnTo>
                  <a:lnTo>
                    <a:pt x="240" y="418"/>
                  </a:lnTo>
                  <a:lnTo>
                    <a:pt x="259" y="416"/>
                  </a:lnTo>
                  <a:lnTo>
                    <a:pt x="282" y="414"/>
                  </a:lnTo>
                  <a:lnTo>
                    <a:pt x="305" y="412"/>
                  </a:lnTo>
                  <a:lnTo>
                    <a:pt x="332" y="410"/>
                  </a:lnTo>
                  <a:lnTo>
                    <a:pt x="358" y="407"/>
                  </a:lnTo>
                  <a:lnTo>
                    <a:pt x="385" y="405"/>
                  </a:lnTo>
                  <a:lnTo>
                    <a:pt x="412" y="401"/>
                  </a:lnTo>
                  <a:lnTo>
                    <a:pt x="437" y="399"/>
                  </a:lnTo>
                  <a:lnTo>
                    <a:pt x="460" y="397"/>
                  </a:lnTo>
                  <a:lnTo>
                    <a:pt x="483" y="395"/>
                  </a:lnTo>
                  <a:lnTo>
                    <a:pt x="504" y="393"/>
                  </a:lnTo>
                  <a:lnTo>
                    <a:pt x="523" y="391"/>
                  </a:lnTo>
                  <a:lnTo>
                    <a:pt x="542" y="389"/>
                  </a:lnTo>
                  <a:lnTo>
                    <a:pt x="560" y="387"/>
                  </a:lnTo>
                  <a:lnTo>
                    <a:pt x="577" y="386"/>
                  </a:lnTo>
                  <a:lnTo>
                    <a:pt x="592" y="384"/>
                  </a:lnTo>
                  <a:lnTo>
                    <a:pt x="606" y="384"/>
                  </a:lnTo>
                  <a:lnTo>
                    <a:pt x="617" y="382"/>
                  </a:lnTo>
                  <a:lnTo>
                    <a:pt x="629" y="380"/>
                  </a:lnTo>
                  <a:lnTo>
                    <a:pt x="640" y="380"/>
                  </a:lnTo>
                  <a:lnTo>
                    <a:pt x="648" y="378"/>
                  </a:lnTo>
                  <a:lnTo>
                    <a:pt x="663" y="376"/>
                  </a:lnTo>
                  <a:lnTo>
                    <a:pt x="675" y="376"/>
                  </a:lnTo>
                  <a:lnTo>
                    <a:pt x="688" y="374"/>
                  </a:lnTo>
                  <a:lnTo>
                    <a:pt x="698" y="370"/>
                  </a:lnTo>
                  <a:lnTo>
                    <a:pt x="707" y="368"/>
                  </a:lnTo>
                  <a:lnTo>
                    <a:pt x="715" y="366"/>
                  </a:lnTo>
                  <a:lnTo>
                    <a:pt x="720" y="363"/>
                  </a:lnTo>
                  <a:lnTo>
                    <a:pt x="726" y="361"/>
                  </a:lnTo>
                  <a:lnTo>
                    <a:pt x="734" y="357"/>
                  </a:lnTo>
                  <a:lnTo>
                    <a:pt x="743" y="355"/>
                  </a:lnTo>
                  <a:lnTo>
                    <a:pt x="747" y="353"/>
                  </a:lnTo>
                  <a:lnTo>
                    <a:pt x="751" y="353"/>
                  </a:lnTo>
                  <a:lnTo>
                    <a:pt x="755" y="353"/>
                  </a:lnTo>
                  <a:lnTo>
                    <a:pt x="759" y="355"/>
                  </a:lnTo>
                  <a:lnTo>
                    <a:pt x="765" y="357"/>
                  </a:lnTo>
                  <a:lnTo>
                    <a:pt x="770" y="359"/>
                  </a:lnTo>
                  <a:lnTo>
                    <a:pt x="776" y="363"/>
                  </a:lnTo>
                  <a:lnTo>
                    <a:pt x="786" y="366"/>
                  </a:lnTo>
                  <a:lnTo>
                    <a:pt x="793" y="370"/>
                  </a:lnTo>
                  <a:lnTo>
                    <a:pt x="803" y="376"/>
                  </a:lnTo>
                  <a:lnTo>
                    <a:pt x="814" y="382"/>
                  </a:lnTo>
                  <a:lnTo>
                    <a:pt x="826" y="387"/>
                  </a:lnTo>
                  <a:lnTo>
                    <a:pt x="839" y="397"/>
                  </a:lnTo>
                  <a:lnTo>
                    <a:pt x="849" y="405"/>
                  </a:lnTo>
                  <a:lnTo>
                    <a:pt x="857" y="410"/>
                  </a:lnTo>
                  <a:lnTo>
                    <a:pt x="864" y="416"/>
                  </a:lnTo>
                  <a:lnTo>
                    <a:pt x="870" y="422"/>
                  </a:lnTo>
                  <a:lnTo>
                    <a:pt x="874" y="426"/>
                  </a:lnTo>
                  <a:lnTo>
                    <a:pt x="876" y="428"/>
                  </a:lnTo>
                  <a:lnTo>
                    <a:pt x="878" y="430"/>
                  </a:lnTo>
                  <a:lnTo>
                    <a:pt x="878" y="433"/>
                  </a:lnTo>
                  <a:lnTo>
                    <a:pt x="876" y="435"/>
                  </a:lnTo>
                  <a:lnTo>
                    <a:pt x="874" y="437"/>
                  </a:lnTo>
                  <a:lnTo>
                    <a:pt x="872" y="439"/>
                  </a:lnTo>
                  <a:lnTo>
                    <a:pt x="870" y="443"/>
                  </a:lnTo>
                  <a:lnTo>
                    <a:pt x="868" y="445"/>
                  </a:lnTo>
                  <a:lnTo>
                    <a:pt x="864" y="447"/>
                  </a:lnTo>
                  <a:lnTo>
                    <a:pt x="860" y="449"/>
                  </a:lnTo>
                  <a:lnTo>
                    <a:pt x="857" y="451"/>
                  </a:lnTo>
                  <a:lnTo>
                    <a:pt x="855" y="453"/>
                  </a:lnTo>
                  <a:lnTo>
                    <a:pt x="853" y="455"/>
                  </a:lnTo>
                  <a:lnTo>
                    <a:pt x="849" y="458"/>
                  </a:lnTo>
                  <a:lnTo>
                    <a:pt x="847" y="462"/>
                  </a:lnTo>
                  <a:lnTo>
                    <a:pt x="845" y="466"/>
                  </a:lnTo>
                  <a:lnTo>
                    <a:pt x="845" y="472"/>
                  </a:lnTo>
                  <a:lnTo>
                    <a:pt x="843" y="478"/>
                  </a:lnTo>
                  <a:lnTo>
                    <a:pt x="841" y="483"/>
                  </a:lnTo>
                  <a:lnTo>
                    <a:pt x="841" y="491"/>
                  </a:lnTo>
                  <a:lnTo>
                    <a:pt x="839" y="499"/>
                  </a:lnTo>
                  <a:lnTo>
                    <a:pt x="839" y="506"/>
                  </a:lnTo>
                  <a:lnTo>
                    <a:pt x="839" y="514"/>
                  </a:lnTo>
                  <a:lnTo>
                    <a:pt x="837" y="523"/>
                  </a:lnTo>
                  <a:lnTo>
                    <a:pt x="837" y="533"/>
                  </a:lnTo>
                  <a:lnTo>
                    <a:pt x="837" y="545"/>
                  </a:lnTo>
                  <a:lnTo>
                    <a:pt x="835" y="566"/>
                  </a:lnTo>
                  <a:lnTo>
                    <a:pt x="832" y="587"/>
                  </a:lnTo>
                  <a:lnTo>
                    <a:pt x="830" y="610"/>
                  </a:lnTo>
                  <a:lnTo>
                    <a:pt x="824" y="633"/>
                  </a:lnTo>
                  <a:lnTo>
                    <a:pt x="820" y="656"/>
                  </a:lnTo>
                  <a:lnTo>
                    <a:pt x="812" y="679"/>
                  </a:lnTo>
                  <a:lnTo>
                    <a:pt x="807" y="704"/>
                  </a:lnTo>
                  <a:lnTo>
                    <a:pt x="799" y="727"/>
                  </a:lnTo>
                  <a:lnTo>
                    <a:pt x="789" y="751"/>
                  </a:lnTo>
                  <a:lnTo>
                    <a:pt x="782" y="774"/>
                  </a:lnTo>
                  <a:lnTo>
                    <a:pt x="770" y="796"/>
                  </a:lnTo>
                  <a:lnTo>
                    <a:pt x="761" y="815"/>
                  </a:lnTo>
                  <a:lnTo>
                    <a:pt x="749" y="834"/>
                  </a:lnTo>
                  <a:lnTo>
                    <a:pt x="736" y="849"/>
                  </a:lnTo>
                  <a:lnTo>
                    <a:pt x="724" y="865"/>
                  </a:lnTo>
                  <a:lnTo>
                    <a:pt x="709" y="878"/>
                  </a:lnTo>
                  <a:lnTo>
                    <a:pt x="696" y="889"/>
                  </a:lnTo>
                  <a:lnTo>
                    <a:pt x="684" y="901"/>
                  </a:lnTo>
                  <a:lnTo>
                    <a:pt x="673" y="909"/>
                  </a:lnTo>
                  <a:lnTo>
                    <a:pt x="663" y="916"/>
                  </a:lnTo>
                  <a:lnTo>
                    <a:pt x="653" y="922"/>
                  </a:lnTo>
                  <a:lnTo>
                    <a:pt x="646" y="926"/>
                  </a:lnTo>
                  <a:lnTo>
                    <a:pt x="638" y="930"/>
                  </a:lnTo>
                  <a:lnTo>
                    <a:pt x="630" y="930"/>
                  </a:lnTo>
                  <a:lnTo>
                    <a:pt x="625" y="930"/>
                  </a:lnTo>
                  <a:lnTo>
                    <a:pt x="621" y="928"/>
                  </a:lnTo>
                  <a:lnTo>
                    <a:pt x="617" y="926"/>
                  </a:lnTo>
                  <a:lnTo>
                    <a:pt x="613" y="922"/>
                  </a:lnTo>
                  <a:lnTo>
                    <a:pt x="611" y="918"/>
                  </a:lnTo>
                  <a:lnTo>
                    <a:pt x="609" y="912"/>
                  </a:lnTo>
                  <a:lnTo>
                    <a:pt x="609" y="905"/>
                  </a:lnTo>
                  <a:lnTo>
                    <a:pt x="609" y="897"/>
                  </a:lnTo>
                  <a:lnTo>
                    <a:pt x="609" y="893"/>
                  </a:lnTo>
                  <a:lnTo>
                    <a:pt x="607" y="888"/>
                  </a:lnTo>
                  <a:lnTo>
                    <a:pt x="607" y="884"/>
                  </a:lnTo>
                  <a:lnTo>
                    <a:pt x="606" y="878"/>
                  </a:lnTo>
                  <a:lnTo>
                    <a:pt x="604" y="874"/>
                  </a:lnTo>
                  <a:lnTo>
                    <a:pt x="600" y="868"/>
                  </a:lnTo>
                  <a:lnTo>
                    <a:pt x="592" y="859"/>
                  </a:lnTo>
                  <a:lnTo>
                    <a:pt x="584" y="849"/>
                  </a:lnTo>
                  <a:lnTo>
                    <a:pt x="573" y="840"/>
                  </a:lnTo>
                  <a:lnTo>
                    <a:pt x="561" y="830"/>
                  </a:lnTo>
                  <a:lnTo>
                    <a:pt x="548" y="822"/>
                  </a:lnTo>
                  <a:lnTo>
                    <a:pt x="535" y="811"/>
                  </a:lnTo>
                  <a:lnTo>
                    <a:pt x="521" y="801"/>
                  </a:lnTo>
                  <a:lnTo>
                    <a:pt x="515" y="797"/>
                  </a:lnTo>
                  <a:lnTo>
                    <a:pt x="512" y="794"/>
                  </a:lnTo>
                  <a:lnTo>
                    <a:pt x="508" y="790"/>
                  </a:lnTo>
                  <a:lnTo>
                    <a:pt x="504" y="786"/>
                  </a:lnTo>
                  <a:lnTo>
                    <a:pt x="500" y="784"/>
                  </a:lnTo>
                  <a:lnTo>
                    <a:pt x="496" y="780"/>
                  </a:lnTo>
                  <a:lnTo>
                    <a:pt x="494" y="778"/>
                  </a:lnTo>
                  <a:lnTo>
                    <a:pt x="493" y="776"/>
                  </a:lnTo>
                  <a:lnTo>
                    <a:pt x="493" y="774"/>
                  </a:lnTo>
                  <a:lnTo>
                    <a:pt x="491" y="773"/>
                  </a:lnTo>
                  <a:lnTo>
                    <a:pt x="491" y="771"/>
                  </a:lnTo>
                  <a:lnTo>
                    <a:pt x="493" y="771"/>
                  </a:lnTo>
                  <a:lnTo>
                    <a:pt x="494" y="769"/>
                  </a:lnTo>
                  <a:lnTo>
                    <a:pt x="498" y="767"/>
                  </a:lnTo>
                  <a:lnTo>
                    <a:pt x="504" y="767"/>
                  </a:lnTo>
                  <a:lnTo>
                    <a:pt x="510" y="767"/>
                  </a:lnTo>
                  <a:lnTo>
                    <a:pt x="517" y="767"/>
                  </a:lnTo>
                  <a:lnTo>
                    <a:pt x="525" y="769"/>
                  </a:lnTo>
                  <a:lnTo>
                    <a:pt x="537" y="771"/>
                  </a:lnTo>
                  <a:lnTo>
                    <a:pt x="548" y="774"/>
                  </a:lnTo>
                </a:path>
              </a:pathLst>
            </a:custGeom>
            <a:solidFill>
              <a:schemeClr val="tx1"/>
            </a:solidFill>
            <a:ln w="9525" cmpd="sng">
              <a:solidFill>
                <a:schemeClr val="tx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9"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1" grpId="0" animBg="1" autoUpdateAnimBg="0"/>
      <p:bldP spid="615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9388" y="765175"/>
            <a:ext cx="6607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3600" b="1" dirty="0">
                <a:solidFill>
                  <a:srgbClr val="FF3399"/>
                </a:solidFill>
                <a:ea typeface="楷体_GB2312" pitchFamily="49" charset="-122"/>
              </a:rPr>
              <a:t>乌鸦找到水但喝不到→想办法，</a:t>
            </a:r>
          </a:p>
          <a:p>
            <a:r>
              <a:rPr lang="zh-CN" sz="3600" b="1" dirty="0">
                <a:solidFill>
                  <a:srgbClr val="FF3399"/>
                </a:solidFill>
                <a:ea typeface="楷体_GB2312" pitchFamily="49" charset="-122"/>
              </a:rPr>
              <a:t>放石子→石子多，</a:t>
            </a:r>
          </a:p>
          <a:p>
            <a:r>
              <a:rPr lang="zh-CN" sz="3600" b="1" dirty="0">
                <a:solidFill>
                  <a:srgbClr val="FF3399"/>
                </a:solidFill>
                <a:ea typeface="楷体_GB2312" pitchFamily="49" charset="-122"/>
              </a:rPr>
              <a:t>水升高→喝到了水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11188" y="5661025"/>
            <a:ext cx="7632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4000" b="1" dirty="0">
                <a:ea typeface="楷体_GB2312" pitchFamily="49" charset="-122"/>
              </a:rPr>
              <a:t>乌鸦是怎么样喝到水的呢？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195513" y="1700213"/>
            <a:ext cx="57610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4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sz="4800" b="1" dirty="0">
                <a:latin typeface="楷体_GB2312" pitchFamily="49" charset="-122"/>
                <a:ea typeface="楷体_GB2312" pitchFamily="49" charset="-122"/>
              </a:rPr>
              <a:t>你们喜欢这只小乌鸦吗？那就用一句话来夸夸它吧。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W020070709672604204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0"/>
            <a:ext cx="88931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6600">
                <a:solidFill>
                  <a:schemeClr val="accent2"/>
                </a:solidFill>
                <a:latin typeface="Arial" pitchFamily="34" charset="0"/>
              </a:rPr>
              <a:t>除了乌鸦的办法，你还有什么办法让水出来？</a:t>
            </a:r>
          </a:p>
        </p:txBody>
      </p:sp>
      <p:sp>
        <p:nvSpPr>
          <p:cNvPr id="3584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651500" y="5229225"/>
            <a:ext cx="1873250" cy="9366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20070828_de69884bbb698455a990yAeVevl7aMje">
            <a:hlinkClick r:id="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20070828_06475bccf2002461c312rJPYph5noR4y">
            <a:hlinkClick r:id="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20070828_5d3a0b1ce8bd919e9717aPKMw0yPBShR">
            <a:hlinkClick r:id="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20070828_4e8a1d4d74a967eb6871g4zaurNCHdM6">
            <a:hlinkClick r:id="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4200" y="1524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29250" y="1905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150" y="1651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5562600" y="228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b="1">
              <a:solidFill>
                <a:srgbClr val="9933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1981200" y="914400"/>
            <a:ext cx="1600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800">
                <a:latin typeface="GB Pinyinok-C" pitchFamily="2" charset="-122"/>
                <a:ea typeface="GB Pinyinok-C" pitchFamily="2" charset="-122"/>
              </a:rPr>
              <a:t> b</a:t>
            </a:r>
            <a:r>
              <a:rPr lang="zh-CN" altLang="zh-CN" sz="4400">
                <a:latin typeface="宋体"/>
              </a:rPr>
              <a:t>à</a:t>
            </a:r>
            <a:r>
              <a:rPr lang="zh-CN" altLang="zh-CN" sz="4800">
                <a:latin typeface="GB Pinyinok-C" pitchFamily="2" charset="-122"/>
                <a:ea typeface="GB Pinyinok-C" pitchFamily="2" charset="-122"/>
              </a:rPr>
              <a:t>n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5410200" y="2057400"/>
            <a:ext cx="3429000" cy="21478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办法</a:t>
            </a:r>
          </a:p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公事公办</a:t>
            </a:r>
            <a:endParaRPr 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0" y="5029200"/>
            <a:ext cx="9525000" cy="701675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000">
                <a:latin typeface="Arial" pitchFamily="34" charset="0"/>
                <a:ea typeface="楷体_GB2312" pitchFamily="49" charset="-122"/>
              </a:rPr>
              <a:t>乌鸦看见许多小石子，想出了一个办法。</a:t>
            </a:r>
          </a:p>
        </p:txBody>
      </p:sp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1524000" y="1828800"/>
            <a:ext cx="2657475" cy="2657475"/>
            <a:chOff x="0" y="0"/>
            <a:chExt cx="1488" cy="1488"/>
          </a:xfrm>
        </p:grpSpPr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488" cy="1488"/>
            </a:xfrm>
            <a:prstGeom prst="rect">
              <a:avLst/>
            </a:prstGeom>
            <a:solidFill>
              <a:srgbClr val="99CC00">
                <a:alpha val="62000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7179" name="Line 13"/>
            <p:cNvSpPr>
              <a:spLocks noChangeShapeType="1"/>
            </p:cNvSpPr>
            <p:nvPr/>
          </p:nvSpPr>
          <p:spPr bwMode="auto">
            <a:xfrm>
              <a:off x="0" y="750"/>
              <a:ext cx="14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4"/>
            <p:cNvSpPr>
              <a:spLocks noChangeShapeType="1"/>
            </p:cNvSpPr>
            <p:nvPr/>
          </p:nvSpPr>
          <p:spPr bwMode="auto">
            <a:xfrm>
              <a:off x="735" y="0"/>
              <a:ext cx="0" cy="1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181" name="Picture 15" descr="Noname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6256338"/>
            <a:ext cx="685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2" name="Group 99"/>
          <p:cNvGrpSpPr>
            <a:grpSpLocks/>
          </p:cNvGrpSpPr>
          <p:nvPr/>
        </p:nvGrpSpPr>
        <p:grpSpPr bwMode="auto">
          <a:xfrm>
            <a:off x="2005013" y="2286000"/>
            <a:ext cx="1843087" cy="1844675"/>
            <a:chOff x="0" y="0"/>
            <a:chExt cx="1161" cy="1162"/>
          </a:xfrm>
        </p:grpSpPr>
        <p:sp>
          <p:nvSpPr>
            <p:cNvPr id="7183" name="AutoShape 9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161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00"/>
            <p:cNvSpPr>
              <a:spLocks noEditPoints="1" noChangeArrowheads="1"/>
            </p:cNvSpPr>
            <p:nvPr/>
          </p:nvSpPr>
          <p:spPr bwMode="auto">
            <a:xfrm>
              <a:off x="8" y="6"/>
              <a:ext cx="1136" cy="1143"/>
            </a:xfrm>
            <a:custGeom>
              <a:avLst/>
              <a:gdLst>
                <a:gd name="T0" fmla="*/ 220 w 1136"/>
                <a:gd name="T1" fmla="*/ 573 h 1143"/>
                <a:gd name="T2" fmla="*/ 207 w 1136"/>
                <a:gd name="T3" fmla="*/ 677 h 1143"/>
                <a:gd name="T4" fmla="*/ 120 w 1136"/>
                <a:gd name="T5" fmla="*/ 786 h 1143"/>
                <a:gd name="T6" fmla="*/ 74 w 1136"/>
                <a:gd name="T7" fmla="*/ 805 h 1143"/>
                <a:gd name="T8" fmla="*/ 49 w 1136"/>
                <a:gd name="T9" fmla="*/ 744 h 1143"/>
                <a:gd name="T10" fmla="*/ 80 w 1136"/>
                <a:gd name="T11" fmla="*/ 698 h 1143"/>
                <a:gd name="T12" fmla="*/ 157 w 1136"/>
                <a:gd name="T13" fmla="*/ 583 h 1143"/>
                <a:gd name="T14" fmla="*/ 193 w 1136"/>
                <a:gd name="T15" fmla="*/ 533 h 1143"/>
                <a:gd name="T16" fmla="*/ 969 w 1136"/>
                <a:gd name="T17" fmla="*/ 602 h 1143"/>
                <a:gd name="T18" fmla="*/ 1094 w 1136"/>
                <a:gd name="T19" fmla="*/ 669 h 1143"/>
                <a:gd name="T20" fmla="*/ 1134 w 1136"/>
                <a:gd name="T21" fmla="*/ 713 h 1143"/>
                <a:gd name="T22" fmla="*/ 1120 w 1136"/>
                <a:gd name="T23" fmla="*/ 799 h 1143"/>
                <a:gd name="T24" fmla="*/ 1092 w 1136"/>
                <a:gd name="T25" fmla="*/ 817 h 1143"/>
                <a:gd name="T26" fmla="*/ 1004 w 1136"/>
                <a:gd name="T27" fmla="*/ 736 h 1143"/>
                <a:gd name="T28" fmla="*/ 887 w 1136"/>
                <a:gd name="T29" fmla="*/ 617 h 1143"/>
                <a:gd name="T30" fmla="*/ 866 w 1136"/>
                <a:gd name="T31" fmla="*/ 579 h 1143"/>
                <a:gd name="T32" fmla="*/ 567 w 1136"/>
                <a:gd name="T33" fmla="*/ 368 h 1143"/>
                <a:gd name="T34" fmla="*/ 459 w 1136"/>
                <a:gd name="T35" fmla="*/ 700 h 1143"/>
                <a:gd name="T36" fmla="*/ 312 w 1136"/>
                <a:gd name="T37" fmla="*/ 920 h 1143"/>
                <a:gd name="T38" fmla="*/ 101 w 1136"/>
                <a:gd name="T39" fmla="*/ 1091 h 1143"/>
                <a:gd name="T40" fmla="*/ 17 w 1136"/>
                <a:gd name="T41" fmla="*/ 1129 h 1143"/>
                <a:gd name="T42" fmla="*/ 2 w 1136"/>
                <a:gd name="T43" fmla="*/ 1125 h 1143"/>
                <a:gd name="T44" fmla="*/ 51 w 1136"/>
                <a:gd name="T45" fmla="*/ 1087 h 1143"/>
                <a:gd name="T46" fmla="*/ 231 w 1136"/>
                <a:gd name="T47" fmla="*/ 918 h 1143"/>
                <a:gd name="T48" fmla="*/ 406 w 1136"/>
                <a:gd name="T49" fmla="*/ 636 h 1143"/>
                <a:gd name="T50" fmla="*/ 481 w 1136"/>
                <a:gd name="T51" fmla="*/ 401 h 1143"/>
                <a:gd name="T52" fmla="*/ 507 w 1136"/>
                <a:gd name="T53" fmla="*/ 203 h 1143"/>
                <a:gd name="T54" fmla="*/ 511 w 1136"/>
                <a:gd name="T55" fmla="*/ 75 h 1143"/>
                <a:gd name="T56" fmla="*/ 486 w 1136"/>
                <a:gd name="T57" fmla="*/ 34 h 1143"/>
                <a:gd name="T58" fmla="*/ 496 w 1136"/>
                <a:gd name="T59" fmla="*/ 0 h 1143"/>
                <a:gd name="T60" fmla="*/ 611 w 1136"/>
                <a:gd name="T61" fmla="*/ 40 h 1143"/>
                <a:gd name="T62" fmla="*/ 620 w 1136"/>
                <a:gd name="T63" fmla="*/ 99 h 1143"/>
                <a:gd name="T64" fmla="*/ 599 w 1136"/>
                <a:gd name="T65" fmla="*/ 186 h 1143"/>
                <a:gd name="T66" fmla="*/ 530 w 1136"/>
                <a:gd name="T67" fmla="*/ 955 h 1143"/>
                <a:gd name="T68" fmla="*/ 617 w 1136"/>
                <a:gd name="T69" fmla="*/ 966 h 1143"/>
                <a:gd name="T70" fmla="*/ 672 w 1136"/>
                <a:gd name="T71" fmla="*/ 874 h 1143"/>
                <a:gd name="T72" fmla="*/ 712 w 1136"/>
                <a:gd name="T73" fmla="*/ 700 h 1143"/>
                <a:gd name="T74" fmla="*/ 751 w 1136"/>
                <a:gd name="T75" fmla="*/ 494 h 1143"/>
                <a:gd name="T76" fmla="*/ 758 w 1136"/>
                <a:gd name="T77" fmla="*/ 408 h 1143"/>
                <a:gd name="T78" fmla="*/ 714 w 1136"/>
                <a:gd name="T79" fmla="*/ 370 h 1143"/>
                <a:gd name="T80" fmla="*/ 640 w 1136"/>
                <a:gd name="T81" fmla="*/ 374 h 1143"/>
                <a:gd name="T82" fmla="*/ 496 w 1136"/>
                <a:gd name="T83" fmla="*/ 399 h 1143"/>
                <a:gd name="T84" fmla="*/ 369 w 1136"/>
                <a:gd name="T85" fmla="*/ 420 h 1143"/>
                <a:gd name="T86" fmla="*/ 260 w 1136"/>
                <a:gd name="T87" fmla="*/ 433 h 1143"/>
                <a:gd name="T88" fmla="*/ 205 w 1136"/>
                <a:gd name="T89" fmla="*/ 389 h 1143"/>
                <a:gd name="T90" fmla="*/ 214 w 1136"/>
                <a:gd name="T91" fmla="*/ 368 h 1143"/>
                <a:gd name="T92" fmla="*/ 299 w 1136"/>
                <a:gd name="T93" fmla="*/ 368 h 1143"/>
                <a:gd name="T94" fmla="*/ 431 w 1136"/>
                <a:gd name="T95" fmla="*/ 354 h 1143"/>
                <a:gd name="T96" fmla="*/ 609 w 1136"/>
                <a:gd name="T97" fmla="*/ 328 h 1143"/>
                <a:gd name="T98" fmla="*/ 712 w 1136"/>
                <a:gd name="T99" fmla="*/ 303 h 1143"/>
                <a:gd name="T100" fmla="*/ 774 w 1136"/>
                <a:gd name="T101" fmla="*/ 285 h 1143"/>
                <a:gd name="T102" fmla="*/ 868 w 1136"/>
                <a:gd name="T103" fmla="*/ 341 h 1143"/>
                <a:gd name="T104" fmla="*/ 879 w 1136"/>
                <a:gd name="T105" fmla="*/ 389 h 1143"/>
                <a:gd name="T106" fmla="*/ 852 w 1136"/>
                <a:gd name="T107" fmla="*/ 456 h 1143"/>
                <a:gd name="T108" fmla="*/ 835 w 1136"/>
                <a:gd name="T109" fmla="*/ 558 h 1143"/>
                <a:gd name="T110" fmla="*/ 804 w 1136"/>
                <a:gd name="T111" fmla="*/ 721 h 1143"/>
                <a:gd name="T112" fmla="*/ 760 w 1136"/>
                <a:gd name="T113" fmla="*/ 901 h 1143"/>
                <a:gd name="T114" fmla="*/ 709 w 1136"/>
                <a:gd name="T115" fmla="*/ 1029 h 1143"/>
                <a:gd name="T116" fmla="*/ 615 w 1136"/>
                <a:gd name="T117" fmla="*/ 1133 h 1143"/>
                <a:gd name="T118" fmla="*/ 578 w 1136"/>
                <a:gd name="T119" fmla="*/ 1114 h 1143"/>
                <a:gd name="T120" fmla="*/ 517 w 1136"/>
                <a:gd name="T121" fmla="*/ 1001 h 1143"/>
                <a:gd name="T122" fmla="*/ 465 w 1136"/>
                <a:gd name="T123" fmla="*/ 937 h 11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36"/>
                <a:gd name="T187" fmla="*/ 0 h 1143"/>
                <a:gd name="T188" fmla="*/ 1136 w 1136"/>
                <a:gd name="T189" fmla="*/ 1143 h 11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36" h="1143">
                  <a:moveTo>
                    <a:pt x="201" y="531"/>
                  </a:moveTo>
                  <a:lnTo>
                    <a:pt x="203" y="533"/>
                  </a:lnTo>
                  <a:lnTo>
                    <a:pt x="205" y="535"/>
                  </a:lnTo>
                  <a:lnTo>
                    <a:pt x="207" y="539"/>
                  </a:lnTo>
                  <a:lnTo>
                    <a:pt x="208" y="542"/>
                  </a:lnTo>
                  <a:lnTo>
                    <a:pt x="210" y="546"/>
                  </a:lnTo>
                  <a:lnTo>
                    <a:pt x="212" y="552"/>
                  </a:lnTo>
                  <a:lnTo>
                    <a:pt x="214" y="556"/>
                  </a:lnTo>
                  <a:lnTo>
                    <a:pt x="216" y="562"/>
                  </a:lnTo>
                  <a:lnTo>
                    <a:pt x="220" y="573"/>
                  </a:lnTo>
                  <a:lnTo>
                    <a:pt x="222" y="585"/>
                  </a:lnTo>
                  <a:lnTo>
                    <a:pt x="222" y="598"/>
                  </a:lnTo>
                  <a:lnTo>
                    <a:pt x="222" y="610"/>
                  </a:lnTo>
                  <a:lnTo>
                    <a:pt x="222" y="615"/>
                  </a:lnTo>
                  <a:lnTo>
                    <a:pt x="220" y="623"/>
                  </a:lnTo>
                  <a:lnTo>
                    <a:pt x="220" y="631"/>
                  </a:lnTo>
                  <a:lnTo>
                    <a:pt x="218" y="638"/>
                  </a:lnTo>
                  <a:lnTo>
                    <a:pt x="216" y="648"/>
                  </a:lnTo>
                  <a:lnTo>
                    <a:pt x="212" y="657"/>
                  </a:lnTo>
                  <a:lnTo>
                    <a:pt x="207" y="677"/>
                  </a:lnTo>
                  <a:lnTo>
                    <a:pt x="201" y="686"/>
                  </a:lnTo>
                  <a:lnTo>
                    <a:pt x="197" y="698"/>
                  </a:lnTo>
                  <a:lnTo>
                    <a:pt x="189" y="707"/>
                  </a:lnTo>
                  <a:lnTo>
                    <a:pt x="182" y="719"/>
                  </a:lnTo>
                  <a:lnTo>
                    <a:pt x="174" y="730"/>
                  </a:lnTo>
                  <a:lnTo>
                    <a:pt x="164" y="742"/>
                  </a:lnTo>
                  <a:lnTo>
                    <a:pt x="155" y="753"/>
                  </a:lnTo>
                  <a:lnTo>
                    <a:pt x="143" y="767"/>
                  </a:lnTo>
                  <a:lnTo>
                    <a:pt x="132" y="776"/>
                  </a:lnTo>
                  <a:lnTo>
                    <a:pt x="120" y="786"/>
                  </a:lnTo>
                  <a:lnTo>
                    <a:pt x="113" y="796"/>
                  </a:lnTo>
                  <a:lnTo>
                    <a:pt x="103" y="801"/>
                  </a:lnTo>
                  <a:lnTo>
                    <a:pt x="97" y="807"/>
                  </a:lnTo>
                  <a:lnTo>
                    <a:pt x="92" y="811"/>
                  </a:lnTo>
                  <a:lnTo>
                    <a:pt x="88" y="813"/>
                  </a:lnTo>
                  <a:lnTo>
                    <a:pt x="84" y="813"/>
                  </a:lnTo>
                  <a:lnTo>
                    <a:pt x="82" y="813"/>
                  </a:lnTo>
                  <a:lnTo>
                    <a:pt x="80" y="811"/>
                  </a:lnTo>
                  <a:lnTo>
                    <a:pt x="76" y="809"/>
                  </a:lnTo>
                  <a:lnTo>
                    <a:pt x="74" y="805"/>
                  </a:lnTo>
                  <a:lnTo>
                    <a:pt x="71" y="801"/>
                  </a:lnTo>
                  <a:lnTo>
                    <a:pt x="69" y="796"/>
                  </a:lnTo>
                  <a:lnTo>
                    <a:pt x="65" y="788"/>
                  </a:lnTo>
                  <a:lnTo>
                    <a:pt x="63" y="782"/>
                  </a:lnTo>
                  <a:lnTo>
                    <a:pt x="59" y="774"/>
                  </a:lnTo>
                  <a:lnTo>
                    <a:pt x="57" y="767"/>
                  </a:lnTo>
                  <a:lnTo>
                    <a:pt x="53" y="761"/>
                  </a:lnTo>
                  <a:lnTo>
                    <a:pt x="51" y="753"/>
                  </a:lnTo>
                  <a:lnTo>
                    <a:pt x="49" y="748"/>
                  </a:lnTo>
                  <a:lnTo>
                    <a:pt x="49" y="744"/>
                  </a:lnTo>
                  <a:lnTo>
                    <a:pt x="48" y="738"/>
                  </a:lnTo>
                  <a:lnTo>
                    <a:pt x="48" y="734"/>
                  </a:lnTo>
                  <a:lnTo>
                    <a:pt x="48" y="732"/>
                  </a:lnTo>
                  <a:lnTo>
                    <a:pt x="49" y="728"/>
                  </a:lnTo>
                  <a:lnTo>
                    <a:pt x="51" y="725"/>
                  </a:lnTo>
                  <a:lnTo>
                    <a:pt x="55" y="721"/>
                  </a:lnTo>
                  <a:lnTo>
                    <a:pt x="61" y="715"/>
                  </a:lnTo>
                  <a:lnTo>
                    <a:pt x="65" y="709"/>
                  </a:lnTo>
                  <a:lnTo>
                    <a:pt x="72" y="703"/>
                  </a:lnTo>
                  <a:lnTo>
                    <a:pt x="80" y="698"/>
                  </a:lnTo>
                  <a:lnTo>
                    <a:pt x="86" y="690"/>
                  </a:lnTo>
                  <a:lnTo>
                    <a:pt x="94" y="682"/>
                  </a:lnTo>
                  <a:lnTo>
                    <a:pt x="101" y="673"/>
                  </a:lnTo>
                  <a:lnTo>
                    <a:pt x="109" y="659"/>
                  </a:lnTo>
                  <a:lnTo>
                    <a:pt x="118" y="646"/>
                  </a:lnTo>
                  <a:lnTo>
                    <a:pt x="128" y="633"/>
                  </a:lnTo>
                  <a:lnTo>
                    <a:pt x="138" y="615"/>
                  </a:lnTo>
                  <a:lnTo>
                    <a:pt x="147" y="598"/>
                  </a:lnTo>
                  <a:lnTo>
                    <a:pt x="153" y="590"/>
                  </a:lnTo>
                  <a:lnTo>
                    <a:pt x="157" y="583"/>
                  </a:lnTo>
                  <a:lnTo>
                    <a:pt x="163" y="575"/>
                  </a:lnTo>
                  <a:lnTo>
                    <a:pt x="166" y="567"/>
                  </a:lnTo>
                  <a:lnTo>
                    <a:pt x="170" y="562"/>
                  </a:lnTo>
                  <a:lnTo>
                    <a:pt x="174" y="554"/>
                  </a:lnTo>
                  <a:lnTo>
                    <a:pt x="178" y="550"/>
                  </a:lnTo>
                  <a:lnTo>
                    <a:pt x="182" y="544"/>
                  </a:lnTo>
                  <a:lnTo>
                    <a:pt x="186" y="540"/>
                  </a:lnTo>
                  <a:lnTo>
                    <a:pt x="189" y="537"/>
                  </a:lnTo>
                  <a:lnTo>
                    <a:pt x="191" y="535"/>
                  </a:lnTo>
                  <a:lnTo>
                    <a:pt x="193" y="533"/>
                  </a:lnTo>
                  <a:lnTo>
                    <a:pt x="195" y="531"/>
                  </a:lnTo>
                  <a:lnTo>
                    <a:pt x="197" y="529"/>
                  </a:lnTo>
                  <a:lnTo>
                    <a:pt x="199" y="529"/>
                  </a:lnTo>
                  <a:lnTo>
                    <a:pt x="201" y="531"/>
                  </a:lnTo>
                  <a:close/>
                  <a:moveTo>
                    <a:pt x="912" y="583"/>
                  </a:moveTo>
                  <a:lnTo>
                    <a:pt x="925" y="585"/>
                  </a:lnTo>
                  <a:lnTo>
                    <a:pt x="938" y="590"/>
                  </a:lnTo>
                  <a:lnTo>
                    <a:pt x="954" y="594"/>
                  </a:lnTo>
                  <a:lnTo>
                    <a:pt x="969" y="602"/>
                  </a:lnTo>
                  <a:lnTo>
                    <a:pt x="986" y="608"/>
                  </a:lnTo>
                  <a:lnTo>
                    <a:pt x="1004" y="617"/>
                  </a:lnTo>
                  <a:lnTo>
                    <a:pt x="1023" y="625"/>
                  </a:lnTo>
                  <a:lnTo>
                    <a:pt x="1044" y="634"/>
                  </a:lnTo>
                  <a:lnTo>
                    <a:pt x="1053" y="640"/>
                  </a:lnTo>
                  <a:lnTo>
                    <a:pt x="1063" y="646"/>
                  </a:lnTo>
                  <a:lnTo>
                    <a:pt x="1073" y="652"/>
                  </a:lnTo>
                  <a:lnTo>
                    <a:pt x="1080" y="657"/>
                  </a:lnTo>
                  <a:lnTo>
                    <a:pt x="1088" y="663"/>
                  </a:lnTo>
                  <a:lnTo>
                    <a:pt x="1094" y="669"/>
                  </a:lnTo>
                  <a:lnTo>
                    <a:pt x="1101" y="673"/>
                  </a:lnTo>
                  <a:lnTo>
                    <a:pt x="1107" y="679"/>
                  </a:lnTo>
                  <a:lnTo>
                    <a:pt x="1113" y="682"/>
                  </a:lnTo>
                  <a:lnTo>
                    <a:pt x="1117" y="688"/>
                  </a:lnTo>
                  <a:lnTo>
                    <a:pt x="1122" y="692"/>
                  </a:lnTo>
                  <a:lnTo>
                    <a:pt x="1124" y="698"/>
                  </a:lnTo>
                  <a:lnTo>
                    <a:pt x="1128" y="702"/>
                  </a:lnTo>
                  <a:lnTo>
                    <a:pt x="1130" y="705"/>
                  </a:lnTo>
                  <a:lnTo>
                    <a:pt x="1132" y="709"/>
                  </a:lnTo>
                  <a:lnTo>
                    <a:pt x="1134" y="713"/>
                  </a:lnTo>
                  <a:lnTo>
                    <a:pt x="1136" y="721"/>
                  </a:lnTo>
                  <a:lnTo>
                    <a:pt x="1136" y="728"/>
                  </a:lnTo>
                  <a:lnTo>
                    <a:pt x="1136" y="738"/>
                  </a:lnTo>
                  <a:lnTo>
                    <a:pt x="1136" y="746"/>
                  </a:lnTo>
                  <a:lnTo>
                    <a:pt x="1134" y="753"/>
                  </a:lnTo>
                  <a:lnTo>
                    <a:pt x="1132" y="763"/>
                  </a:lnTo>
                  <a:lnTo>
                    <a:pt x="1130" y="773"/>
                  </a:lnTo>
                  <a:lnTo>
                    <a:pt x="1128" y="782"/>
                  </a:lnTo>
                  <a:lnTo>
                    <a:pt x="1124" y="792"/>
                  </a:lnTo>
                  <a:lnTo>
                    <a:pt x="1120" y="799"/>
                  </a:lnTo>
                  <a:lnTo>
                    <a:pt x="1117" y="807"/>
                  </a:lnTo>
                  <a:lnTo>
                    <a:pt x="1113" y="813"/>
                  </a:lnTo>
                  <a:lnTo>
                    <a:pt x="1111" y="817"/>
                  </a:lnTo>
                  <a:lnTo>
                    <a:pt x="1107" y="820"/>
                  </a:lnTo>
                  <a:lnTo>
                    <a:pt x="1105" y="822"/>
                  </a:lnTo>
                  <a:lnTo>
                    <a:pt x="1103" y="824"/>
                  </a:lnTo>
                  <a:lnTo>
                    <a:pt x="1101" y="822"/>
                  </a:lnTo>
                  <a:lnTo>
                    <a:pt x="1099" y="822"/>
                  </a:lnTo>
                  <a:lnTo>
                    <a:pt x="1096" y="820"/>
                  </a:lnTo>
                  <a:lnTo>
                    <a:pt x="1092" y="817"/>
                  </a:lnTo>
                  <a:lnTo>
                    <a:pt x="1086" y="813"/>
                  </a:lnTo>
                  <a:lnTo>
                    <a:pt x="1080" y="807"/>
                  </a:lnTo>
                  <a:lnTo>
                    <a:pt x="1074" y="801"/>
                  </a:lnTo>
                  <a:lnTo>
                    <a:pt x="1067" y="796"/>
                  </a:lnTo>
                  <a:lnTo>
                    <a:pt x="1057" y="788"/>
                  </a:lnTo>
                  <a:lnTo>
                    <a:pt x="1050" y="780"/>
                  </a:lnTo>
                  <a:lnTo>
                    <a:pt x="1038" y="771"/>
                  </a:lnTo>
                  <a:lnTo>
                    <a:pt x="1028" y="759"/>
                  </a:lnTo>
                  <a:lnTo>
                    <a:pt x="1017" y="748"/>
                  </a:lnTo>
                  <a:lnTo>
                    <a:pt x="1004" y="736"/>
                  </a:lnTo>
                  <a:lnTo>
                    <a:pt x="990" y="723"/>
                  </a:lnTo>
                  <a:lnTo>
                    <a:pt x="975" y="709"/>
                  </a:lnTo>
                  <a:lnTo>
                    <a:pt x="961" y="694"/>
                  </a:lnTo>
                  <a:lnTo>
                    <a:pt x="948" y="680"/>
                  </a:lnTo>
                  <a:lnTo>
                    <a:pt x="935" y="667"/>
                  </a:lnTo>
                  <a:lnTo>
                    <a:pt x="923" y="656"/>
                  </a:lnTo>
                  <a:lnTo>
                    <a:pt x="914" y="646"/>
                  </a:lnTo>
                  <a:lnTo>
                    <a:pt x="904" y="634"/>
                  </a:lnTo>
                  <a:lnTo>
                    <a:pt x="894" y="627"/>
                  </a:lnTo>
                  <a:lnTo>
                    <a:pt x="887" y="617"/>
                  </a:lnTo>
                  <a:lnTo>
                    <a:pt x="879" y="610"/>
                  </a:lnTo>
                  <a:lnTo>
                    <a:pt x="873" y="604"/>
                  </a:lnTo>
                  <a:lnTo>
                    <a:pt x="869" y="598"/>
                  </a:lnTo>
                  <a:lnTo>
                    <a:pt x="864" y="594"/>
                  </a:lnTo>
                  <a:lnTo>
                    <a:pt x="862" y="590"/>
                  </a:lnTo>
                  <a:lnTo>
                    <a:pt x="860" y="587"/>
                  </a:lnTo>
                  <a:lnTo>
                    <a:pt x="860" y="585"/>
                  </a:lnTo>
                  <a:lnTo>
                    <a:pt x="860" y="583"/>
                  </a:lnTo>
                  <a:lnTo>
                    <a:pt x="862" y="581"/>
                  </a:lnTo>
                  <a:lnTo>
                    <a:pt x="866" y="579"/>
                  </a:lnTo>
                  <a:lnTo>
                    <a:pt x="869" y="579"/>
                  </a:lnTo>
                  <a:lnTo>
                    <a:pt x="877" y="579"/>
                  </a:lnTo>
                  <a:lnTo>
                    <a:pt x="883" y="579"/>
                  </a:lnTo>
                  <a:lnTo>
                    <a:pt x="892" y="579"/>
                  </a:lnTo>
                  <a:lnTo>
                    <a:pt x="902" y="581"/>
                  </a:lnTo>
                  <a:lnTo>
                    <a:pt x="912" y="583"/>
                  </a:lnTo>
                  <a:close/>
                  <a:moveTo>
                    <a:pt x="580" y="295"/>
                  </a:moveTo>
                  <a:lnTo>
                    <a:pt x="574" y="331"/>
                  </a:lnTo>
                  <a:lnTo>
                    <a:pt x="567" y="368"/>
                  </a:lnTo>
                  <a:lnTo>
                    <a:pt x="559" y="404"/>
                  </a:lnTo>
                  <a:lnTo>
                    <a:pt x="551" y="441"/>
                  </a:lnTo>
                  <a:lnTo>
                    <a:pt x="544" y="475"/>
                  </a:lnTo>
                  <a:lnTo>
                    <a:pt x="534" y="510"/>
                  </a:lnTo>
                  <a:lnTo>
                    <a:pt x="523" y="544"/>
                  </a:lnTo>
                  <a:lnTo>
                    <a:pt x="511" y="577"/>
                  </a:lnTo>
                  <a:lnTo>
                    <a:pt x="498" y="610"/>
                  </a:lnTo>
                  <a:lnTo>
                    <a:pt x="484" y="642"/>
                  </a:lnTo>
                  <a:lnTo>
                    <a:pt x="473" y="671"/>
                  </a:lnTo>
                  <a:lnTo>
                    <a:pt x="459" y="700"/>
                  </a:lnTo>
                  <a:lnTo>
                    <a:pt x="446" y="726"/>
                  </a:lnTo>
                  <a:lnTo>
                    <a:pt x="433" y="751"/>
                  </a:lnTo>
                  <a:lnTo>
                    <a:pt x="419" y="774"/>
                  </a:lnTo>
                  <a:lnTo>
                    <a:pt x="406" y="797"/>
                  </a:lnTo>
                  <a:lnTo>
                    <a:pt x="392" y="819"/>
                  </a:lnTo>
                  <a:lnTo>
                    <a:pt x="377" y="840"/>
                  </a:lnTo>
                  <a:lnTo>
                    <a:pt x="362" y="861"/>
                  </a:lnTo>
                  <a:lnTo>
                    <a:pt x="346" y="880"/>
                  </a:lnTo>
                  <a:lnTo>
                    <a:pt x="329" y="899"/>
                  </a:lnTo>
                  <a:lnTo>
                    <a:pt x="312" y="920"/>
                  </a:lnTo>
                  <a:lnTo>
                    <a:pt x="293" y="939"/>
                  </a:lnTo>
                  <a:lnTo>
                    <a:pt x="274" y="958"/>
                  </a:lnTo>
                  <a:lnTo>
                    <a:pt x="253" y="978"/>
                  </a:lnTo>
                  <a:lnTo>
                    <a:pt x="231" y="997"/>
                  </a:lnTo>
                  <a:lnTo>
                    <a:pt x="208" y="1014"/>
                  </a:lnTo>
                  <a:lnTo>
                    <a:pt x="187" y="1031"/>
                  </a:lnTo>
                  <a:lnTo>
                    <a:pt x="166" y="1047"/>
                  </a:lnTo>
                  <a:lnTo>
                    <a:pt x="143" y="1062"/>
                  </a:lnTo>
                  <a:lnTo>
                    <a:pt x="122" y="1075"/>
                  </a:lnTo>
                  <a:lnTo>
                    <a:pt x="101" y="1091"/>
                  </a:lnTo>
                  <a:lnTo>
                    <a:pt x="90" y="1097"/>
                  </a:lnTo>
                  <a:lnTo>
                    <a:pt x="78" y="1100"/>
                  </a:lnTo>
                  <a:lnTo>
                    <a:pt x="69" y="1106"/>
                  </a:lnTo>
                  <a:lnTo>
                    <a:pt x="59" y="1110"/>
                  </a:lnTo>
                  <a:lnTo>
                    <a:pt x="49" y="1116"/>
                  </a:lnTo>
                  <a:lnTo>
                    <a:pt x="42" y="1120"/>
                  </a:lnTo>
                  <a:lnTo>
                    <a:pt x="36" y="1121"/>
                  </a:lnTo>
                  <a:lnTo>
                    <a:pt x="28" y="1125"/>
                  </a:lnTo>
                  <a:lnTo>
                    <a:pt x="23" y="1127"/>
                  </a:lnTo>
                  <a:lnTo>
                    <a:pt x="17" y="1129"/>
                  </a:lnTo>
                  <a:lnTo>
                    <a:pt x="13" y="1131"/>
                  </a:lnTo>
                  <a:lnTo>
                    <a:pt x="9" y="1131"/>
                  </a:lnTo>
                  <a:lnTo>
                    <a:pt x="5" y="1133"/>
                  </a:lnTo>
                  <a:lnTo>
                    <a:pt x="3" y="1133"/>
                  </a:lnTo>
                  <a:lnTo>
                    <a:pt x="2" y="1133"/>
                  </a:lnTo>
                  <a:lnTo>
                    <a:pt x="0" y="1131"/>
                  </a:lnTo>
                  <a:lnTo>
                    <a:pt x="0" y="1129"/>
                  </a:lnTo>
                  <a:lnTo>
                    <a:pt x="0" y="1127"/>
                  </a:lnTo>
                  <a:lnTo>
                    <a:pt x="2" y="1125"/>
                  </a:lnTo>
                  <a:lnTo>
                    <a:pt x="3" y="1123"/>
                  </a:lnTo>
                  <a:lnTo>
                    <a:pt x="7" y="1121"/>
                  </a:lnTo>
                  <a:lnTo>
                    <a:pt x="11" y="1118"/>
                  </a:lnTo>
                  <a:lnTo>
                    <a:pt x="15" y="1116"/>
                  </a:lnTo>
                  <a:lnTo>
                    <a:pt x="19" y="1112"/>
                  </a:lnTo>
                  <a:lnTo>
                    <a:pt x="25" y="1108"/>
                  </a:lnTo>
                  <a:lnTo>
                    <a:pt x="30" y="1102"/>
                  </a:lnTo>
                  <a:lnTo>
                    <a:pt x="38" y="1098"/>
                  </a:lnTo>
                  <a:lnTo>
                    <a:pt x="44" y="1093"/>
                  </a:lnTo>
                  <a:lnTo>
                    <a:pt x="51" y="1087"/>
                  </a:lnTo>
                  <a:lnTo>
                    <a:pt x="61" y="1081"/>
                  </a:lnTo>
                  <a:lnTo>
                    <a:pt x="69" y="1074"/>
                  </a:lnTo>
                  <a:lnTo>
                    <a:pt x="86" y="1060"/>
                  </a:lnTo>
                  <a:lnTo>
                    <a:pt x="105" y="1045"/>
                  </a:lnTo>
                  <a:lnTo>
                    <a:pt x="124" y="1026"/>
                  </a:lnTo>
                  <a:lnTo>
                    <a:pt x="145" y="1008"/>
                  </a:lnTo>
                  <a:lnTo>
                    <a:pt x="166" y="987"/>
                  </a:lnTo>
                  <a:lnTo>
                    <a:pt x="187" y="966"/>
                  </a:lnTo>
                  <a:lnTo>
                    <a:pt x="208" y="943"/>
                  </a:lnTo>
                  <a:lnTo>
                    <a:pt x="231" y="918"/>
                  </a:lnTo>
                  <a:lnTo>
                    <a:pt x="254" y="891"/>
                  </a:lnTo>
                  <a:lnTo>
                    <a:pt x="277" y="865"/>
                  </a:lnTo>
                  <a:lnTo>
                    <a:pt x="297" y="838"/>
                  </a:lnTo>
                  <a:lnTo>
                    <a:pt x="316" y="809"/>
                  </a:lnTo>
                  <a:lnTo>
                    <a:pt x="333" y="780"/>
                  </a:lnTo>
                  <a:lnTo>
                    <a:pt x="350" y="751"/>
                  </a:lnTo>
                  <a:lnTo>
                    <a:pt x="366" y="723"/>
                  </a:lnTo>
                  <a:lnTo>
                    <a:pt x="379" y="692"/>
                  </a:lnTo>
                  <a:lnTo>
                    <a:pt x="392" y="663"/>
                  </a:lnTo>
                  <a:lnTo>
                    <a:pt x="406" y="636"/>
                  </a:lnTo>
                  <a:lnTo>
                    <a:pt x="417" y="608"/>
                  </a:lnTo>
                  <a:lnTo>
                    <a:pt x="427" y="583"/>
                  </a:lnTo>
                  <a:lnTo>
                    <a:pt x="436" y="556"/>
                  </a:lnTo>
                  <a:lnTo>
                    <a:pt x="446" y="531"/>
                  </a:lnTo>
                  <a:lnTo>
                    <a:pt x="452" y="508"/>
                  </a:lnTo>
                  <a:lnTo>
                    <a:pt x="459" y="483"/>
                  </a:lnTo>
                  <a:lnTo>
                    <a:pt x="465" y="462"/>
                  </a:lnTo>
                  <a:lnTo>
                    <a:pt x="471" y="441"/>
                  </a:lnTo>
                  <a:lnTo>
                    <a:pt x="477" y="422"/>
                  </a:lnTo>
                  <a:lnTo>
                    <a:pt x="481" y="401"/>
                  </a:lnTo>
                  <a:lnTo>
                    <a:pt x="486" y="381"/>
                  </a:lnTo>
                  <a:lnTo>
                    <a:pt x="490" y="362"/>
                  </a:lnTo>
                  <a:lnTo>
                    <a:pt x="494" y="345"/>
                  </a:lnTo>
                  <a:lnTo>
                    <a:pt x="496" y="326"/>
                  </a:lnTo>
                  <a:lnTo>
                    <a:pt x="498" y="308"/>
                  </a:lnTo>
                  <a:lnTo>
                    <a:pt x="500" y="289"/>
                  </a:lnTo>
                  <a:lnTo>
                    <a:pt x="502" y="268"/>
                  </a:lnTo>
                  <a:lnTo>
                    <a:pt x="504" y="247"/>
                  </a:lnTo>
                  <a:lnTo>
                    <a:pt x="505" y="226"/>
                  </a:lnTo>
                  <a:lnTo>
                    <a:pt x="507" y="203"/>
                  </a:lnTo>
                  <a:lnTo>
                    <a:pt x="509" y="178"/>
                  </a:lnTo>
                  <a:lnTo>
                    <a:pt x="511" y="153"/>
                  </a:lnTo>
                  <a:lnTo>
                    <a:pt x="513" y="142"/>
                  </a:lnTo>
                  <a:lnTo>
                    <a:pt x="513" y="130"/>
                  </a:lnTo>
                  <a:lnTo>
                    <a:pt x="513" y="119"/>
                  </a:lnTo>
                  <a:lnTo>
                    <a:pt x="513" y="109"/>
                  </a:lnTo>
                  <a:lnTo>
                    <a:pt x="513" y="99"/>
                  </a:lnTo>
                  <a:lnTo>
                    <a:pt x="513" y="90"/>
                  </a:lnTo>
                  <a:lnTo>
                    <a:pt x="513" y="82"/>
                  </a:lnTo>
                  <a:lnTo>
                    <a:pt x="511" y="75"/>
                  </a:lnTo>
                  <a:lnTo>
                    <a:pt x="511" y="69"/>
                  </a:lnTo>
                  <a:lnTo>
                    <a:pt x="509" y="61"/>
                  </a:lnTo>
                  <a:lnTo>
                    <a:pt x="507" y="57"/>
                  </a:lnTo>
                  <a:lnTo>
                    <a:pt x="505" y="52"/>
                  </a:lnTo>
                  <a:lnTo>
                    <a:pt x="504" y="48"/>
                  </a:lnTo>
                  <a:lnTo>
                    <a:pt x="502" y="44"/>
                  </a:lnTo>
                  <a:lnTo>
                    <a:pt x="498" y="42"/>
                  </a:lnTo>
                  <a:lnTo>
                    <a:pt x="496" y="38"/>
                  </a:lnTo>
                  <a:lnTo>
                    <a:pt x="490" y="36"/>
                  </a:lnTo>
                  <a:lnTo>
                    <a:pt x="486" y="34"/>
                  </a:lnTo>
                  <a:lnTo>
                    <a:pt x="482" y="30"/>
                  </a:lnTo>
                  <a:lnTo>
                    <a:pt x="481" y="27"/>
                  </a:lnTo>
                  <a:lnTo>
                    <a:pt x="479" y="23"/>
                  </a:lnTo>
                  <a:lnTo>
                    <a:pt x="479" y="19"/>
                  </a:lnTo>
                  <a:lnTo>
                    <a:pt x="479" y="13"/>
                  </a:lnTo>
                  <a:lnTo>
                    <a:pt x="481" y="7"/>
                  </a:lnTo>
                  <a:lnTo>
                    <a:pt x="482" y="4"/>
                  </a:lnTo>
                  <a:lnTo>
                    <a:pt x="486" y="2"/>
                  </a:lnTo>
                  <a:lnTo>
                    <a:pt x="490" y="0"/>
                  </a:lnTo>
                  <a:lnTo>
                    <a:pt x="496" y="0"/>
                  </a:lnTo>
                  <a:lnTo>
                    <a:pt x="502" y="0"/>
                  </a:lnTo>
                  <a:lnTo>
                    <a:pt x="509" y="0"/>
                  </a:lnTo>
                  <a:lnTo>
                    <a:pt x="519" y="0"/>
                  </a:lnTo>
                  <a:lnTo>
                    <a:pt x="528" y="2"/>
                  </a:lnTo>
                  <a:lnTo>
                    <a:pt x="546" y="7"/>
                  </a:lnTo>
                  <a:lnTo>
                    <a:pt x="563" y="13"/>
                  </a:lnTo>
                  <a:lnTo>
                    <a:pt x="580" y="21"/>
                  </a:lnTo>
                  <a:lnTo>
                    <a:pt x="595" y="29"/>
                  </a:lnTo>
                  <a:lnTo>
                    <a:pt x="603" y="34"/>
                  </a:lnTo>
                  <a:lnTo>
                    <a:pt x="611" y="40"/>
                  </a:lnTo>
                  <a:lnTo>
                    <a:pt x="615" y="44"/>
                  </a:lnTo>
                  <a:lnTo>
                    <a:pt x="620" y="50"/>
                  </a:lnTo>
                  <a:lnTo>
                    <a:pt x="624" y="53"/>
                  </a:lnTo>
                  <a:lnTo>
                    <a:pt x="626" y="57"/>
                  </a:lnTo>
                  <a:lnTo>
                    <a:pt x="628" y="61"/>
                  </a:lnTo>
                  <a:lnTo>
                    <a:pt x="628" y="65"/>
                  </a:lnTo>
                  <a:lnTo>
                    <a:pt x="628" y="71"/>
                  </a:lnTo>
                  <a:lnTo>
                    <a:pt x="626" y="76"/>
                  </a:lnTo>
                  <a:lnTo>
                    <a:pt x="624" y="88"/>
                  </a:lnTo>
                  <a:lnTo>
                    <a:pt x="620" y="99"/>
                  </a:lnTo>
                  <a:lnTo>
                    <a:pt x="617" y="113"/>
                  </a:lnTo>
                  <a:lnTo>
                    <a:pt x="615" y="117"/>
                  </a:lnTo>
                  <a:lnTo>
                    <a:pt x="613" y="122"/>
                  </a:lnTo>
                  <a:lnTo>
                    <a:pt x="611" y="128"/>
                  </a:lnTo>
                  <a:lnTo>
                    <a:pt x="609" y="136"/>
                  </a:lnTo>
                  <a:lnTo>
                    <a:pt x="607" y="144"/>
                  </a:lnTo>
                  <a:lnTo>
                    <a:pt x="605" y="153"/>
                  </a:lnTo>
                  <a:lnTo>
                    <a:pt x="603" y="163"/>
                  </a:lnTo>
                  <a:lnTo>
                    <a:pt x="601" y="174"/>
                  </a:lnTo>
                  <a:lnTo>
                    <a:pt x="599" y="186"/>
                  </a:lnTo>
                  <a:lnTo>
                    <a:pt x="595" y="199"/>
                  </a:lnTo>
                  <a:lnTo>
                    <a:pt x="594" y="213"/>
                  </a:lnTo>
                  <a:lnTo>
                    <a:pt x="592" y="228"/>
                  </a:lnTo>
                  <a:lnTo>
                    <a:pt x="588" y="243"/>
                  </a:lnTo>
                  <a:lnTo>
                    <a:pt x="586" y="259"/>
                  </a:lnTo>
                  <a:lnTo>
                    <a:pt x="584" y="278"/>
                  </a:lnTo>
                  <a:lnTo>
                    <a:pt x="580" y="295"/>
                  </a:lnTo>
                  <a:close/>
                  <a:moveTo>
                    <a:pt x="517" y="949"/>
                  </a:moveTo>
                  <a:lnTo>
                    <a:pt x="530" y="955"/>
                  </a:lnTo>
                  <a:lnTo>
                    <a:pt x="542" y="958"/>
                  </a:lnTo>
                  <a:lnTo>
                    <a:pt x="555" y="962"/>
                  </a:lnTo>
                  <a:lnTo>
                    <a:pt x="565" y="966"/>
                  </a:lnTo>
                  <a:lnTo>
                    <a:pt x="574" y="968"/>
                  </a:lnTo>
                  <a:lnTo>
                    <a:pt x="584" y="968"/>
                  </a:lnTo>
                  <a:lnTo>
                    <a:pt x="594" y="970"/>
                  </a:lnTo>
                  <a:lnTo>
                    <a:pt x="601" y="970"/>
                  </a:lnTo>
                  <a:lnTo>
                    <a:pt x="605" y="970"/>
                  </a:lnTo>
                  <a:lnTo>
                    <a:pt x="609" y="968"/>
                  </a:lnTo>
                  <a:lnTo>
                    <a:pt x="617" y="966"/>
                  </a:lnTo>
                  <a:lnTo>
                    <a:pt x="624" y="960"/>
                  </a:lnTo>
                  <a:lnTo>
                    <a:pt x="632" y="955"/>
                  </a:lnTo>
                  <a:lnTo>
                    <a:pt x="640" y="947"/>
                  </a:lnTo>
                  <a:lnTo>
                    <a:pt x="647" y="937"/>
                  </a:lnTo>
                  <a:lnTo>
                    <a:pt x="653" y="926"/>
                  </a:lnTo>
                  <a:lnTo>
                    <a:pt x="659" y="912"/>
                  </a:lnTo>
                  <a:lnTo>
                    <a:pt x="663" y="905"/>
                  </a:lnTo>
                  <a:lnTo>
                    <a:pt x="666" y="895"/>
                  </a:lnTo>
                  <a:lnTo>
                    <a:pt x="668" y="886"/>
                  </a:lnTo>
                  <a:lnTo>
                    <a:pt x="672" y="874"/>
                  </a:lnTo>
                  <a:lnTo>
                    <a:pt x="676" y="863"/>
                  </a:lnTo>
                  <a:lnTo>
                    <a:pt x="680" y="849"/>
                  </a:lnTo>
                  <a:lnTo>
                    <a:pt x="684" y="834"/>
                  </a:lnTo>
                  <a:lnTo>
                    <a:pt x="687" y="819"/>
                  </a:lnTo>
                  <a:lnTo>
                    <a:pt x="691" y="801"/>
                  </a:lnTo>
                  <a:lnTo>
                    <a:pt x="695" y="784"/>
                  </a:lnTo>
                  <a:lnTo>
                    <a:pt x="699" y="765"/>
                  </a:lnTo>
                  <a:lnTo>
                    <a:pt x="705" y="744"/>
                  </a:lnTo>
                  <a:lnTo>
                    <a:pt x="709" y="723"/>
                  </a:lnTo>
                  <a:lnTo>
                    <a:pt x="712" y="700"/>
                  </a:lnTo>
                  <a:lnTo>
                    <a:pt x="718" y="677"/>
                  </a:lnTo>
                  <a:lnTo>
                    <a:pt x="722" y="652"/>
                  </a:lnTo>
                  <a:lnTo>
                    <a:pt x="728" y="627"/>
                  </a:lnTo>
                  <a:lnTo>
                    <a:pt x="732" y="604"/>
                  </a:lnTo>
                  <a:lnTo>
                    <a:pt x="735" y="583"/>
                  </a:lnTo>
                  <a:lnTo>
                    <a:pt x="739" y="563"/>
                  </a:lnTo>
                  <a:lnTo>
                    <a:pt x="743" y="544"/>
                  </a:lnTo>
                  <a:lnTo>
                    <a:pt x="745" y="525"/>
                  </a:lnTo>
                  <a:lnTo>
                    <a:pt x="749" y="510"/>
                  </a:lnTo>
                  <a:lnTo>
                    <a:pt x="751" y="494"/>
                  </a:lnTo>
                  <a:lnTo>
                    <a:pt x="753" y="481"/>
                  </a:lnTo>
                  <a:lnTo>
                    <a:pt x="755" y="468"/>
                  </a:lnTo>
                  <a:lnTo>
                    <a:pt x="756" y="456"/>
                  </a:lnTo>
                  <a:lnTo>
                    <a:pt x="758" y="447"/>
                  </a:lnTo>
                  <a:lnTo>
                    <a:pt x="758" y="439"/>
                  </a:lnTo>
                  <a:lnTo>
                    <a:pt x="758" y="431"/>
                  </a:lnTo>
                  <a:lnTo>
                    <a:pt x="760" y="425"/>
                  </a:lnTo>
                  <a:lnTo>
                    <a:pt x="760" y="422"/>
                  </a:lnTo>
                  <a:lnTo>
                    <a:pt x="760" y="414"/>
                  </a:lnTo>
                  <a:lnTo>
                    <a:pt x="758" y="408"/>
                  </a:lnTo>
                  <a:lnTo>
                    <a:pt x="756" y="402"/>
                  </a:lnTo>
                  <a:lnTo>
                    <a:pt x="756" y="399"/>
                  </a:lnTo>
                  <a:lnTo>
                    <a:pt x="753" y="393"/>
                  </a:lnTo>
                  <a:lnTo>
                    <a:pt x="751" y="387"/>
                  </a:lnTo>
                  <a:lnTo>
                    <a:pt x="747" y="383"/>
                  </a:lnTo>
                  <a:lnTo>
                    <a:pt x="743" y="379"/>
                  </a:lnTo>
                  <a:lnTo>
                    <a:pt x="739" y="377"/>
                  </a:lnTo>
                  <a:lnTo>
                    <a:pt x="735" y="376"/>
                  </a:lnTo>
                  <a:lnTo>
                    <a:pt x="724" y="372"/>
                  </a:lnTo>
                  <a:lnTo>
                    <a:pt x="714" y="370"/>
                  </a:lnTo>
                  <a:lnTo>
                    <a:pt x="701" y="368"/>
                  </a:lnTo>
                  <a:lnTo>
                    <a:pt x="699" y="368"/>
                  </a:lnTo>
                  <a:lnTo>
                    <a:pt x="693" y="368"/>
                  </a:lnTo>
                  <a:lnTo>
                    <a:pt x="689" y="370"/>
                  </a:lnTo>
                  <a:lnTo>
                    <a:pt x="684" y="370"/>
                  </a:lnTo>
                  <a:lnTo>
                    <a:pt x="676" y="370"/>
                  </a:lnTo>
                  <a:lnTo>
                    <a:pt x="668" y="370"/>
                  </a:lnTo>
                  <a:lnTo>
                    <a:pt x="659" y="372"/>
                  </a:lnTo>
                  <a:lnTo>
                    <a:pt x="651" y="374"/>
                  </a:lnTo>
                  <a:lnTo>
                    <a:pt x="640" y="374"/>
                  </a:lnTo>
                  <a:lnTo>
                    <a:pt x="628" y="376"/>
                  </a:lnTo>
                  <a:lnTo>
                    <a:pt x="617" y="377"/>
                  </a:lnTo>
                  <a:lnTo>
                    <a:pt x="603" y="379"/>
                  </a:lnTo>
                  <a:lnTo>
                    <a:pt x="590" y="381"/>
                  </a:lnTo>
                  <a:lnTo>
                    <a:pt x="574" y="383"/>
                  </a:lnTo>
                  <a:lnTo>
                    <a:pt x="559" y="387"/>
                  </a:lnTo>
                  <a:lnTo>
                    <a:pt x="544" y="389"/>
                  </a:lnTo>
                  <a:lnTo>
                    <a:pt x="527" y="393"/>
                  </a:lnTo>
                  <a:lnTo>
                    <a:pt x="511" y="395"/>
                  </a:lnTo>
                  <a:lnTo>
                    <a:pt x="496" y="399"/>
                  </a:lnTo>
                  <a:lnTo>
                    <a:pt x="481" y="401"/>
                  </a:lnTo>
                  <a:lnTo>
                    <a:pt x="465" y="402"/>
                  </a:lnTo>
                  <a:lnTo>
                    <a:pt x="452" y="404"/>
                  </a:lnTo>
                  <a:lnTo>
                    <a:pt x="438" y="408"/>
                  </a:lnTo>
                  <a:lnTo>
                    <a:pt x="425" y="410"/>
                  </a:lnTo>
                  <a:lnTo>
                    <a:pt x="413" y="412"/>
                  </a:lnTo>
                  <a:lnTo>
                    <a:pt x="402" y="414"/>
                  </a:lnTo>
                  <a:lnTo>
                    <a:pt x="390" y="416"/>
                  </a:lnTo>
                  <a:lnTo>
                    <a:pt x="379" y="418"/>
                  </a:lnTo>
                  <a:lnTo>
                    <a:pt x="369" y="420"/>
                  </a:lnTo>
                  <a:lnTo>
                    <a:pt x="360" y="422"/>
                  </a:lnTo>
                  <a:lnTo>
                    <a:pt x="352" y="424"/>
                  </a:lnTo>
                  <a:lnTo>
                    <a:pt x="343" y="425"/>
                  </a:lnTo>
                  <a:lnTo>
                    <a:pt x="327" y="429"/>
                  </a:lnTo>
                  <a:lnTo>
                    <a:pt x="314" y="431"/>
                  </a:lnTo>
                  <a:lnTo>
                    <a:pt x="300" y="433"/>
                  </a:lnTo>
                  <a:lnTo>
                    <a:pt x="289" y="435"/>
                  </a:lnTo>
                  <a:lnTo>
                    <a:pt x="277" y="435"/>
                  </a:lnTo>
                  <a:lnTo>
                    <a:pt x="268" y="433"/>
                  </a:lnTo>
                  <a:lnTo>
                    <a:pt x="260" y="433"/>
                  </a:lnTo>
                  <a:lnTo>
                    <a:pt x="253" y="431"/>
                  </a:lnTo>
                  <a:lnTo>
                    <a:pt x="241" y="425"/>
                  </a:lnTo>
                  <a:lnTo>
                    <a:pt x="235" y="424"/>
                  </a:lnTo>
                  <a:lnTo>
                    <a:pt x="230" y="420"/>
                  </a:lnTo>
                  <a:lnTo>
                    <a:pt x="226" y="416"/>
                  </a:lnTo>
                  <a:lnTo>
                    <a:pt x="220" y="410"/>
                  </a:lnTo>
                  <a:lnTo>
                    <a:pt x="216" y="406"/>
                  </a:lnTo>
                  <a:lnTo>
                    <a:pt x="210" y="401"/>
                  </a:lnTo>
                  <a:lnTo>
                    <a:pt x="208" y="395"/>
                  </a:lnTo>
                  <a:lnTo>
                    <a:pt x="205" y="389"/>
                  </a:lnTo>
                  <a:lnTo>
                    <a:pt x="203" y="385"/>
                  </a:lnTo>
                  <a:lnTo>
                    <a:pt x="203" y="379"/>
                  </a:lnTo>
                  <a:lnTo>
                    <a:pt x="203" y="376"/>
                  </a:lnTo>
                  <a:lnTo>
                    <a:pt x="203" y="374"/>
                  </a:lnTo>
                  <a:lnTo>
                    <a:pt x="205" y="370"/>
                  </a:lnTo>
                  <a:lnTo>
                    <a:pt x="207" y="368"/>
                  </a:lnTo>
                  <a:lnTo>
                    <a:pt x="208" y="368"/>
                  </a:lnTo>
                  <a:lnTo>
                    <a:pt x="212" y="368"/>
                  </a:lnTo>
                  <a:lnTo>
                    <a:pt x="214" y="368"/>
                  </a:lnTo>
                  <a:lnTo>
                    <a:pt x="218" y="368"/>
                  </a:lnTo>
                  <a:lnTo>
                    <a:pt x="222" y="368"/>
                  </a:lnTo>
                  <a:lnTo>
                    <a:pt x="228" y="368"/>
                  </a:lnTo>
                  <a:lnTo>
                    <a:pt x="231" y="368"/>
                  </a:lnTo>
                  <a:lnTo>
                    <a:pt x="237" y="368"/>
                  </a:lnTo>
                  <a:lnTo>
                    <a:pt x="245" y="368"/>
                  </a:lnTo>
                  <a:lnTo>
                    <a:pt x="258" y="368"/>
                  </a:lnTo>
                  <a:lnTo>
                    <a:pt x="274" y="368"/>
                  </a:lnTo>
                  <a:lnTo>
                    <a:pt x="291" y="368"/>
                  </a:lnTo>
                  <a:lnTo>
                    <a:pt x="299" y="368"/>
                  </a:lnTo>
                  <a:lnTo>
                    <a:pt x="310" y="368"/>
                  </a:lnTo>
                  <a:lnTo>
                    <a:pt x="320" y="368"/>
                  </a:lnTo>
                  <a:lnTo>
                    <a:pt x="331" y="366"/>
                  </a:lnTo>
                  <a:lnTo>
                    <a:pt x="345" y="366"/>
                  </a:lnTo>
                  <a:lnTo>
                    <a:pt x="356" y="364"/>
                  </a:lnTo>
                  <a:lnTo>
                    <a:pt x="369" y="362"/>
                  </a:lnTo>
                  <a:lnTo>
                    <a:pt x="385" y="362"/>
                  </a:lnTo>
                  <a:lnTo>
                    <a:pt x="400" y="360"/>
                  </a:lnTo>
                  <a:lnTo>
                    <a:pt x="415" y="358"/>
                  </a:lnTo>
                  <a:lnTo>
                    <a:pt x="431" y="354"/>
                  </a:lnTo>
                  <a:lnTo>
                    <a:pt x="448" y="353"/>
                  </a:lnTo>
                  <a:lnTo>
                    <a:pt x="465" y="351"/>
                  </a:lnTo>
                  <a:lnTo>
                    <a:pt x="484" y="349"/>
                  </a:lnTo>
                  <a:lnTo>
                    <a:pt x="504" y="345"/>
                  </a:lnTo>
                  <a:lnTo>
                    <a:pt x="523" y="343"/>
                  </a:lnTo>
                  <a:lnTo>
                    <a:pt x="542" y="339"/>
                  </a:lnTo>
                  <a:lnTo>
                    <a:pt x="559" y="337"/>
                  </a:lnTo>
                  <a:lnTo>
                    <a:pt x="576" y="333"/>
                  </a:lnTo>
                  <a:lnTo>
                    <a:pt x="594" y="330"/>
                  </a:lnTo>
                  <a:lnTo>
                    <a:pt x="609" y="328"/>
                  </a:lnTo>
                  <a:lnTo>
                    <a:pt x="624" y="326"/>
                  </a:lnTo>
                  <a:lnTo>
                    <a:pt x="638" y="322"/>
                  </a:lnTo>
                  <a:lnTo>
                    <a:pt x="649" y="320"/>
                  </a:lnTo>
                  <a:lnTo>
                    <a:pt x="661" y="316"/>
                  </a:lnTo>
                  <a:lnTo>
                    <a:pt x="672" y="314"/>
                  </a:lnTo>
                  <a:lnTo>
                    <a:pt x="682" y="312"/>
                  </a:lnTo>
                  <a:lnTo>
                    <a:pt x="691" y="308"/>
                  </a:lnTo>
                  <a:lnTo>
                    <a:pt x="699" y="307"/>
                  </a:lnTo>
                  <a:lnTo>
                    <a:pt x="707" y="305"/>
                  </a:lnTo>
                  <a:lnTo>
                    <a:pt x="712" y="303"/>
                  </a:lnTo>
                  <a:lnTo>
                    <a:pt x="718" y="301"/>
                  </a:lnTo>
                  <a:lnTo>
                    <a:pt x="728" y="297"/>
                  </a:lnTo>
                  <a:lnTo>
                    <a:pt x="735" y="293"/>
                  </a:lnTo>
                  <a:lnTo>
                    <a:pt x="743" y="291"/>
                  </a:lnTo>
                  <a:lnTo>
                    <a:pt x="749" y="289"/>
                  </a:lnTo>
                  <a:lnTo>
                    <a:pt x="756" y="287"/>
                  </a:lnTo>
                  <a:lnTo>
                    <a:pt x="760" y="285"/>
                  </a:lnTo>
                  <a:lnTo>
                    <a:pt x="766" y="285"/>
                  </a:lnTo>
                  <a:lnTo>
                    <a:pt x="770" y="285"/>
                  </a:lnTo>
                  <a:lnTo>
                    <a:pt x="774" y="285"/>
                  </a:lnTo>
                  <a:lnTo>
                    <a:pt x="779" y="287"/>
                  </a:lnTo>
                  <a:lnTo>
                    <a:pt x="787" y="289"/>
                  </a:lnTo>
                  <a:lnTo>
                    <a:pt x="795" y="293"/>
                  </a:lnTo>
                  <a:lnTo>
                    <a:pt x="804" y="297"/>
                  </a:lnTo>
                  <a:lnTo>
                    <a:pt x="814" y="303"/>
                  </a:lnTo>
                  <a:lnTo>
                    <a:pt x="825" y="308"/>
                  </a:lnTo>
                  <a:lnTo>
                    <a:pt x="839" y="316"/>
                  </a:lnTo>
                  <a:lnTo>
                    <a:pt x="850" y="326"/>
                  </a:lnTo>
                  <a:lnTo>
                    <a:pt x="860" y="333"/>
                  </a:lnTo>
                  <a:lnTo>
                    <a:pt x="868" y="341"/>
                  </a:lnTo>
                  <a:lnTo>
                    <a:pt x="873" y="349"/>
                  </a:lnTo>
                  <a:lnTo>
                    <a:pt x="879" y="354"/>
                  </a:lnTo>
                  <a:lnTo>
                    <a:pt x="883" y="360"/>
                  </a:lnTo>
                  <a:lnTo>
                    <a:pt x="885" y="364"/>
                  </a:lnTo>
                  <a:lnTo>
                    <a:pt x="887" y="368"/>
                  </a:lnTo>
                  <a:lnTo>
                    <a:pt x="887" y="372"/>
                  </a:lnTo>
                  <a:lnTo>
                    <a:pt x="885" y="376"/>
                  </a:lnTo>
                  <a:lnTo>
                    <a:pt x="885" y="381"/>
                  </a:lnTo>
                  <a:lnTo>
                    <a:pt x="883" y="385"/>
                  </a:lnTo>
                  <a:lnTo>
                    <a:pt x="879" y="389"/>
                  </a:lnTo>
                  <a:lnTo>
                    <a:pt x="877" y="395"/>
                  </a:lnTo>
                  <a:lnTo>
                    <a:pt x="873" y="399"/>
                  </a:lnTo>
                  <a:lnTo>
                    <a:pt x="869" y="404"/>
                  </a:lnTo>
                  <a:lnTo>
                    <a:pt x="866" y="412"/>
                  </a:lnTo>
                  <a:lnTo>
                    <a:pt x="862" y="420"/>
                  </a:lnTo>
                  <a:lnTo>
                    <a:pt x="858" y="429"/>
                  </a:lnTo>
                  <a:lnTo>
                    <a:pt x="856" y="435"/>
                  </a:lnTo>
                  <a:lnTo>
                    <a:pt x="856" y="441"/>
                  </a:lnTo>
                  <a:lnTo>
                    <a:pt x="854" y="448"/>
                  </a:lnTo>
                  <a:lnTo>
                    <a:pt x="852" y="456"/>
                  </a:lnTo>
                  <a:lnTo>
                    <a:pt x="850" y="464"/>
                  </a:lnTo>
                  <a:lnTo>
                    <a:pt x="848" y="471"/>
                  </a:lnTo>
                  <a:lnTo>
                    <a:pt x="846" y="479"/>
                  </a:lnTo>
                  <a:lnTo>
                    <a:pt x="846" y="489"/>
                  </a:lnTo>
                  <a:lnTo>
                    <a:pt x="845" y="498"/>
                  </a:lnTo>
                  <a:lnTo>
                    <a:pt x="845" y="510"/>
                  </a:lnTo>
                  <a:lnTo>
                    <a:pt x="843" y="521"/>
                  </a:lnTo>
                  <a:lnTo>
                    <a:pt x="839" y="533"/>
                  </a:lnTo>
                  <a:lnTo>
                    <a:pt x="837" y="544"/>
                  </a:lnTo>
                  <a:lnTo>
                    <a:pt x="835" y="558"/>
                  </a:lnTo>
                  <a:lnTo>
                    <a:pt x="833" y="571"/>
                  </a:lnTo>
                  <a:lnTo>
                    <a:pt x="829" y="585"/>
                  </a:lnTo>
                  <a:lnTo>
                    <a:pt x="827" y="600"/>
                  </a:lnTo>
                  <a:lnTo>
                    <a:pt x="823" y="615"/>
                  </a:lnTo>
                  <a:lnTo>
                    <a:pt x="822" y="631"/>
                  </a:lnTo>
                  <a:lnTo>
                    <a:pt x="818" y="648"/>
                  </a:lnTo>
                  <a:lnTo>
                    <a:pt x="814" y="665"/>
                  </a:lnTo>
                  <a:lnTo>
                    <a:pt x="812" y="682"/>
                  </a:lnTo>
                  <a:lnTo>
                    <a:pt x="808" y="702"/>
                  </a:lnTo>
                  <a:lnTo>
                    <a:pt x="804" y="721"/>
                  </a:lnTo>
                  <a:lnTo>
                    <a:pt x="800" y="740"/>
                  </a:lnTo>
                  <a:lnTo>
                    <a:pt x="797" y="761"/>
                  </a:lnTo>
                  <a:lnTo>
                    <a:pt x="791" y="780"/>
                  </a:lnTo>
                  <a:lnTo>
                    <a:pt x="787" y="799"/>
                  </a:lnTo>
                  <a:lnTo>
                    <a:pt x="783" y="819"/>
                  </a:lnTo>
                  <a:lnTo>
                    <a:pt x="777" y="838"/>
                  </a:lnTo>
                  <a:lnTo>
                    <a:pt x="774" y="855"/>
                  </a:lnTo>
                  <a:lnTo>
                    <a:pt x="770" y="870"/>
                  </a:lnTo>
                  <a:lnTo>
                    <a:pt x="764" y="888"/>
                  </a:lnTo>
                  <a:lnTo>
                    <a:pt x="760" y="901"/>
                  </a:lnTo>
                  <a:lnTo>
                    <a:pt x="756" y="916"/>
                  </a:lnTo>
                  <a:lnTo>
                    <a:pt x="753" y="930"/>
                  </a:lnTo>
                  <a:lnTo>
                    <a:pt x="749" y="943"/>
                  </a:lnTo>
                  <a:lnTo>
                    <a:pt x="743" y="955"/>
                  </a:lnTo>
                  <a:lnTo>
                    <a:pt x="739" y="966"/>
                  </a:lnTo>
                  <a:lnTo>
                    <a:pt x="735" y="978"/>
                  </a:lnTo>
                  <a:lnTo>
                    <a:pt x="732" y="987"/>
                  </a:lnTo>
                  <a:lnTo>
                    <a:pt x="728" y="997"/>
                  </a:lnTo>
                  <a:lnTo>
                    <a:pt x="718" y="1012"/>
                  </a:lnTo>
                  <a:lnTo>
                    <a:pt x="709" y="1029"/>
                  </a:lnTo>
                  <a:lnTo>
                    <a:pt x="699" y="1045"/>
                  </a:lnTo>
                  <a:lnTo>
                    <a:pt x="689" y="1058"/>
                  </a:lnTo>
                  <a:lnTo>
                    <a:pt x="678" y="1072"/>
                  </a:lnTo>
                  <a:lnTo>
                    <a:pt x="668" y="1083"/>
                  </a:lnTo>
                  <a:lnTo>
                    <a:pt x="659" y="1095"/>
                  </a:lnTo>
                  <a:lnTo>
                    <a:pt x="649" y="1106"/>
                  </a:lnTo>
                  <a:lnTo>
                    <a:pt x="640" y="1116"/>
                  </a:lnTo>
                  <a:lnTo>
                    <a:pt x="630" y="1123"/>
                  </a:lnTo>
                  <a:lnTo>
                    <a:pt x="622" y="1129"/>
                  </a:lnTo>
                  <a:lnTo>
                    <a:pt x="615" y="1133"/>
                  </a:lnTo>
                  <a:lnTo>
                    <a:pt x="609" y="1137"/>
                  </a:lnTo>
                  <a:lnTo>
                    <a:pt x="603" y="1141"/>
                  </a:lnTo>
                  <a:lnTo>
                    <a:pt x="599" y="1143"/>
                  </a:lnTo>
                  <a:lnTo>
                    <a:pt x="595" y="1143"/>
                  </a:lnTo>
                  <a:lnTo>
                    <a:pt x="592" y="1141"/>
                  </a:lnTo>
                  <a:lnTo>
                    <a:pt x="590" y="1137"/>
                  </a:lnTo>
                  <a:lnTo>
                    <a:pt x="586" y="1131"/>
                  </a:lnTo>
                  <a:lnTo>
                    <a:pt x="584" y="1127"/>
                  </a:lnTo>
                  <a:lnTo>
                    <a:pt x="582" y="1120"/>
                  </a:lnTo>
                  <a:lnTo>
                    <a:pt x="578" y="1114"/>
                  </a:lnTo>
                  <a:lnTo>
                    <a:pt x="576" y="1104"/>
                  </a:lnTo>
                  <a:lnTo>
                    <a:pt x="574" y="1095"/>
                  </a:lnTo>
                  <a:lnTo>
                    <a:pt x="573" y="1085"/>
                  </a:lnTo>
                  <a:lnTo>
                    <a:pt x="569" y="1075"/>
                  </a:lnTo>
                  <a:lnTo>
                    <a:pt x="563" y="1064"/>
                  </a:lnTo>
                  <a:lnTo>
                    <a:pt x="555" y="1052"/>
                  </a:lnTo>
                  <a:lnTo>
                    <a:pt x="548" y="1041"/>
                  </a:lnTo>
                  <a:lnTo>
                    <a:pt x="538" y="1028"/>
                  </a:lnTo>
                  <a:lnTo>
                    <a:pt x="528" y="1014"/>
                  </a:lnTo>
                  <a:lnTo>
                    <a:pt x="517" y="1001"/>
                  </a:lnTo>
                  <a:lnTo>
                    <a:pt x="511" y="995"/>
                  </a:lnTo>
                  <a:lnTo>
                    <a:pt x="504" y="989"/>
                  </a:lnTo>
                  <a:lnTo>
                    <a:pt x="494" y="980"/>
                  </a:lnTo>
                  <a:lnTo>
                    <a:pt x="484" y="970"/>
                  </a:lnTo>
                  <a:lnTo>
                    <a:pt x="477" y="962"/>
                  </a:lnTo>
                  <a:lnTo>
                    <a:pt x="471" y="955"/>
                  </a:lnTo>
                  <a:lnTo>
                    <a:pt x="467" y="949"/>
                  </a:lnTo>
                  <a:lnTo>
                    <a:pt x="465" y="943"/>
                  </a:lnTo>
                  <a:lnTo>
                    <a:pt x="465" y="939"/>
                  </a:lnTo>
                  <a:lnTo>
                    <a:pt x="465" y="937"/>
                  </a:lnTo>
                  <a:lnTo>
                    <a:pt x="467" y="935"/>
                  </a:lnTo>
                  <a:lnTo>
                    <a:pt x="471" y="935"/>
                  </a:lnTo>
                  <a:lnTo>
                    <a:pt x="477" y="935"/>
                  </a:lnTo>
                  <a:lnTo>
                    <a:pt x="484" y="937"/>
                  </a:lnTo>
                  <a:lnTo>
                    <a:pt x="494" y="939"/>
                  </a:lnTo>
                  <a:lnTo>
                    <a:pt x="504" y="943"/>
                  </a:lnTo>
                  <a:lnTo>
                    <a:pt x="511" y="947"/>
                  </a:lnTo>
                  <a:lnTo>
                    <a:pt x="517" y="9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7185" name="Freeform 101"/>
            <p:cNvSpPr>
              <a:spLocks/>
            </p:cNvSpPr>
            <p:nvPr/>
          </p:nvSpPr>
          <p:spPr bwMode="auto">
            <a:xfrm>
              <a:off x="56" y="535"/>
              <a:ext cx="174" cy="284"/>
            </a:xfrm>
            <a:custGeom>
              <a:avLst/>
              <a:gdLst>
                <a:gd name="T0" fmla="*/ 155 w 174"/>
                <a:gd name="T1" fmla="*/ 4 h 284"/>
                <a:gd name="T2" fmla="*/ 159 w 174"/>
                <a:gd name="T3" fmla="*/ 10 h 284"/>
                <a:gd name="T4" fmla="*/ 162 w 174"/>
                <a:gd name="T5" fmla="*/ 17 h 284"/>
                <a:gd name="T6" fmla="*/ 166 w 174"/>
                <a:gd name="T7" fmla="*/ 27 h 284"/>
                <a:gd name="T8" fmla="*/ 172 w 174"/>
                <a:gd name="T9" fmla="*/ 44 h 284"/>
                <a:gd name="T10" fmla="*/ 174 w 174"/>
                <a:gd name="T11" fmla="*/ 69 h 284"/>
                <a:gd name="T12" fmla="*/ 174 w 174"/>
                <a:gd name="T13" fmla="*/ 86 h 284"/>
                <a:gd name="T14" fmla="*/ 172 w 174"/>
                <a:gd name="T15" fmla="*/ 102 h 284"/>
                <a:gd name="T16" fmla="*/ 168 w 174"/>
                <a:gd name="T17" fmla="*/ 119 h 284"/>
                <a:gd name="T18" fmla="*/ 159 w 174"/>
                <a:gd name="T19" fmla="*/ 148 h 284"/>
                <a:gd name="T20" fmla="*/ 149 w 174"/>
                <a:gd name="T21" fmla="*/ 169 h 284"/>
                <a:gd name="T22" fmla="*/ 134 w 174"/>
                <a:gd name="T23" fmla="*/ 190 h 284"/>
                <a:gd name="T24" fmla="*/ 116 w 174"/>
                <a:gd name="T25" fmla="*/ 213 h 284"/>
                <a:gd name="T26" fmla="*/ 95 w 174"/>
                <a:gd name="T27" fmla="*/ 238 h 284"/>
                <a:gd name="T28" fmla="*/ 72 w 174"/>
                <a:gd name="T29" fmla="*/ 257 h 284"/>
                <a:gd name="T30" fmla="*/ 55 w 174"/>
                <a:gd name="T31" fmla="*/ 272 h 284"/>
                <a:gd name="T32" fmla="*/ 44 w 174"/>
                <a:gd name="T33" fmla="*/ 282 h 284"/>
                <a:gd name="T34" fmla="*/ 36 w 174"/>
                <a:gd name="T35" fmla="*/ 284 h 284"/>
                <a:gd name="T36" fmla="*/ 32 w 174"/>
                <a:gd name="T37" fmla="*/ 282 h 284"/>
                <a:gd name="T38" fmla="*/ 26 w 174"/>
                <a:gd name="T39" fmla="*/ 276 h 284"/>
                <a:gd name="T40" fmla="*/ 21 w 174"/>
                <a:gd name="T41" fmla="*/ 267 h 284"/>
                <a:gd name="T42" fmla="*/ 15 w 174"/>
                <a:gd name="T43" fmla="*/ 253 h 284"/>
                <a:gd name="T44" fmla="*/ 9 w 174"/>
                <a:gd name="T45" fmla="*/ 238 h 284"/>
                <a:gd name="T46" fmla="*/ 3 w 174"/>
                <a:gd name="T47" fmla="*/ 224 h 284"/>
                <a:gd name="T48" fmla="*/ 1 w 174"/>
                <a:gd name="T49" fmla="*/ 215 h 284"/>
                <a:gd name="T50" fmla="*/ 0 w 174"/>
                <a:gd name="T51" fmla="*/ 205 h 284"/>
                <a:gd name="T52" fmla="*/ 1 w 174"/>
                <a:gd name="T53" fmla="*/ 199 h 284"/>
                <a:gd name="T54" fmla="*/ 7 w 174"/>
                <a:gd name="T55" fmla="*/ 192 h 284"/>
                <a:gd name="T56" fmla="*/ 17 w 174"/>
                <a:gd name="T57" fmla="*/ 180 h 284"/>
                <a:gd name="T58" fmla="*/ 32 w 174"/>
                <a:gd name="T59" fmla="*/ 169 h 284"/>
                <a:gd name="T60" fmla="*/ 46 w 174"/>
                <a:gd name="T61" fmla="*/ 153 h 284"/>
                <a:gd name="T62" fmla="*/ 61 w 174"/>
                <a:gd name="T63" fmla="*/ 130 h 284"/>
                <a:gd name="T64" fmla="*/ 80 w 174"/>
                <a:gd name="T65" fmla="*/ 104 h 284"/>
                <a:gd name="T66" fmla="*/ 99 w 174"/>
                <a:gd name="T67" fmla="*/ 69 h 284"/>
                <a:gd name="T68" fmla="*/ 109 w 174"/>
                <a:gd name="T69" fmla="*/ 54 h 284"/>
                <a:gd name="T70" fmla="*/ 118 w 174"/>
                <a:gd name="T71" fmla="*/ 38 h 284"/>
                <a:gd name="T72" fmla="*/ 126 w 174"/>
                <a:gd name="T73" fmla="*/ 25 h 284"/>
                <a:gd name="T74" fmla="*/ 134 w 174"/>
                <a:gd name="T75" fmla="*/ 15 h 284"/>
                <a:gd name="T76" fmla="*/ 141 w 174"/>
                <a:gd name="T77" fmla="*/ 8 h 284"/>
                <a:gd name="T78" fmla="*/ 145 w 174"/>
                <a:gd name="T79" fmla="*/ 4 h 284"/>
                <a:gd name="T80" fmla="*/ 149 w 174"/>
                <a:gd name="T81" fmla="*/ 0 h 284"/>
                <a:gd name="T82" fmla="*/ 153 w 174"/>
                <a:gd name="T83" fmla="*/ 2 h 2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284"/>
                <a:gd name="T128" fmla="*/ 174 w 174"/>
                <a:gd name="T129" fmla="*/ 284 h 2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284">
                  <a:moveTo>
                    <a:pt x="153" y="2"/>
                  </a:moveTo>
                  <a:lnTo>
                    <a:pt x="155" y="4"/>
                  </a:lnTo>
                  <a:lnTo>
                    <a:pt x="157" y="6"/>
                  </a:lnTo>
                  <a:lnTo>
                    <a:pt x="159" y="10"/>
                  </a:lnTo>
                  <a:lnTo>
                    <a:pt x="160" y="13"/>
                  </a:lnTo>
                  <a:lnTo>
                    <a:pt x="162" y="17"/>
                  </a:lnTo>
                  <a:lnTo>
                    <a:pt x="164" y="23"/>
                  </a:lnTo>
                  <a:lnTo>
                    <a:pt x="166" y="27"/>
                  </a:lnTo>
                  <a:lnTo>
                    <a:pt x="168" y="33"/>
                  </a:lnTo>
                  <a:lnTo>
                    <a:pt x="172" y="44"/>
                  </a:lnTo>
                  <a:lnTo>
                    <a:pt x="174" y="56"/>
                  </a:lnTo>
                  <a:lnTo>
                    <a:pt x="174" y="69"/>
                  </a:lnTo>
                  <a:lnTo>
                    <a:pt x="174" y="81"/>
                  </a:lnTo>
                  <a:lnTo>
                    <a:pt x="174" y="86"/>
                  </a:lnTo>
                  <a:lnTo>
                    <a:pt x="172" y="94"/>
                  </a:lnTo>
                  <a:lnTo>
                    <a:pt x="172" y="102"/>
                  </a:lnTo>
                  <a:lnTo>
                    <a:pt x="170" y="109"/>
                  </a:lnTo>
                  <a:lnTo>
                    <a:pt x="168" y="119"/>
                  </a:lnTo>
                  <a:lnTo>
                    <a:pt x="164" y="128"/>
                  </a:lnTo>
                  <a:lnTo>
                    <a:pt x="159" y="148"/>
                  </a:lnTo>
                  <a:lnTo>
                    <a:pt x="153" y="157"/>
                  </a:lnTo>
                  <a:lnTo>
                    <a:pt x="149" y="169"/>
                  </a:lnTo>
                  <a:lnTo>
                    <a:pt x="141" y="178"/>
                  </a:lnTo>
                  <a:lnTo>
                    <a:pt x="134" y="190"/>
                  </a:lnTo>
                  <a:lnTo>
                    <a:pt x="126" y="201"/>
                  </a:lnTo>
                  <a:lnTo>
                    <a:pt x="116" y="213"/>
                  </a:lnTo>
                  <a:lnTo>
                    <a:pt x="107" y="224"/>
                  </a:lnTo>
                  <a:lnTo>
                    <a:pt x="95" y="238"/>
                  </a:lnTo>
                  <a:lnTo>
                    <a:pt x="84" y="247"/>
                  </a:lnTo>
                  <a:lnTo>
                    <a:pt x="72" y="257"/>
                  </a:lnTo>
                  <a:lnTo>
                    <a:pt x="65" y="267"/>
                  </a:lnTo>
                  <a:lnTo>
                    <a:pt x="55" y="272"/>
                  </a:lnTo>
                  <a:lnTo>
                    <a:pt x="49" y="278"/>
                  </a:lnTo>
                  <a:lnTo>
                    <a:pt x="44" y="282"/>
                  </a:lnTo>
                  <a:lnTo>
                    <a:pt x="40" y="284"/>
                  </a:lnTo>
                  <a:lnTo>
                    <a:pt x="36" y="284"/>
                  </a:lnTo>
                  <a:lnTo>
                    <a:pt x="34" y="284"/>
                  </a:lnTo>
                  <a:lnTo>
                    <a:pt x="32" y="282"/>
                  </a:lnTo>
                  <a:lnTo>
                    <a:pt x="28" y="280"/>
                  </a:lnTo>
                  <a:lnTo>
                    <a:pt x="26" y="276"/>
                  </a:lnTo>
                  <a:lnTo>
                    <a:pt x="23" y="272"/>
                  </a:lnTo>
                  <a:lnTo>
                    <a:pt x="21" y="267"/>
                  </a:lnTo>
                  <a:lnTo>
                    <a:pt x="17" y="259"/>
                  </a:lnTo>
                  <a:lnTo>
                    <a:pt x="15" y="253"/>
                  </a:lnTo>
                  <a:lnTo>
                    <a:pt x="11" y="245"/>
                  </a:lnTo>
                  <a:lnTo>
                    <a:pt x="9" y="238"/>
                  </a:lnTo>
                  <a:lnTo>
                    <a:pt x="5" y="232"/>
                  </a:lnTo>
                  <a:lnTo>
                    <a:pt x="3" y="224"/>
                  </a:lnTo>
                  <a:lnTo>
                    <a:pt x="1" y="219"/>
                  </a:lnTo>
                  <a:lnTo>
                    <a:pt x="1" y="215"/>
                  </a:lnTo>
                  <a:lnTo>
                    <a:pt x="0" y="209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1" y="199"/>
                  </a:lnTo>
                  <a:lnTo>
                    <a:pt x="3" y="196"/>
                  </a:lnTo>
                  <a:lnTo>
                    <a:pt x="7" y="192"/>
                  </a:lnTo>
                  <a:lnTo>
                    <a:pt x="13" y="186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9"/>
                  </a:lnTo>
                  <a:lnTo>
                    <a:pt x="38" y="161"/>
                  </a:lnTo>
                  <a:lnTo>
                    <a:pt x="46" y="153"/>
                  </a:lnTo>
                  <a:lnTo>
                    <a:pt x="53" y="144"/>
                  </a:lnTo>
                  <a:lnTo>
                    <a:pt x="61" y="130"/>
                  </a:lnTo>
                  <a:lnTo>
                    <a:pt x="70" y="117"/>
                  </a:lnTo>
                  <a:lnTo>
                    <a:pt x="80" y="104"/>
                  </a:lnTo>
                  <a:lnTo>
                    <a:pt x="90" y="86"/>
                  </a:lnTo>
                  <a:lnTo>
                    <a:pt x="99" y="69"/>
                  </a:lnTo>
                  <a:lnTo>
                    <a:pt x="105" y="61"/>
                  </a:lnTo>
                  <a:lnTo>
                    <a:pt x="109" y="54"/>
                  </a:lnTo>
                  <a:lnTo>
                    <a:pt x="115" y="46"/>
                  </a:lnTo>
                  <a:lnTo>
                    <a:pt x="118" y="38"/>
                  </a:lnTo>
                  <a:lnTo>
                    <a:pt x="122" y="33"/>
                  </a:lnTo>
                  <a:lnTo>
                    <a:pt x="126" y="25"/>
                  </a:lnTo>
                  <a:lnTo>
                    <a:pt x="130" y="21"/>
                  </a:lnTo>
                  <a:lnTo>
                    <a:pt x="134" y="15"/>
                  </a:lnTo>
                  <a:lnTo>
                    <a:pt x="138" y="11"/>
                  </a:lnTo>
                  <a:lnTo>
                    <a:pt x="141" y="8"/>
                  </a:lnTo>
                  <a:lnTo>
                    <a:pt x="143" y="6"/>
                  </a:lnTo>
                  <a:lnTo>
                    <a:pt x="145" y="4"/>
                  </a:lnTo>
                  <a:lnTo>
                    <a:pt x="147" y="2"/>
                  </a:lnTo>
                  <a:lnTo>
                    <a:pt x="149" y="0"/>
                  </a:lnTo>
                  <a:lnTo>
                    <a:pt x="151" y="0"/>
                  </a:lnTo>
                  <a:lnTo>
                    <a:pt x="153" y="2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7186" name="Freeform 102"/>
            <p:cNvSpPr>
              <a:spLocks/>
            </p:cNvSpPr>
            <p:nvPr/>
          </p:nvSpPr>
          <p:spPr bwMode="auto">
            <a:xfrm>
              <a:off x="868" y="585"/>
              <a:ext cx="276" cy="245"/>
            </a:xfrm>
            <a:custGeom>
              <a:avLst/>
              <a:gdLst>
                <a:gd name="T0" fmla="*/ 65 w 276"/>
                <a:gd name="T1" fmla="*/ 6 h 245"/>
                <a:gd name="T2" fmla="*/ 94 w 276"/>
                <a:gd name="T3" fmla="*/ 15 h 245"/>
                <a:gd name="T4" fmla="*/ 126 w 276"/>
                <a:gd name="T5" fmla="*/ 29 h 245"/>
                <a:gd name="T6" fmla="*/ 163 w 276"/>
                <a:gd name="T7" fmla="*/ 46 h 245"/>
                <a:gd name="T8" fmla="*/ 193 w 276"/>
                <a:gd name="T9" fmla="*/ 61 h 245"/>
                <a:gd name="T10" fmla="*/ 213 w 276"/>
                <a:gd name="T11" fmla="*/ 73 h 245"/>
                <a:gd name="T12" fmla="*/ 228 w 276"/>
                <a:gd name="T13" fmla="*/ 84 h 245"/>
                <a:gd name="T14" fmla="*/ 241 w 276"/>
                <a:gd name="T15" fmla="*/ 94 h 245"/>
                <a:gd name="T16" fmla="*/ 253 w 276"/>
                <a:gd name="T17" fmla="*/ 103 h 245"/>
                <a:gd name="T18" fmla="*/ 262 w 276"/>
                <a:gd name="T19" fmla="*/ 113 h 245"/>
                <a:gd name="T20" fmla="*/ 268 w 276"/>
                <a:gd name="T21" fmla="*/ 123 h 245"/>
                <a:gd name="T22" fmla="*/ 272 w 276"/>
                <a:gd name="T23" fmla="*/ 130 h 245"/>
                <a:gd name="T24" fmla="*/ 276 w 276"/>
                <a:gd name="T25" fmla="*/ 142 h 245"/>
                <a:gd name="T26" fmla="*/ 276 w 276"/>
                <a:gd name="T27" fmla="*/ 159 h 245"/>
                <a:gd name="T28" fmla="*/ 274 w 276"/>
                <a:gd name="T29" fmla="*/ 174 h 245"/>
                <a:gd name="T30" fmla="*/ 270 w 276"/>
                <a:gd name="T31" fmla="*/ 194 h 245"/>
                <a:gd name="T32" fmla="*/ 264 w 276"/>
                <a:gd name="T33" fmla="*/ 213 h 245"/>
                <a:gd name="T34" fmla="*/ 257 w 276"/>
                <a:gd name="T35" fmla="*/ 228 h 245"/>
                <a:gd name="T36" fmla="*/ 251 w 276"/>
                <a:gd name="T37" fmla="*/ 238 h 245"/>
                <a:gd name="T38" fmla="*/ 245 w 276"/>
                <a:gd name="T39" fmla="*/ 243 h 245"/>
                <a:gd name="T40" fmla="*/ 241 w 276"/>
                <a:gd name="T41" fmla="*/ 243 h 245"/>
                <a:gd name="T42" fmla="*/ 236 w 276"/>
                <a:gd name="T43" fmla="*/ 241 h 245"/>
                <a:gd name="T44" fmla="*/ 226 w 276"/>
                <a:gd name="T45" fmla="*/ 234 h 245"/>
                <a:gd name="T46" fmla="*/ 214 w 276"/>
                <a:gd name="T47" fmla="*/ 222 h 245"/>
                <a:gd name="T48" fmla="*/ 197 w 276"/>
                <a:gd name="T49" fmla="*/ 209 h 245"/>
                <a:gd name="T50" fmla="*/ 178 w 276"/>
                <a:gd name="T51" fmla="*/ 192 h 245"/>
                <a:gd name="T52" fmla="*/ 157 w 276"/>
                <a:gd name="T53" fmla="*/ 169 h 245"/>
                <a:gd name="T54" fmla="*/ 130 w 276"/>
                <a:gd name="T55" fmla="*/ 144 h 245"/>
                <a:gd name="T56" fmla="*/ 101 w 276"/>
                <a:gd name="T57" fmla="*/ 115 h 245"/>
                <a:gd name="T58" fmla="*/ 75 w 276"/>
                <a:gd name="T59" fmla="*/ 88 h 245"/>
                <a:gd name="T60" fmla="*/ 54 w 276"/>
                <a:gd name="T61" fmla="*/ 67 h 245"/>
                <a:gd name="T62" fmla="*/ 34 w 276"/>
                <a:gd name="T63" fmla="*/ 48 h 245"/>
                <a:gd name="T64" fmla="*/ 19 w 276"/>
                <a:gd name="T65" fmla="*/ 31 h 245"/>
                <a:gd name="T66" fmla="*/ 9 w 276"/>
                <a:gd name="T67" fmla="*/ 19 h 245"/>
                <a:gd name="T68" fmla="*/ 2 w 276"/>
                <a:gd name="T69" fmla="*/ 11 h 245"/>
                <a:gd name="T70" fmla="*/ 0 w 276"/>
                <a:gd name="T71" fmla="*/ 6 h 245"/>
                <a:gd name="T72" fmla="*/ 2 w 276"/>
                <a:gd name="T73" fmla="*/ 2 h 245"/>
                <a:gd name="T74" fmla="*/ 9 w 276"/>
                <a:gd name="T75" fmla="*/ 0 h 245"/>
                <a:gd name="T76" fmla="*/ 23 w 276"/>
                <a:gd name="T77" fmla="*/ 0 h 245"/>
                <a:gd name="T78" fmla="*/ 42 w 276"/>
                <a:gd name="T79" fmla="*/ 2 h 245"/>
                <a:gd name="T80" fmla="*/ 52 w 276"/>
                <a:gd name="T81" fmla="*/ 4 h 24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76"/>
                <a:gd name="T124" fmla="*/ 0 h 245"/>
                <a:gd name="T125" fmla="*/ 276 w 276"/>
                <a:gd name="T126" fmla="*/ 245 h 24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76" h="245">
                  <a:moveTo>
                    <a:pt x="52" y="4"/>
                  </a:moveTo>
                  <a:lnTo>
                    <a:pt x="65" y="6"/>
                  </a:lnTo>
                  <a:lnTo>
                    <a:pt x="78" y="11"/>
                  </a:lnTo>
                  <a:lnTo>
                    <a:pt x="94" y="15"/>
                  </a:lnTo>
                  <a:lnTo>
                    <a:pt x="109" y="23"/>
                  </a:lnTo>
                  <a:lnTo>
                    <a:pt x="126" y="29"/>
                  </a:lnTo>
                  <a:lnTo>
                    <a:pt x="144" y="38"/>
                  </a:lnTo>
                  <a:lnTo>
                    <a:pt x="163" y="46"/>
                  </a:lnTo>
                  <a:lnTo>
                    <a:pt x="184" y="55"/>
                  </a:lnTo>
                  <a:lnTo>
                    <a:pt x="193" y="61"/>
                  </a:lnTo>
                  <a:lnTo>
                    <a:pt x="203" y="67"/>
                  </a:lnTo>
                  <a:lnTo>
                    <a:pt x="213" y="73"/>
                  </a:lnTo>
                  <a:lnTo>
                    <a:pt x="220" y="78"/>
                  </a:lnTo>
                  <a:lnTo>
                    <a:pt x="228" y="84"/>
                  </a:lnTo>
                  <a:lnTo>
                    <a:pt x="234" y="90"/>
                  </a:lnTo>
                  <a:lnTo>
                    <a:pt x="241" y="94"/>
                  </a:lnTo>
                  <a:lnTo>
                    <a:pt x="247" y="100"/>
                  </a:lnTo>
                  <a:lnTo>
                    <a:pt x="253" y="103"/>
                  </a:lnTo>
                  <a:lnTo>
                    <a:pt x="257" y="109"/>
                  </a:lnTo>
                  <a:lnTo>
                    <a:pt x="262" y="113"/>
                  </a:lnTo>
                  <a:lnTo>
                    <a:pt x="264" y="119"/>
                  </a:lnTo>
                  <a:lnTo>
                    <a:pt x="268" y="123"/>
                  </a:lnTo>
                  <a:lnTo>
                    <a:pt x="270" y="126"/>
                  </a:lnTo>
                  <a:lnTo>
                    <a:pt x="272" y="130"/>
                  </a:lnTo>
                  <a:lnTo>
                    <a:pt x="274" y="134"/>
                  </a:lnTo>
                  <a:lnTo>
                    <a:pt x="276" y="142"/>
                  </a:lnTo>
                  <a:lnTo>
                    <a:pt x="276" y="149"/>
                  </a:lnTo>
                  <a:lnTo>
                    <a:pt x="276" y="159"/>
                  </a:lnTo>
                  <a:lnTo>
                    <a:pt x="276" y="167"/>
                  </a:lnTo>
                  <a:lnTo>
                    <a:pt x="274" y="174"/>
                  </a:lnTo>
                  <a:lnTo>
                    <a:pt x="272" y="184"/>
                  </a:lnTo>
                  <a:lnTo>
                    <a:pt x="270" y="194"/>
                  </a:lnTo>
                  <a:lnTo>
                    <a:pt x="268" y="203"/>
                  </a:lnTo>
                  <a:lnTo>
                    <a:pt x="264" y="213"/>
                  </a:lnTo>
                  <a:lnTo>
                    <a:pt x="260" y="220"/>
                  </a:lnTo>
                  <a:lnTo>
                    <a:pt x="257" y="228"/>
                  </a:lnTo>
                  <a:lnTo>
                    <a:pt x="253" y="234"/>
                  </a:lnTo>
                  <a:lnTo>
                    <a:pt x="251" y="238"/>
                  </a:lnTo>
                  <a:lnTo>
                    <a:pt x="247" y="241"/>
                  </a:lnTo>
                  <a:lnTo>
                    <a:pt x="245" y="243"/>
                  </a:lnTo>
                  <a:lnTo>
                    <a:pt x="243" y="245"/>
                  </a:lnTo>
                  <a:lnTo>
                    <a:pt x="241" y="243"/>
                  </a:lnTo>
                  <a:lnTo>
                    <a:pt x="239" y="243"/>
                  </a:lnTo>
                  <a:lnTo>
                    <a:pt x="236" y="241"/>
                  </a:lnTo>
                  <a:lnTo>
                    <a:pt x="232" y="238"/>
                  </a:lnTo>
                  <a:lnTo>
                    <a:pt x="226" y="234"/>
                  </a:lnTo>
                  <a:lnTo>
                    <a:pt x="220" y="228"/>
                  </a:lnTo>
                  <a:lnTo>
                    <a:pt x="214" y="222"/>
                  </a:lnTo>
                  <a:lnTo>
                    <a:pt x="207" y="217"/>
                  </a:lnTo>
                  <a:lnTo>
                    <a:pt x="197" y="209"/>
                  </a:lnTo>
                  <a:lnTo>
                    <a:pt x="190" y="201"/>
                  </a:lnTo>
                  <a:lnTo>
                    <a:pt x="178" y="192"/>
                  </a:lnTo>
                  <a:lnTo>
                    <a:pt x="168" y="180"/>
                  </a:lnTo>
                  <a:lnTo>
                    <a:pt x="157" y="169"/>
                  </a:lnTo>
                  <a:lnTo>
                    <a:pt x="144" y="157"/>
                  </a:lnTo>
                  <a:lnTo>
                    <a:pt x="130" y="144"/>
                  </a:lnTo>
                  <a:lnTo>
                    <a:pt x="115" y="130"/>
                  </a:lnTo>
                  <a:lnTo>
                    <a:pt x="101" y="115"/>
                  </a:lnTo>
                  <a:lnTo>
                    <a:pt x="88" y="101"/>
                  </a:lnTo>
                  <a:lnTo>
                    <a:pt x="75" y="88"/>
                  </a:lnTo>
                  <a:lnTo>
                    <a:pt x="63" y="77"/>
                  </a:lnTo>
                  <a:lnTo>
                    <a:pt x="54" y="67"/>
                  </a:lnTo>
                  <a:lnTo>
                    <a:pt x="44" y="55"/>
                  </a:lnTo>
                  <a:lnTo>
                    <a:pt x="34" y="48"/>
                  </a:lnTo>
                  <a:lnTo>
                    <a:pt x="27" y="38"/>
                  </a:lnTo>
                  <a:lnTo>
                    <a:pt x="19" y="31"/>
                  </a:lnTo>
                  <a:lnTo>
                    <a:pt x="13" y="25"/>
                  </a:lnTo>
                  <a:lnTo>
                    <a:pt x="9" y="19"/>
                  </a:lnTo>
                  <a:lnTo>
                    <a:pt x="4" y="15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2" y="2"/>
                  </a:lnTo>
                  <a:lnTo>
                    <a:pt x="52" y="4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7187" name="Freeform 103"/>
            <p:cNvSpPr>
              <a:spLocks/>
            </p:cNvSpPr>
            <p:nvPr/>
          </p:nvSpPr>
          <p:spPr bwMode="auto">
            <a:xfrm>
              <a:off x="8" y="6"/>
              <a:ext cx="628" cy="1133"/>
            </a:xfrm>
            <a:custGeom>
              <a:avLst/>
              <a:gdLst>
                <a:gd name="T0" fmla="*/ 567 w 628"/>
                <a:gd name="T1" fmla="*/ 368 h 1133"/>
                <a:gd name="T2" fmla="*/ 544 w 628"/>
                <a:gd name="T3" fmla="*/ 475 h 1133"/>
                <a:gd name="T4" fmla="*/ 511 w 628"/>
                <a:gd name="T5" fmla="*/ 577 h 1133"/>
                <a:gd name="T6" fmla="*/ 473 w 628"/>
                <a:gd name="T7" fmla="*/ 671 h 1133"/>
                <a:gd name="T8" fmla="*/ 433 w 628"/>
                <a:gd name="T9" fmla="*/ 751 h 1133"/>
                <a:gd name="T10" fmla="*/ 392 w 628"/>
                <a:gd name="T11" fmla="*/ 819 h 1133"/>
                <a:gd name="T12" fmla="*/ 346 w 628"/>
                <a:gd name="T13" fmla="*/ 880 h 1133"/>
                <a:gd name="T14" fmla="*/ 293 w 628"/>
                <a:gd name="T15" fmla="*/ 939 h 1133"/>
                <a:gd name="T16" fmla="*/ 231 w 628"/>
                <a:gd name="T17" fmla="*/ 997 h 1133"/>
                <a:gd name="T18" fmla="*/ 166 w 628"/>
                <a:gd name="T19" fmla="*/ 1047 h 1133"/>
                <a:gd name="T20" fmla="*/ 101 w 628"/>
                <a:gd name="T21" fmla="*/ 1091 h 1133"/>
                <a:gd name="T22" fmla="*/ 69 w 628"/>
                <a:gd name="T23" fmla="*/ 1106 h 1133"/>
                <a:gd name="T24" fmla="*/ 42 w 628"/>
                <a:gd name="T25" fmla="*/ 1120 h 1133"/>
                <a:gd name="T26" fmla="*/ 23 w 628"/>
                <a:gd name="T27" fmla="*/ 1127 h 1133"/>
                <a:gd name="T28" fmla="*/ 9 w 628"/>
                <a:gd name="T29" fmla="*/ 1131 h 1133"/>
                <a:gd name="T30" fmla="*/ 2 w 628"/>
                <a:gd name="T31" fmla="*/ 1133 h 1133"/>
                <a:gd name="T32" fmla="*/ 0 w 628"/>
                <a:gd name="T33" fmla="*/ 1129 h 1133"/>
                <a:gd name="T34" fmla="*/ 3 w 628"/>
                <a:gd name="T35" fmla="*/ 1123 h 1133"/>
                <a:gd name="T36" fmla="*/ 15 w 628"/>
                <a:gd name="T37" fmla="*/ 1116 h 1133"/>
                <a:gd name="T38" fmla="*/ 30 w 628"/>
                <a:gd name="T39" fmla="*/ 1102 h 1133"/>
                <a:gd name="T40" fmla="*/ 51 w 628"/>
                <a:gd name="T41" fmla="*/ 1087 h 1133"/>
                <a:gd name="T42" fmla="*/ 86 w 628"/>
                <a:gd name="T43" fmla="*/ 1060 h 1133"/>
                <a:gd name="T44" fmla="*/ 145 w 628"/>
                <a:gd name="T45" fmla="*/ 1008 h 1133"/>
                <a:gd name="T46" fmla="*/ 208 w 628"/>
                <a:gd name="T47" fmla="*/ 943 h 1133"/>
                <a:gd name="T48" fmla="*/ 277 w 628"/>
                <a:gd name="T49" fmla="*/ 865 h 1133"/>
                <a:gd name="T50" fmla="*/ 333 w 628"/>
                <a:gd name="T51" fmla="*/ 780 h 1133"/>
                <a:gd name="T52" fmla="*/ 379 w 628"/>
                <a:gd name="T53" fmla="*/ 692 h 1133"/>
                <a:gd name="T54" fmla="*/ 417 w 628"/>
                <a:gd name="T55" fmla="*/ 608 h 1133"/>
                <a:gd name="T56" fmla="*/ 446 w 628"/>
                <a:gd name="T57" fmla="*/ 531 h 1133"/>
                <a:gd name="T58" fmla="*/ 465 w 628"/>
                <a:gd name="T59" fmla="*/ 462 h 1133"/>
                <a:gd name="T60" fmla="*/ 481 w 628"/>
                <a:gd name="T61" fmla="*/ 401 h 1133"/>
                <a:gd name="T62" fmla="*/ 494 w 628"/>
                <a:gd name="T63" fmla="*/ 345 h 1133"/>
                <a:gd name="T64" fmla="*/ 500 w 628"/>
                <a:gd name="T65" fmla="*/ 289 h 1133"/>
                <a:gd name="T66" fmla="*/ 505 w 628"/>
                <a:gd name="T67" fmla="*/ 226 h 1133"/>
                <a:gd name="T68" fmla="*/ 511 w 628"/>
                <a:gd name="T69" fmla="*/ 153 h 1133"/>
                <a:gd name="T70" fmla="*/ 513 w 628"/>
                <a:gd name="T71" fmla="*/ 119 h 1133"/>
                <a:gd name="T72" fmla="*/ 513 w 628"/>
                <a:gd name="T73" fmla="*/ 90 h 1133"/>
                <a:gd name="T74" fmla="*/ 511 w 628"/>
                <a:gd name="T75" fmla="*/ 69 h 1133"/>
                <a:gd name="T76" fmla="*/ 505 w 628"/>
                <a:gd name="T77" fmla="*/ 52 h 1133"/>
                <a:gd name="T78" fmla="*/ 498 w 628"/>
                <a:gd name="T79" fmla="*/ 42 h 1133"/>
                <a:gd name="T80" fmla="*/ 486 w 628"/>
                <a:gd name="T81" fmla="*/ 34 h 1133"/>
                <a:gd name="T82" fmla="*/ 479 w 628"/>
                <a:gd name="T83" fmla="*/ 23 h 1133"/>
                <a:gd name="T84" fmla="*/ 481 w 628"/>
                <a:gd name="T85" fmla="*/ 7 h 1133"/>
                <a:gd name="T86" fmla="*/ 490 w 628"/>
                <a:gd name="T87" fmla="*/ 0 h 1133"/>
                <a:gd name="T88" fmla="*/ 509 w 628"/>
                <a:gd name="T89" fmla="*/ 0 h 1133"/>
                <a:gd name="T90" fmla="*/ 546 w 628"/>
                <a:gd name="T91" fmla="*/ 7 h 1133"/>
                <a:gd name="T92" fmla="*/ 595 w 628"/>
                <a:gd name="T93" fmla="*/ 29 h 1133"/>
                <a:gd name="T94" fmla="*/ 615 w 628"/>
                <a:gd name="T95" fmla="*/ 44 h 1133"/>
                <a:gd name="T96" fmla="*/ 626 w 628"/>
                <a:gd name="T97" fmla="*/ 57 h 1133"/>
                <a:gd name="T98" fmla="*/ 628 w 628"/>
                <a:gd name="T99" fmla="*/ 71 h 1133"/>
                <a:gd name="T100" fmla="*/ 620 w 628"/>
                <a:gd name="T101" fmla="*/ 99 h 1133"/>
                <a:gd name="T102" fmla="*/ 613 w 628"/>
                <a:gd name="T103" fmla="*/ 122 h 1133"/>
                <a:gd name="T104" fmla="*/ 607 w 628"/>
                <a:gd name="T105" fmla="*/ 144 h 1133"/>
                <a:gd name="T106" fmla="*/ 601 w 628"/>
                <a:gd name="T107" fmla="*/ 174 h 1133"/>
                <a:gd name="T108" fmla="*/ 594 w 628"/>
                <a:gd name="T109" fmla="*/ 213 h 1133"/>
                <a:gd name="T110" fmla="*/ 586 w 628"/>
                <a:gd name="T111" fmla="*/ 259 h 1133"/>
                <a:gd name="T112" fmla="*/ 580 w 628"/>
                <a:gd name="T113" fmla="*/ 295 h 113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28"/>
                <a:gd name="T172" fmla="*/ 0 h 1133"/>
                <a:gd name="T173" fmla="*/ 628 w 628"/>
                <a:gd name="T174" fmla="*/ 1133 h 113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28" h="1133">
                  <a:moveTo>
                    <a:pt x="580" y="295"/>
                  </a:moveTo>
                  <a:lnTo>
                    <a:pt x="574" y="331"/>
                  </a:lnTo>
                  <a:lnTo>
                    <a:pt x="567" y="368"/>
                  </a:lnTo>
                  <a:lnTo>
                    <a:pt x="559" y="404"/>
                  </a:lnTo>
                  <a:lnTo>
                    <a:pt x="551" y="441"/>
                  </a:lnTo>
                  <a:lnTo>
                    <a:pt x="544" y="475"/>
                  </a:lnTo>
                  <a:lnTo>
                    <a:pt x="534" y="510"/>
                  </a:lnTo>
                  <a:lnTo>
                    <a:pt x="523" y="544"/>
                  </a:lnTo>
                  <a:lnTo>
                    <a:pt x="511" y="577"/>
                  </a:lnTo>
                  <a:lnTo>
                    <a:pt x="498" y="610"/>
                  </a:lnTo>
                  <a:lnTo>
                    <a:pt x="484" y="642"/>
                  </a:lnTo>
                  <a:lnTo>
                    <a:pt x="473" y="671"/>
                  </a:lnTo>
                  <a:lnTo>
                    <a:pt x="459" y="700"/>
                  </a:lnTo>
                  <a:lnTo>
                    <a:pt x="446" y="726"/>
                  </a:lnTo>
                  <a:lnTo>
                    <a:pt x="433" y="751"/>
                  </a:lnTo>
                  <a:lnTo>
                    <a:pt x="419" y="774"/>
                  </a:lnTo>
                  <a:lnTo>
                    <a:pt x="406" y="797"/>
                  </a:lnTo>
                  <a:lnTo>
                    <a:pt x="392" y="819"/>
                  </a:lnTo>
                  <a:lnTo>
                    <a:pt x="377" y="840"/>
                  </a:lnTo>
                  <a:lnTo>
                    <a:pt x="362" y="861"/>
                  </a:lnTo>
                  <a:lnTo>
                    <a:pt x="346" y="880"/>
                  </a:lnTo>
                  <a:lnTo>
                    <a:pt x="329" y="899"/>
                  </a:lnTo>
                  <a:lnTo>
                    <a:pt x="312" y="920"/>
                  </a:lnTo>
                  <a:lnTo>
                    <a:pt x="293" y="939"/>
                  </a:lnTo>
                  <a:lnTo>
                    <a:pt x="274" y="958"/>
                  </a:lnTo>
                  <a:lnTo>
                    <a:pt x="253" y="978"/>
                  </a:lnTo>
                  <a:lnTo>
                    <a:pt x="231" y="997"/>
                  </a:lnTo>
                  <a:lnTo>
                    <a:pt x="208" y="1014"/>
                  </a:lnTo>
                  <a:lnTo>
                    <a:pt x="187" y="1031"/>
                  </a:lnTo>
                  <a:lnTo>
                    <a:pt x="166" y="1047"/>
                  </a:lnTo>
                  <a:lnTo>
                    <a:pt x="143" y="1062"/>
                  </a:lnTo>
                  <a:lnTo>
                    <a:pt x="122" y="1075"/>
                  </a:lnTo>
                  <a:lnTo>
                    <a:pt x="101" y="1091"/>
                  </a:lnTo>
                  <a:lnTo>
                    <a:pt x="90" y="1097"/>
                  </a:lnTo>
                  <a:lnTo>
                    <a:pt x="78" y="1100"/>
                  </a:lnTo>
                  <a:lnTo>
                    <a:pt x="69" y="1106"/>
                  </a:lnTo>
                  <a:lnTo>
                    <a:pt x="59" y="1110"/>
                  </a:lnTo>
                  <a:lnTo>
                    <a:pt x="49" y="1116"/>
                  </a:lnTo>
                  <a:lnTo>
                    <a:pt x="42" y="1120"/>
                  </a:lnTo>
                  <a:lnTo>
                    <a:pt x="36" y="1121"/>
                  </a:lnTo>
                  <a:lnTo>
                    <a:pt x="28" y="1125"/>
                  </a:lnTo>
                  <a:lnTo>
                    <a:pt x="23" y="1127"/>
                  </a:lnTo>
                  <a:lnTo>
                    <a:pt x="17" y="1129"/>
                  </a:lnTo>
                  <a:lnTo>
                    <a:pt x="13" y="1131"/>
                  </a:lnTo>
                  <a:lnTo>
                    <a:pt x="9" y="1131"/>
                  </a:lnTo>
                  <a:lnTo>
                    <a:pt x="5" y="1133"/>
                  </a:lnTo>
                  <a:lnTo>
                    <a:pt x="3" y="1133"/>
                  </a:lnTo>
                  <a:lnTo>
                    <a:pt x="2" y="1133"/>
                  </a:lnTo>
                  <a:lnTo>
                    <a:pt x="0" y="1131"/>
                  </a:lnTo>
                  <a:lnTo>
                    <a:pt x="0" y="1129"/>
                  </a:lnTo>
                  <a:lnTo>
                    <a:pt x="0" y="1127"/>
                  </a:lnTo>
                  <a:lnTo>
                    <a:pt x="2" y="1125"/>
                  </a:lnTo>
                  <a:lnTo>
                    <a:pt x="3" y="1123"/>
                  </a:lnTo>
                  <a:lnTo>
                    <a:pt x="7" y="1121"/>
                  </a:lnTo>
                  <a:lnTo>
                    <a:pt x="11" y="1118"/>
                  </a:lnTo>
                  <a:lnTo>
                    <a:pt x="15" y="1116"/>
                  </a:lnTo>
                  <a:lnTo>
                    <a:pt x="19" y="1112"/>
                  </a:lnTo>
                  <a:lnTo>
                    <a:pt x="25" y="1108"/>
                  </a:lnTo>
                  <a:lnTo>
                    <a:pt x="30" y="1102"/>
                  </a:lnTo>
                  <a:lnTo>
                    <a:pt x="38" y="1098"/>
                  </a:lnTo>
                  <a:lnTo>
                    <a:pt x="44" y="1093"/>
                  </a:lnTo>
                  <a:lnTo>
                    <a:pt x="51" y="1087"/>
                  </a:lnTo>
                  <a:lnTo>
                    <a:pt x="61" y="1081"/>
                  </a:lnTo>
                  <a:lnTo>
                    <a:pt x="69" y="1074"/>
                  </a:lnTo>
                  <a:lnTo>
                    <a:pt x="86" y="1060"/>
                  </a:lnTo>
                  <a:lnTo>
                    <a:pt x="105" y="1045"/>
                  </a:lnTo>
                  <a:lnTo>
                    <a:pt x="124" y="1026"/>
                  </a:lnTo>
                  <a:lnTo>
                    <a:pt x="145" y="1008"/>
                  </a:lnTo>
                  <a:lnTo>
                    <a:pt x="166" y="987"/>
                  </a:lnTo>
                  <a:lnTo>
                    <a:pt x="187" y="966"/>
                  </a:lnTo>
                  <a:lnTo>
                    <a:pt x="208" y="943"/>
                  </a:lnTo>
                  <a:lnTo>
                    <a:pt x="231" y="918"/>
                  </a:lnTo>
                  <a:lnTo>
                    <a:pt x="254" y="891"/>
                  </a:lnTo>
                  <a:lnTo>
                    <a:pt x="277" y="865"/>
                  </a:lnTo>
                  <a:lnTo>
                    <a:pt x="297" y="838"/>
                  </a:lnTo>
                  <a:lnTo>
                    <a:pt x="316" y="809"/>
                  </a:lnTo>
                  <a:lnTo>
                    <a:pt x="333" y="780"/>
                  </a:lnTo>
                  <a:lnTo>
                    <a:pt x="350" y="751"/>
                  </a:lnTo>
                  <a:lnTo>
                    <a:pt x="366" y="723"/>
                  </a:lnTo>
                  <a:lnTo>
                    <a:pt x="379" y="692"/>
                  </a:lnTo>
                  <a:lnTo>
                    <a:pt x="392" y="663"/>
                  </a:lnTo>
                  <a:lnTo>
                    <a:pt x="406" y="636"/>
                  </a:lnTo>
                  <a:lnTo>
                    <a:pt x="417" y="608"/>
                  </a:lnTo>
                  <a:lnTo>
                    <a:pt x="427" y="583"/>
                  </a:lnTo>
                  <a:lnTo>
                    <a:pt x="436" y="556"/>
                  </a:lnTo>
                  <a:lnTo>
                    <a:pt x="446" y="531"/>
                  </a:lnTo>
                  <a:lnTo>
                    <a:pt x="452" y="508"/>
                  </a:lnTo>
                  <a:lnTo>
                    <a:pt x="459" y="483"/>
                  </a:lnTo>
                  <a:lnTo>
                    <a:pt x="465" y="462"/>
                  </a:lnTo>
                  <a:lnTo>
                    <a:pt x="471" y="441"/>
                  </a:lnTo>
                  <a:lnTo>
                    <a:pt x="477" y="422"/>
                  </a:lnTo>
                  <a:lnTo>
                    <a:pt x="481" y="401"/>
                  </a:lnTo>
                  <a:lnTo>
                    <a:pt x="486" y="381"/>
                  </a:lnTo>
                  <a:lnTo>
                    <a:pt x="490" y="362"/>
                  </a:lnTo>
                  <a:lnTo>
                    <a:pt x="494" y="345"/>
                  </a:lnTo>
                  <a:lnTo>
                    <a:pt x="496" y="326"/>
                  </a:lnTo>
                  <a:lnTo>
                    <a:pt x="498" y="308"/>
                  </a:lnTo>
                  <a:lnTo>
                    <a:pt x="500" y="289"/>
                  </a:lnTo>
                  <a:lnTo>
                    <a:pt x="502" y="268"/>
                  </a:lnTo>
                  <a:lnTo>
                    <a:pt x="504" y="247"/>
                  </a:lnTo>
                  <a:lnTo>
                    <a:pt x="505" y="226"/>
                  </a:lnTo>
                  <a:lnTo>
                    <a:pt x="507" y="203"/>
                  </a:lnTo>
                  <a:lnTo>
                    <a:pt x="509" y="178"/>
                  </a:lnTo>
                  <a:lnTo>
                    <a:pt x="511" y="153"/>
                  </a:lnTo>
                  <a:lnTo>
                    <a:pt x="513" y="142"/>
                  </a:lnTo>
                  <a:lnTo>
                    <a:pt x="513" y="130"/>
                  </a:lnTo>
                  <a:lnTo>
                    <a:pt x="513" y="119"/>
                  </a:lnTo>
                  <a:lnTo>
                    <a:pt x="513" y="109"/>
                  </a:lnTo>
                  <a:lnTo>
                    <a:pt x="513" y="99"/>
                  </a:lnTo>
                  <a:lnTo>
                    <a:pt x="513" y="90"/>
                  </a:lnTo>
                  <a:lnTo>
                    <a:pt x="513" y="82"/>
                  </a:lnTo>
                  <a:lnTo>
                    <a:pt x="511" y="75"/>
                  </a:lnTo>
                  <a:lnTo>
                    <a:pt x="511" y="69"/>
                  </a:lnTo>
                  <a:lnTo>
                    <a:pt x="509" y="61"/>
                  </a:lnTo>
                  <a:lnTo>
                    <a:pt x="507" y="57"/>
                  </a:lnTo>
                  <a:lnTo>
                    <a:pt x="505" y="52"/>
                  </a:lnTo>
                  <a:lnTo>
                    <a:pt x="504" y="48"/>
                  </a:lnTo>
                  <a:lnTo>
                    <a:pt x="502" y="44"/>
                  </a:lnTo>
                  <a:lnTo>
                    <a:pt x="498" y="42"/>
                  </a:lnTo>
                  <a:lnTo>
                    <a:pt x="496" y="38"/>
                  </a:lnTo>
                  <a:lnTo>
                    <a:pt x="490" y="36"/>
                  </a:lnTo>
                  <a:lnTo>
                    <a:pt x="486" y="34"/>
                  </a:lnTo>
                  <a:lnTo>
                    <a:pt x="482" y="30"/>
                  </a:lnTo>
                  <a:lnTo>
                    <a:pt x="481" y="27"/>
                  </a:lnTo>
                  <a:lnTo>
                    <a:pt x="479" y="23"/>
                  </a:lnTo>
                  <a:lnTo>
                    <a:pt x="479" y="19"/>
                  </a:lnTo>
                  <a:lnTo>
                    <a:pt x="479" y="13"/>
                  </a:lnTo>
                  <a:lnTo>
                    <a:pt x="481" y="7"/>
                  </a:lnTo>
                  <a:lnTo>
                    <a:pt x="482" y="4"/>
                  </a:lnTo>
                  <a:lnTo>
                    <a:pt x="486" y="2"/>
                  </a:lnTo>
                  <a:lnTo>
                    <a:pt x="490" y="0"/>
                  </a:lnTo>
                  <a:lnTo>
                    <a:pt x="496" y="0"/>
                  </a:lnTo>
                  <a:lnTo>
                    <a:pt x="502" y="0"/>
                  </a:lnTo>
                  <a:lnTo>
                    <a:pt x="509" y="0"/>
                  </a:lnTo>
                  <a:lnTo>
                    <a:pt x="519" y="0"/>
                  </a:lnTo>
                  <a:lnTo>
                    <a:pt x="528" y="2"/>
                  </a:lnTo>
                  <a:lnTo>
                    <a:pt x="546" y="7"/>
                  </a:lnTo>
                  <a:lnTo>
                    <a:pt x="563" y="13"/>
                  </a:lnTo>
                  <a:lnTo>
                    <a:pt x="580" y="21"/>
                  </a:lnTo>
                  <a:lnTo>
                    <a:pt x="595" y="29"/>
                  </a:lnTo>
                  <a:lnTo>
                    <a:pt x="603" y="34"/>
                  </a:lnTo>
                  <a:lnTo>
                    <a:pt x="611" y="40"/>
                  </a:lnTo>
                  <a:lnTo>
                    <a:pt x="615" y="44"/>
                  </a:lnTo>
                  <a:lnTo>
                    <a:pt x="620" y="50"/>
                  </a:lnTo>
                  <a:lnTo>
                    <a:pt x="624" y="53"/>
                  </a:lnTo>
                  <a:lnTo>
                    <a:pt x="626" y="57"/>
                  </a:lnTo>
                  <a:lnTo>
                    <a:pt x="628" y="61"/>
                  </a:lnTo>
                  <a:lnTo>
                    <a:pt x="628" y="65"/>
                  </a:lnTo>
                  <a:lnTo>
                    <a:pt x="628" y="71"/>
                  </a:lnTo>
                  <a:lnTo>
                    <a:pt x="626" y="76"/>
                  </a:lnTo>
                  <a:lnTo>
                    <a:pt x="624" y="88"/>
                  </a:lnTo>
                  <a:lnTo>
                    <a:pt x="620" y="99"/>
                  </a:lnTo>
                  <a:lnTo>
                    <a:pt x="617" y="113"/>
                  </a:lnTo>
                  <a:lnTo>
                    <a:pt x="615" y="117"/>
                  </a:lnTo>
                  <a:lnTo>
                    <a:pt x="613" y="122"/>
                  </a:lnTo>
                  <a:lnTo>
                    <a:pt x="611" y="128"/>
                  </a:lnTo>
                  <a:lnTo>
                    <a:pt x="609" y="136"/>
                  </a:lnTo>
                  <a:lnTo>
                    <a:pt x="607" y="144"/>
                  </a:lnTo>
                  <a:lnTo>
                    <a:pt x="605" y="153"/>
                  </a:lnTo>
                  <a:lnTo>
                    <a:pt x="603" y="163"/>
                  </a:lnTo>
                  <a:lnTo>
                    <a:pt x="601" y="174"/>
                  </a:lnTo>
                  <a:lnTo>
                    <a:pt x="599" y="186"/>
                  </a:lnTo>
                  <a:lnTo>
                    <a:pt x="595" y="199"/>
                  </a:lnTo>
                  <a:lnTo>
                    <a:pt x="594" y="213"/>
                  </a:lnTo>
                  <a:lnTo>
                    <a:pt x="592" y="228"/>
                  </a:lnTo>
                  <a:lnTo>
                    <a:pt x="588" y="243"/>
                  </a:lnTo>
                  <a:lnTo>
                    <a:pt x="586" y="259"/>
                  </a:lnTo>
                  <a:lnTo>
                    <a:pt x="584" y="278"/>
                  </a:lnTo>
                  <a:lnTo>
                    <a:pt x="580" y="295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7188" name="Freeform 104"/>
            <p:cNvSpPr>
              <a:spLocks/>
            </p:cNvSpPr>
            <p:nvPr/>
          </p:nvSpPr>
          <p:spPr bwMode="auto">
            <a:xfrm>
              <a:off x="211" y="291"/>
              <a:ext cx="684" cy="858"/>
            </a:xfrm>
            <a:custGeom>
              <a:avLst/>
              <a:gdLst>
                <a:gd name="T0" fmla="*/ 362 w 684"/>
                <a:gd name="T1" fmla="*/ 681 h 858"/>
                <a:gd name="T2" fmla="*/ 402 w 684"/>
                <a:gd name="T3" fmla="*/ 685 h 858"/>
                <a:gd name="T4" fmla="*/ 437 w 684"/>
                <a:gd name="T5" fmla="*/ 662 h 858"/>
                <a:gd name="T6" fmla="*/ 463 w 684"/>
                <a:gd name="T7" fmla="*/ 610 h 858"/>
                <a:gd name="T8" fmla="*/ 481 w 684"/>
                <a:gd name="T9" fmla="*/ 549 h 858"/>
                <a:gd name="T10" fmla="*/ 502 w 684"/>
                <a:gd name="T11" fmla="*/ 459 h 858"/>
                <a:gd name="T12" fmla="*/ 525 w 684"/>
                <a:gd name="T13" fmla="*/ 342 h 858"/>
                <a:gd name="T14" fmla="*/ 542 w 684"/>
                <a:gd name="T15" fmla="*/ 240 h 858"/>
                <a:gd name="T16" fmla="*/ 553 w 684"/>
                <a:gd name="T17" fmla="*/ 171 h 858"/>
                <a:gd name="T18" fmla="*/ 557 w 684"/>
                <a:gd name="T19" fmla="*/ 137 h 858"/>
                <a:gd name="T20" fmla="*/ 550 w 684"/>
                <a:gd name="T21" fmla="*/ 108 h 858"/>
                <a:gd name="T22" fmla="*/ 532 w 684"/>
                <a:gd name="T23" fmla="*/ 91 h 858"/>
                <a:gd name="T24" fmla="*/ 490 w 684"/>
                <a:gd name="T25" fmla="*/ 83 h 858"/>
                <a:gd name="T26" fmla="*/ 456 w 684"/>
                <a:gd name="T27" fmla="*/ 87 h 858"/>
                <a:gd name="T28" fmla="*/ 400 w 684"/>
                <a:gd name="T29" fmla="*/ 94 h 858"/>
                <a:gd name="T30" fmla="*/ 324 w 684"/>
                <a:gd name="T31" fmla="*/ 108 h 858"/>
                <a:gd name="T32" fmla="*/ 249 w 684"/>
                <a:gd name="T33" fmla="*/ 119 h 858"/>
                <a:gd name="T34" fmla="*/ 187 w 684"/>
                <a:gd name="T35" fmla="*/ 131 h 858"/>
                <a:gd name="T36" fmla="*/ 140 w 684"/>
                <a:gd name="T37" fmla="*/ 140 h 858"/>
                <a:gd name="T38" fmla="*/ 74 w 684"/>
                <a:gd name="T39" fmla="*/ 150 h 858"/>
                <a:gd name="T40" fmla="*/ 32 w 684"/>
                <a:gd name="T41" fmla="*/ 139 h 858"/>
                <a:gd name="T42" fmla="*/ 7 w 684"/>
                <a:gd name="T43" fmla="*/ 116 h 858"/>
                <a:gd name="T44" fmla="*/ 0 w 684"/>
                <a:gd name="T45" fmla="*/ 91 h 858"/>
                <a:gd name="T46" fmla="*/ 5 w 684"/>
                <a:gd name="T47" fmla="*/ 83 h 858"/>
                <a:gd name="T48" fmla="*/ 25 w 684"/>
                <a:gd name="T49" fmla="*/ 83 h 858"/>
                <a:gd name="T50" fmla="*/ 71 w 684"/>
                <a:gd name="T51" fmla="*/ 83 h 858"/>
                <a:gd name="T52" fmla="*/ 128 w 684"/>
                <a:gd name="T53" fmla="*/ 81 h 858"/>
                <a:gd name="T54" fmla="*/ 197 w 684"/>
                <a:gd name="T55" fmla="*/ 75 h 858"/>
                <a:gd name="T56" fmla="*/ 281 w 684"/>
                <a:gd name="T57" fmla="*/ 64 h 858"/>
                <a:gd name="T58" fmla="*/ 373 w 684"/>
                <a:gd name="T59" fmla="*/ 48 h 858"/>
                <a:gd name="T60" fmla="*/ 446 w 684"/>
                <a:gd name="T61" fmla="*/ 35 h 858"/>
                <a:gd name="T62" fmla="*/ 496 w 684"/>
                <a:gd name="T63" fmla="*/ 22 h 858"/>
                <a:gd name="T64" fmla="*/ 532 w 684"/>
                <a:gd name="T65" fmla="*/ 8 h 858"/>
                <a:gd name="T66" fmla="*/ 563 w 684"/>
                <a:gd name="T67" fmla="*/ 0 h 858"/>
                <a:gd name="T68" fmla="*/ 592 w 684"/>
                <a:gd name="T69" fmla="*/ 8 h 858"/>
                <a:gd name="T70" fmla="*/ 647 w 684"/>
                <a:gd name="T71" fmla="*/ 41 h 858"/>
                <a:gd name="T72" fmla="*/ 680 w 684"/>
                <a:gd name="T73" fmla="*/ 75 h 858"/>
                <a:gd name="T74" fmla="*/ 682 w 684"/>
                <a:gd name="T75" fmla="*/ 96 h 858"/>
                <a:gd name="T76" fmla="*/ 666 w 684"/>
                <a:gd name="T77" fmla="*/ 119 h 858"/>
                <a:gd name="T78" fmla="*/ 653 w 684"/>
                <a:gd name="T79" fmla="*/ 156 h 858"/>
                <a:gd name="T80" fmla="*/ 643 w 684"/>
                <a:gd name="T81" fmla="*/ 194 h 858"/>
                <a:gd name="T82" fmla="*/ 636 w 684"/>
                <a:gd name="T83" fmla="*/ 248 h 858"/>
                <a:gd name="T84" fmla="*/ 624 w 684"/>
                <a:gd name="T85" fmla="*/ 315 h 858"/>
                <a:gd name="T86" fmla="*/ 609 w 684"/>
                <a:gd name="T87" fmla="*/ 397 h 858"/>
                <a:gd name="T88" fmla="*/ 588 w 684"/>
                <a:gd name="T89" fmla="*/ 495 h 858"/>
                <a:gd name="T90" fmla="*/ 567 w 684"/>
                <a:gd name="T91" fmla="*/ 585 h 858"/>
                <a:gd name="T92" fmla="*/ 546 w 684"/>
                <a:gd name="T93" fmla="*/ 658 h 858"/>
                <a:gd name="T94" fmla="*/ 525 w 684"/>
                <a:gd name="T95" fmla="*/ 712 h 858"/>
                <a:gd name="T96" fmla="*/ 475 w 684"/>
                <a:gd name="T97" fmla="*/ 787 h 858"/>
                <a:gd name="T98" fmla="*/ 427 w 684"/>
                <a:gd name="T99" fmla="*/ 838 h 858"/>
                <a:gd name="T100" fmla="*/ 396 w 684"/>
                <a:gd name="T101" fmla="*/ 858 h 858"/>
                <a:gd name="T102" fmla="*/ 381 w 684"/>
                <a:gd name="T103" fmla="*/ 842 h 858"/>
                <a:gd name="T104" fmla="*/ 370 w 684"/>
                <a:gd name="T105" fmla="*/ 800 h 858"/>
                <a:gd name="T106" fmla="*/ 335 w 684"/>
                <a:gd name="T107" fmla="*/ 743 h 858"/>
                <a:gd name="T108" fmla="*/ 291 w 684"/>
                <a:gd name="T109" fmla="*/ 695 h 858"/>
                <a:gd name="T110" fmla="*/ 262 w 684"/>
                <a:gd name="T111" fmla="*/ 658 h 858"/>
                <a:gd name="T112" fmla="*/ 274 w 684"/>
                <a:gd name="T113" fmla="*/ 650 h 858"/>
                <a:gd name="T114" fmla="*/ 314 w 684"/>
                <a:gd name="T115" fmla="*/ 664 h 8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4"/>
                <a:gd name="T175" fmla="*/ 0 h 858"/>
                <a:gd name="T176" fmla="*/ 684 w 684"/>
                <a:gd name="T177" fmla="*/ 858 h 8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4" h="858">
                  <a:moveTo>
                    <a:pt x="314" y="664"/>
                  </a:moveTo>
                  <a:lnTo>
                    <a:pt x="327" y="670"/>
                  </a:lnTo>
                  <a:lnTo>
                    <a:pt x="339" y="673"/>
                  </a:lnTo>
                  <a:lnTo>
                    <a:pt x="352" y="677"/>
                  </a:lnTo>
                  <a:lnTo>
                    <a:pt x="362" y="681"/>
                  </a:lnTo>
                  <a:lnTo>
                    <a:pt x="371" y="683"/>
                  </a:lnTo>
                  <a:lnTo>
                    <a:pt x="381" y="683"/>
                  </a:lnTo>
                  <a:lnTo>
                    <a:pt x="391" y="685"/>
                  </a:lnTo>
                  <a:lnTo>
                    <a:pt x="398" y="685"/>
                  </a:lnTo>
                  <a:lnTo>
                    <a:pt x="402" y="685"/>
                  </a:lnTo>
                  <a:lnTo>
                    <a:pt x="406" y="683"/>
                  </a:lnTo>
                  <a:lnTo>
                    <a:pt x="414" y="681"/>
                  </a:lnTo>
                  <a:lnTo>
                    <a:pt x="421" y="675"/>
                  </a:lnTo>
                  <a:lnTo>
                    <a:pt x="429" y="670"/>
                  </a:lnTo>
                  <a:lnTo>
                    <a:pt x="437" y="662"/>
                  </a:lnTo>
                  <a:lnTo>
                    <a:pt x="444" y="652"/>
                  </a:lnTo>
                  <a:lnTo>
                    <a:pt x="450" y="641"/>
                  </a:lnTo>
                  <a:lnTo>
                    <a:pt x="456" y="627"/>
                  </a:lnTo>
                  <a:lnTo>
                    <a:pt x="460" y="620"/>
                  </a:lnTo>
                  <a:lnTo>
                    <a:pt x="463" y="610"/>
                  </a:lnTo>
                  <a:lnTo>
                    <a:pt x="465" y="601"/>
                  </a:lnTo>
                  <a:lnTo>
                    <a:pt x="469" y="589"/>
                  </a:lnTo>
                  <a:lnTo>
                    <a:pt x="473" y="578"/>
                  </a:lnTo>
                  <a:lnTo>
                    <a:pt x="477" y="564"/>
                  </a:lnTo>
                  <a:lnTo>
                    <a:pt x="481" y="549"/>
                  </a:lnTo>
                  <a:lnTo>
                    <a:pt x="484" y="534"/>
                  </a:lnTo>
                  <a:lnTo>
                    <a:pt x="488" y="516"/>
                  </a:lnTo>
                  <a:lnTo>
                    <a:pt x="492" y="499"/>
                  </a:lnTo>
                  <a:lnTo>
                    <a:pt x="496" y="480"/>
                  </a:lnTo>
                  <a:lnTo>
                    <a:pt x="502" y="459"/>
                  </a:lnTo>
                  <a:lnTo>
                    <a:pt x="506" y="438"/>
                  </a:lnTo>
                  <a:lnTo>
                    <a:pt x="509" y="415"/>
                  </a:lnTo>
                  <a:lnTo>
                    <a:pt x="515" y="392"/>
                  </a:lnTo>
                  <a:lnTo>
                    <a:pt x="519" y="367"/>
                  </a:lnTo>
                  <a:lnTo>
                    <a:pt x="525" y="342"/>
                  </a:lnTo>
                  <a:lnTo>
                    <a:pt x="529" y="319"/>
                  </a:lnTo>
                  <a:lnTo>
                    <a:pt x="532" y="298"/>
                  </a:lnTo>
                  <a:lnTo>
                    <a:pt x="536" y="278"/>
                  </a:lnTo>
                  <a:lnTo>
                    <a:pt x="540" y="259"/>
                  </a:lnTo>
                  <a:lnTo>
                    <a:pt x="542" y="240"/>
                  </a:lnTo>
                  <a:lnTo>
                    <a:pt x="546" y="225"/>
                  </a:lnTo>
                  <a:lnTo>
                    <a:pt x="548" y="209"/>
                  </a:lnTo>
                  <a:lnTo>
                    <a:pt x="550" y="196"/>
                  </a:lnTo>
                  <a:lnTo>
                    <a:pt x="552" y="183"/>
                  </a:lnTo>
                  <a:lnTo>
                    <a:pt x="553" y="171"/>
                  </a:lnTo>
                  <a:lnTo>
                    <a:pt x="555" y="162"/>
                  </a:lnTo>
                  <a:lnTo>
                    <a:pt x="555" y="154"/>
                  </a:lnTo>
                  <a:lnTo>
                    <a:pt x="555" y="146"/>
                  </a:lnTo>
                  <a:lnTo>
                    <a:pt x="557" y="140"/>
                  </a:lnTo>
                  <a:lnTo>
                    <a:pt x="557" y="137"/>
                  </a:lnTo>
                  <a:lnTo>
                    <a:pt x="557" y="129"/>
                  </a:lnTo>
                  <a:lnTo>
                    <a:pt x="555" y="123"/>
                  </a:lnTo>
                  <a:lnTo>
                    <a:pt x="553" y="117"/>
                  </a:lnTo>
                  <a:lnTo>
                    <a:pt x="553" y="114"/>
                  </a:lnTo>
                  <a:lnTo>
                    <a:pt x="550" y="108"/>
                  </a:lnTo>
                  <a:lnTo>
                    <a:pt x="548" y="102"/>
                  </a:lnTo>
                  <a:lnTo>
                    <a:pt x="544" y="98"/>
                  </a:lnTo>
                  <a:lnTo>
                    <a:pt x="540" y="94"/>
                  </a:lnTo>
                  <a:lnTo>
                    <a:pt x="536" y="92"/>
                  </a:lnTo>
                  <a:lnTo>
                    <a:pt x="532" y="91"/>
                  </a:lnTo>
                  <a:lnTo>
                    <a:pt x="521" y="87"/>
                  </a:lnTo>
                  <a:lnTo>
                    <a:pt x="511" y="85"/>
                  </a:lnTo>
                  <a:lnTo>
                    <a:pt x="498" y="83"/>
                  </a:lnTo>
                  <a:lnTo>
                    <a:pt x="496" y="83"/>
                  </a:lnTo>
                  <a:lnTo>
                    <a:pt x="490" y="83"/>
                  </a:lnTo>
                  <a:lnTo>
                    <a:pt x="486" y="85"/>
                  </a:lnTo>
                  <a:lnTo>
                    <a:pt x="481" y="85"/>
                  </a:lnTo>
                  <a:lnTo>
                    <a:pt x="473" y="85"/>
                  </a:lnTo>
                  <a:lnTo>
                    <a:pt x="465" y="85"/>
                  </a:lnTo>
                  <a:lnTo>
                    <a:pt x="456" y="87"/>
                  </a:lnTo>
                  <a:lnTo>
                    <a:pt x="448" y="89"/>
                  </a:lnTo>
                  <a:lnTo>
                    <a:pt x="437" y="89"/>
                  </a:lnTo>
                  <a:lnTo>
                    <a:pt x="425" y="91"/>
                  </a:lnTo>
                  <a:lnTo>
                    <a:pt x="414" y="92"/>
                  </a:lnTo>
                  <a:lnTo>
                    <a:pt x="400" y="94"/>
                  </a:lnTo>
                  <a:lnTo>
                    <a:pt x="387" y="96"/>
                  </a:lnTo>
                  <a:lnTo>
                    <a:pt x="371" y="98"/>
                  </a:lnTo>
                  <a:lnTo>
                    <a:pt x="356" y="102"/>
                  </a:lnTo>
                  <a:lnTo>
                    <a:pt x="341" y="104"/>
                  </a:lnTo>
                  <a:lnTo>
                    <a:pt x="324" y="108"/>
                  </a:lnTo>
                  <a:lnTo>
                    <a:pt x="308" y="110"/>
                  </a:lnTo>
                  <a:lnTo>
                    <a:pt x="293" y="114"/>
                  </a:lnTo>
                  <a:lnTo>
                    <a:pt x="278" y="116"/>
                  </a:lnTo>
                  <a:lnTo>
                    <a:pt x="262" y="117"/>
                  </a:lnTo>
                  <a:lnTo>
                    <a:pt x="249" y="119"/>
                  </a:lnTo>
                  <a:lnTo>
                    <a:pt x="235" y="123"/>
                  </a:lnTo>
                  <a:lnTo>
                    <a:pt x="222" y="125"/>
                  </a:lnTo>
                  <a:lnTo>
                    <a:pt x="210" y="127"/>
                  </a:lnTo>
                  <a:lnTo>
                    <a:pt x="199" y="129"/>
                  </a:lnTo>
                  <a:lnTo>
                    <a:pt x="187" y="131"/>
                  </a:lnTo>
                  <a:lnTo>
                    <a:pt x="176" y="133"/>
                  </a:lnTo>
                  <a:lnTo>
                    <a:pt x="166" y="135"/>
                  </a:lnTo>
                  <a:lnTo>
                    <a:pt x="157" y="137"/>
                  </a:lnTo>
                  <a:lnTo>
                    <a:pt x="149" y="139"/>
                  </a:lnTo>
                  <a:lnTo>
                    <a:pt x="140" y="140"/>
                  </a:lnTo>
                  <a:lnTo>
                    <a:pt x="124" y="144"/>
                  </a:lnTo>
                  <a:lnTo>
                    <a:pt x="111" y="146"/>
                  </a:lnTo>
                  <a:lnTo>
                    <a:pt x="97" y="148"/>
                  </a:lnTo>
                  <a:lnTo>
                    <a:pt x="86" y="150"/>
                  </a:lnTo>
                  <a:lnTo>
                    <a:pt x="74" y="150"/>
                  </a:lnTo>
                  <a:lnTo>
                    <a:pt x="65" y="148"/>
                  </a:lnTo>
                  <a:lnTo>
                    <a:pt x="57" y="148"/>
                  </a:lnTo>
                  <a:lnTo>
                    <a:pt x="50" y="146"/>
                  </a:lnTo>
                  <a:lnTo>
                    <a:pt x="38" y="140"/>
                  </a:lnTo>
                  <a:lnTo>
                    <a:pt x="32" y="139"/>
                  </a:lnTo>
                  <a:lnTo>
                    <a:pt x="27" y="135"/>
                  </a:lnTo>
                  <a:lnTo>
                    <a:pt x="23" y="131"/>
                  </a:lnTo>
                  <a:lnTo>
                    <a:pt x="17" y="125"/>
                  </a:lnTo>
                  <a:lnTo>
                    <a:pt x="13" y="121"/>
                  </a:lnTo>
                  <a:lnTo>
                    <a:pt x="7" y="116"/>
                  </a:lnTo>
                  <a:lnTo>
                    <a:pt x="5" y="110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9" y="83"/>
                  </a:lnTo>
                  <a:lnTo>
                    <a:pt x="11" y="83"/>
                  </a:lnTo>
                  <a:lnTo>
                    <a:pt x="15" y="83"/>
                  </a:lnTo>
                  <a:lnTo>
                    <a:pt x="19" y="83"/>
                  </a:lnTo>
                  <a:lnTo>
                    <a:pt x="25" y="83"/>
                  </a:lnTo>
                  <a:lnTo>
                    <a:pt x="28" y="83"/>
                  </a:lnTo>
                  <a:lnTo>
                    <a:pt x="34" y="83"/>
                  </a:lnTo>
                  <a:lnTo>
                    <a:pt x="42" y="83"/>
                  </a:lnTo>
                  <a:lnTo>
                    <a:pt x="55" y="83"/>
                  </a:lnTo>
                  <a:lnTo>
                    <a:pt x="71" y="83"/>
                  </a:lnTo>
                  <a:lnTo>
                    <a:pt x="88" y="83"/>
                  </a:lnTo>
                  <a:lnTo>
                    <a:pt x="96" y="83"/>
                  </a:lnTo>
                  <a:lnTo>
                    <a:pt x="107" y="83"/>
                  </a:lnTo>
                  <a:lnTo>
                    <a:pt x="117" y="83"/>
                  </a:lnTo>
                  <a:lnTo>
                    <a:pt x="128" y="81"/>
                  </a:lnTo>
                  <a:lnTo>
                    <a:pt x="142" y="81"/>
                  </a:lnTo>
                  <a:lnTo>
                    <a:pt x="153" y="79"/>
                  </a:lnTo>
                  <a:lnTo>
                    <a:pt x="166" y="77"/>
                  </a:lnTo>
                  <a:lnTo>
                    <a:pt x="182" y="77"/>
                  </a:lnTo>
                  <a:lnTo>
                    <a:pt x="197" y="75"/>
                  </a:lnTo>
                  <a:lnTo>
                    <a:pt x="212" y="73"/>
                  </a:lnTo>
                  <a:lnTo>
                    <a:pt x="228" y="69"/>
                  </a:lnTo>
                  <a:lnTo>
                    <a:pt x="245" y="68"/>
                  </a:lnTo>
                  <a:lnTo>
                    <a:pt x="262" y="66"/>
                  </a:lnTo>
                  <a:lnTo>
                    <a:pt x="281" y="64"/>
                  </a:lnTo>
                  <a:lnTo>
                    <a:pt x="301" y="60"/>
                  </a:lnTo>
                  <a:lnTo>
                    <a:pt x="320" y="58"/>
                  </a:lnTo>
                  <a:lnTo>
                    <a:pt x="339" y="54"/>
                  </a:lnTo>
                  <a:lnTo>
                    <a:pt x="356" y="52"/>
                  </a:lnTo>
                  <a:lnTo>
                    <a:pt x="373" y="48"/>
                  </a:lnTo>
                  <a:lnTo>
                    <a:pt x="391" y="45"/>
                  </a:lnTo>
                  <a:lnTo>
                    <a:pt x="406" y="43"/>
                  </a:lnTo>
                  <a:lnTo>
                    <a:pt x="421" y="41"/>
                  </a:lnTo>
                  <a:lnTo>
                    <a:pt x="435" y="37"/>
                  </a:lnTo>
                  <a:lnTo>
                    <a:pt x="446" y="35"/>
                  </a:lnTo>
                  <a:lnTo>
                    <a:pt x="458" y="31"/>
                  </a:lnTo>
                  <a:lnTo>
                    <a:pt x="469" y="29"/>
                  </a:lnTo>
                  <a:lnTo>
                    <a:pt x="479" y="27"/>
                  </a:lnTo>
                  <a:lnTo>
                    <a:pt x="488" y="23"/>
                  </a:lnTo>
                  <a:lnTo>
                    <a:pt x="496" y="22"/>
                  </a:lnTo>
                  <a:lnTo>
                    <a:pt x="504" y="20"/>
                  </a:lnTo>
                  <a:lnTo>
                    <a:pt x="509" y="18"/>
                  </a:lnTo>
                  <a:lnTo>
                    <a:pt x="515" y="16"/>
                  </a:lnTo>
                  <a:lnTo>
                    <a:pt x="525" y="12"/>
                  </a:lnTo>
                  <a:lnTo>
                    <a:pt x="532" y="8"/>
                  </a:lnTo>
                  <a:lnTo>
                    <a:pt x="540" y="6"/>
                  </a:lnTo>
                  <a:lnTo>
                    <a:pt x="546" y="4"/>
                  </a:lnTo>
                  <a:lnTo>
                    <a:pt x="553" y="2"/>
                  </a:lnTo>
                  <a:lnTo>
                    <a:pt x="557" y="0"/>
                  </a:lnTo>
                  <a:lnTo>
                    <a:pt x="563" y="0"/>
                  </a:lnTo>
                  <a:lnTo>
                    <a:pt x="567" y="0"/>
                  </a:lnTo>
                  <a:lnTo>
                    <a:pt x="571" y="0"/>
                  </a:lnTo>
                  <a:lnTo>
                    <a:pt x="576" y="2"/>
                  </a:lnTo>
                  <a:lnTo>
                    <a:pt x="584" y="4"/>
                  </a:lnTo>
                  <a:lnTo>
                    <a:pt x="592" y="8"/>
                  </a:lnTo>
                  <a:lnTo>
                    <a:pt x="601" y="12"/>
                  </a:lnTo>
                  <a:lnTo>
                    <a:pt x="611" y="18"/>
                  </a:lnTo>
                  <a:lnTo>
                    <a:pt x="622" y="23"/>
                  </a:lnTo>
                  <a:lnTo>
                    <a:pt x="636" y="31"/>
                  </a:lnTo>
                  <a:lnTo>
                    <a:pt x="647" y="41"/>
                  </a:lnTo>
                  <a:lnTo>
                    <a:pt x="657" y="48"/>
                  </a:lnTo>
                  <a:lnTo>
                    <a:pt x="665" y="56"/>
                  </a:lnTo>
                  <a:lnTo>
                    <a:pt x="670" y="64"/>
                  </a:lnTo>
                  <a:lnTo>
                    <a:pt x="676" y="69"/>
                  </a:lnTo>
                  <a:lnTo>
                    <a:pt x="680" y="75"/>
                  </a:lnTo>
                  <a:lnTo>
                    <a:pt x="682" y="79"/>
                  </a:lnTo>
                  <a:lnTo>
                    <a:pt x="684" y="83"/>
                  </a:lnTo>
                  <a:lnTo>
                    <a:pt x="684" y="87"/>
                  </a:lnTo>
                  <a:lnTo>
                    <a:pt x="682" y="91"/>
                  </a:lnTo>
                  <a:lnTo>
                    <a:pt x="682" y="96"/>
                  </a:lnTo>
                  <a:lnTo>
                    <a:pt x="680" y="100"/>
                  </a:lnTo>
                  <a:lnTo>
                    <a:pt x="676" y="104"/>
                  </a:lnTo>
                  <a:lnTo>
                    <a:pt x="674" y="110"/>
                  </a:lnTo>
                  <a:lnTo>
                    <a:pt x="670" y="114"/>
                  </a:lnTo>
                  <a:lnTo>
                    <a:pt x="666" y="119"/>
                  </a:lnTo>
                  <a:lnTo>
                    <a:pt x="663" y="127"/>
                  </a:lnTo>
                  <a:lnTo>
                    <a:pt x="659" y="135"/>
                  </a:lnTo>
                  <a:lnTo>
                    <a:pt x="655" y="144"/>
                  </a:lnTo>
                  <a:lnTo>
                    <a:pt x="653" y="150"/>
                  </a:lnTo>
                  <a:lnTo>
                    <a:pt x="653" y="156"/>
                  </a:lnTo>
                  <a:lnTo>
                    <a:pt x="651" y="163"/>
                  </a:lnTo>
                  <a:lnTo>
                    <a:pt x="649" y="171"/>
                  </a:lnTo>
                  <a:lnTo>
                    <a:pt x="647" y="179"/>
                  </a:lnTo>
                  <a:lnTo>
                    <a:pt x="645" y="186"/>
                  </a:lnTo>
                  <a:lnTo>
                    <a:pt x="643" y="194"/>
                  </a:lnTo>
                  <a:lnTo>
                    <a:pt x="643" y="204"/>
                  </a:lnTo>
                  <a:lnTo>
                    <a:pt x="642" y="213"/>
                  </a:lnTo>
                  <a:lnTo>
                    <a:pt x="642" y="225"/>
                  </a:lnTo>
                  <a:lnTo>
                    <a:pt x="640" y="236"/>
                  </a:lnTo>
                  <a:lnTo>
                    <a:pt x="636" y="248"/>
                  </a:lnTo>
                  <a:lnTo>
                    <a:pt x="634" y="259"/>
                  </a:lnTo>
                  <a:lnTo>
                    <a:pt x="632" y="273"/>
                  </a:lnTo>
                  <a:lnTo>
                    <a:pt x="630" y="286"/>
                  </a:lnTo>
                  <a:lnTo>
                    <a:pt x="626" y="300"/>
                  </a:lnTo>
                  <a:lnTo>
                    <a:pt x="624" y="315"/>
                  </a:lnTo>
                  <a:lnTo>
                    <a:pt x="620" y="330"/>
                  </a:lnTo>
                  <a:lnTo>
                    <a:pt x="619" y="346"/>
                  </a:lnTo>
                  <a:lnTo>
                    <a:pt x="615" y="363"/>
                  </a:lnTo>
                  <a:lnTo>
                    <a:pt x="611" y="380"/>
                  </a:lnTo>
                  <a:lnTo>
                    <a:pt x="609" y="397"/>
                  </a:lnTo>
                  <a:lnTo>
                    <a:pt x="605" y="417"/>
                  </a:lnTo>
                  <a:lnTo>
                    <a:pt x="601" y="436"/>
                  </a:lnTo>
                  <a:lnTo>
                    <a:pt x="597" y="455"/>
                  </a:lnTo>
                  <a:lnTo>
                    <a:pt x="594" y="476"/>
                  </a:lnTo>
                  <a:lnTo>
                    <a:pt x="588" y="495"/>
                  </a:lnTo>
                  <a:lnTo>
                    <a:pt x="584" y="514"/>
                  </a:lnTo>
                  <a:lnTo>
                    <a:pt x="580" y="534"/>
                  </a:lnTo>
                  <a:lnTo>
                    <a:pt x="574" y="553"/>
                  </a:lnTo>
                  <a:lnTo>
                    <a:pt x="571" y="570"/>
                  </a:lnTo>
                  <a:lnTo>
                    <a:pt x="567" y="585"/>
                  </a:lnTo>
                  <a:lnTo>
                    <a:pt x="561" y="603"/>
                  </a:lnTo>
                  <a:lnTo>
                    <a:pt x="557" y="616"/>
                  </a:lnTo>
                  <a:lnTo>
                    <a:pt x="553" y="631"/>
                  </a:lnTo>
                  <a:lnTo>
                    <a:pt x="550" y="645"/>
                  </a:lnTo>
                  <a:lnTo>
                    <a:pt x="546" y="658"/>
                  </a:lnTo>
                  <a:lnTo>
                    <a:pt x="540" y="670"/>
                  </a:lnTo>
                  <a:lnTo>
                    <a:pt x="536" y="681"/>
                  </a:lnTo>
                  <a:lnTo>
                    <a:pt x="532" y="693"/>
                  </a:lnTo>
                  <a:lnTo>
                    <a:pt x="529" y="702"/>
                  </a:lnTo>
                  <a:lnTo>
                    <a:pt x="525" y="712"/>
                  </a:lnTo>
                  <a:lnTo>
                    <a:pt x="515" y="727"/>
                  </a:lnTo>
                  <a:lnTo>
                    <a:pt x="506" y="744"/>
                  </a:lnTo>
                  <a:lnTo>
                    <a:pt x="496" y="760"/>
                  </a:lnTo>
                  <a:lnTo>
                    <a:pt x="486" y="773"/>
                  </a:lnTo>
                  <a:lnTo>
                    <a:pt x="475" y="787"/>
                  </a:lnTo>
                  <a:lnTo>
                    <a:pt x="465" y="798"/>
                  </a:lnTo>
                  <a:lnTo>
                    <a:pt x="456" y="810"/>
                  </a:lnTo>
                  <a:lnTo>
                    <a:pt x="446" y="821"/>
                  </a:lnTo>
                  <a:lnTo>
                    <a:pt x="437" y="831"/>
                  </a:lnTo>
                  <a:lnTo>
                    <a:pt x="427" y="838"/>
                  </a:lnTo>
                  <a:lnTo>
                    <a:pt x="419" y="844"/>
                  </a:lnTo>
                  <a:lnTo>
                    <a:pt x="412" y="848"/>
                  </a:lnTo>
                  <a:lnTo>
                    <a:pt x="406" y="852"/>
                  </a:lnTo>
                  <a:lnTo>
                    <a:pt x="400" y="856"/>
                  </a:lnTo>
                  <a:lnTo>
                    <a:pt x="396" y="858"/>
                  </a:lnTo>
                  <a:lnTo>
                    <a:pt x="392" y="858"/>
                  </a:lnTo>
                  <a:lnTo>
                    <a:pt x="389" y="856"/>
                  </a:lnTo>
                  <a:lnTo>
                    <a:pt x="387" y="852"/>
                  </a:lnTo>
                  <a:lnTo>
                    <a:pt x="383" y="846"/>
                  </a:lnTo>
                  <a:lnTo>
                    <a:pt x="381" y="842"/>
                  </a:lnTo>
                  <a:lnTo>
                    <a:pt x="379" y="835"/>
                  </a:lnTo>
                  <a:lnTo>
                    <a:pt x="375" y="829"/>
                  </a:lnTo>
                  <a:lnTo>
                    <a:pt x="373" y="819"/>
                  </a:lnTo>
                  <a:lnTo>
                    <a:pt x="371" y="810"/>
                  </a:lnTo>
                  <a:lnTo>
                    <a:pt x="370" y="800"/>
                  </a:lnTo>
                  <a:lnTo>
                    <a:pt x="366" y="790"/>
                  </a:lnTo>
                  <a:lnTo>
                    <a:pt x="360" y="779"/>
                  </a:lnTo>
                  <a:lnTo>
                    <a:pt x="352" y="767"/>
                  </a:lnTo>
                  <a:lnTo>
                    <a:pt x="345" y="756"/>
                  </a:lnTo>
                  <a:lnTo>
                    <a:pt x="335" y="743"/>
                  </a:lnTo>
                  <a:lnTo>
                    <a:pt x="325" y="729"/>
                  </a:lnTo>
                  <a:lnTo>
                    <a:pt x="314" y="716"/>
                  </a:lnTo>
                  <a:lnTo>
                    <a:pt x="308" y="710"/>
                  </a:lnTo>
                  <a:lnTo>
                    <a:pt x="301" y="704"/>
                  </a:lnTo>
                  <a:lnTo>
                    <a:pt x="291" y="695"/>
                  </a:lnTo>
                  <a:lnTo>
                    <a:pt x="281" y="685"/>
                  </a:lnTo>
                  <a:lnTo>
                    <a:pt x="274" y="677"/>
                  </a:lnTo>
                  <a:lnTo>
                    <a:pt x="268" y="670"/>
                  </a:lnTo>
                  <a:lnTo>
                    <a:pt x="264" y="664"/>
                  </a:lnTo>
                  <a:lnTo>
                    <a:pt x="262" y="658"/>
                  </a:lnTo>
                  <a:lnTo>
                    <a:pt x="262" y="654"/>
                  </a:lnTo>
                  <a:lnTo>
                    <a:pt x="262" y="652"/>
                  </a:lnTo>
                  <a:lnTo>
                    <a:pt x="264" y="650"/>
                  </a:lnTo>
                  <a:lnTo>
                    <a:pt x="268" y="650"/>
                  </a:lnTo>
                  <a:lnTo>
                    <a:pt x="274" y="650"/>
                  </a:lnTo>
                  <a:lnTo>
                    <a:pt x="281" y="652"/>
                  </a:lnTo>
                  <a:lnTo>
                    <a:pt x="291" y="654"/>
                  </a:lnTo>
                  <a:lnTo>
                    <a:pt x="301" y="658"/>
                  </a:lnTo>
                  <a:lnTo>
                    <a:pt x="308" y="662"/>
                  </a:lnTo>
                  <a:lnTo>
                    <a:pt x="314" y="664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75" grpId="0" animBg="1" autoUpdateAnimBg="0"/>
      <p:bldP spid="71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29250" y="1905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150" y="1651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5562600" y="228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b="1">
              <a:solidFill>
                <a:srgbClr val="9933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1111250" y="838200"/>
            <a:ext cx="3079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800">
                <a:latin typeface="GB Pinyinok-C" pitchFamily="2" charset="-122"/>
                <a:ea typeface="GB Pinyinok-C" pitchFamily="2" charset="-122"/>
              </a:rPr>
              <a:t>    x</a:t>
            </a:r>
            <a:r>
              <a:rPr lang="zh-CN" altLang="zh-CN" sz="4400">
                <a:latin typeface="Arial" pitchFamily="34" charset="0"/>
              </a:rPr>
              <a:t>ǔ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04800" y="5257800"/>
            <a:ext cx="8839200" cy="823913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800">
                <a:latin typeface="Arial" pitchFamily="34" charset="0"/>
                <a:ea typeface="楷体_GB2312" pitchFamily="49" charset="-122"/>
              </a:rPr>
              <a:t>我有许多好看的故事书。</a:t>
            </a:r>
          </a:p>
        </p:txBody>
      </p:sp>
      <p:grpSp>
        <p:nvGrpSpPr>
          <p:cNvPr id="8199" name="Group 8"/>
          <p:cNvGrpSpPr>
            <a:grpSpLocks/>
          </p:cNvGrpSpPr>
          <p:nvPr/>
        </p:nvGrpSpPr>
        <p:grpSpPr bwMode="auto">
          <a:xfrm>
            <a:off x="1524000" y="1828800"/>
            <a:ext cx="2657475" cy="2657475"/>
            <a:chOff x="0" y="0"/>
            <a:chExt cx="1488" cy="1488"/>
          </a:xfrm>
        </p:grpSpPr>
        <p:sp>
          <p:nvSpPr>
            <p:cNvPr id="8200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88" cy="1488"/>
            </a:xfrm>
            <a:prstGeom prst="rect">
              <a:avLst/>
            </a:prstGeom>
            <a:solidFill>
              <a:srgbClr val="99CC00">
                <a:alpha val="62000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0" y="750"/>
              <a:ext cx="14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1"/>
            <p:cNvSpPr>
              <a:spLocks noChangeShapeType="1"/>
            </p:cNvSpPr>
            <p:nvPr/>
          </p:nvSpPr>
          <p:spPr bwMode="auto">
            <a:xfrm>
              <a:off x="735" y="0"/>
              <a:ext cx="0" cy="1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203" name="Picture 12" descr="Noname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6256338"/>
            <a:ext cx="685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4200" y="1524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5334000" y="1905000"/>
            <a:ext cx="3124200" cy="21478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许多</a:t>
            </a:r>
          </a:p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也许</a:t>
            </a:r>
          </a:p>
        </p:txBody>
      </p:sp>
      <p:grpSp>
        <p:nvGrpSpPr>
          <p:cNvPr id="8206" name="Group 60"/>
          <p:cNvGrpSpPr>
            <a:grpSpLocks/>
          </p:cNvGrpSpPr>
          <p:nvPr/>
        </p:nvGrpSpPr>
        <p:grpSpPr bwMode="auto">
          <a:xfrm>
            <a:off x="1882775" y="2286000"/>
            <a:ext cx="1851025" cy="1846263"/>
            <a:chOff x="0" y="0"/>
            <a:chExt cx="1166" cy="1163"/>
          </a:xfrm>
        </p:grpSpPr>
        <p:sp>
          <p:nvSpPr>
            <p:cNvPr id="8207" name="AutoShape 59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166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Freeform 61"/>
            <p:cNvSpPr>
              <a:spLocks noEditPoints="1" noChangeArrowheads="1"/>
            </p:cNvSpPr>
            <p:nvPr/>
          </p:nvSpPr>
          <p:spPr bwMode="auto">
            <a:xfrm>
              <a:off x="8" y="4"/>
              <a:ext cx="1141" cy="1144"/>
            </a:xfrm>
            <a:custGeom>
              <a:avLst/>
              <a:gdLst>
                <a:gd name="T0" fmla="*/ 461 w 1141"/>
                <a:gd name="T1" fmla="*/ 477 h 1144"/>
                <a:gd name="T2" fmla="*/ 459 w 1141"/>
                <a:gd name="T3" fmla="*/ 458 h 1144"/>
                <a:gd name="T4" fmla="*/ 551 w 1141"/>
                <a:gd name="T5" fmla="*/ 318 h 1144"/>
                <a:gd name="T6" fmla="*/ 658 w 1141"/>
                <a:gd name="T7" fmla="*/ 101 h 1144"/>
                <a:gd name="T8" fmla="*/ 660 w 1141"/>
                <a:gd name="T9" fmla="*/ 21 h 1144"/>
                <a:gd name="T10" fmla="*/ 700 w 1141"/>
                <a:gd name="T11" fmla="*/ 6 h 1144"/>
                <a:gd name="T12" fmla="*/ 760 w 1141"/>
                <a:gd name="T13" fmla="*/ 80 h 1144"/>
                <a:gd name="T14" fmla="*/ 708 w 1141"/>
                <a:gd name="T15" fmla="*/ 176 h 1144"/>
                <a:gd name="T16" fmla="*/ 545 w 1141"/>
                <a:gd name="T17" fmla="*/ 404 h 1144"/>
                <a:gd name="T18" fmla="*/ 653 w 1141"/>
                <a:gd name="T19" fmla="*/ 297 h 1144"/>
                <a:gd name="T20" fmla="*/ 821 w 1141"/>
                <a:gd name="T21" fmla="*/ 253 h 1144"/>
                <a:gd name="T22" fmla="*/ 934 w 1141"/>
                <a:gd name="T23" fmla="*/ 235 h 1144"/>
                <a:gd name="T24" fmla="*/ 991 w 1141"/>
                <a:gd name="T25" fmla="*/ 268 h 1144"/>
                <a:gd name="T26" fmla="*/ 924 w 1141"/>
                <a:gd name="T27" fmla="*/ 289 h 1144"/>
                <a:gd name="T28" fmla="*/ 741 w 1141"/>
                <a:gd name="T29" fmla="*/ 326 h 1144"/>
                <a:gd name="T30" fmla="*/ 618 w 1141"/>
                <a:gd name="T31" fmla="*/ 615 h 1144"/>
                <a:gd name="T32" fmla="*/ 455 w 1141"/>
                <a:gd name="T33" fmla="*/ 630 h 1144"/>
                <a:gd name="T34" fmla="*/ 415 w 1141"/>
                <a:gd name="T35" fmla="*/ 588 h 1144"/>
                <a:gd name="T36" fmla="*/ 664 w 1141"/>
                <a:gd name="T37" fmla="*/ 554 h 1144"/>
                <a:gd name="T38" fmla="*/ 978 w 1141"/>
                <a:gd name="T39" fmla="*/ 498 h 1144"/>
                <a:gd name="T40" fmla="*/ 1110 w 1141"/>
                <a:gd name="T41" fmla="*/ 525 h 1144"/>
                <a:gd name="T42" fmla="*/ 1137 w 1141"/>
                <a:gd name="T43" fmla="*/ 575 h 1144"/>
                <a:gd name="T44" fmla="*/ 990 w 1141"/>
                <a:gd name="T45" fmla="*/ 565 h 1144"/>
                <a:gd name="T46" fmla="*/ 760 w 1141"/>
                <a:gd name="T47" fmla="*/ 588 h 1144"/>
                <a:gd name="T48" fmla="*/ 210 w 1141"/>
                <a:gd name="T49" fmla="*/ 948 h 1144"/>
                <a:gd name="T50" fmla="*/ 168 w 1141"/>
                <a:gd name="T51" fmla="*/ 885 h 1144"/>
                <a:gd name="T52" fmla="*/ 210 w 1141"/>
                <a:gd name="T53" fmla="*/ 810 h 1144"/>
                <a:gd name="T54" fmla="*/ 233 w 1141"/>
                <a:gd name="T55" fmla="*/ 621 h 1144"/>
                <a:gd name="T56" fmla="*/ 245 w 1141"/>
                <a:gd name="T57" fmla="*/ 483 h 1144"/>
                <a:gd name="T58" fmla="*/ 229 w 1141"/>
                <a:gd name="T59" fmla="*/ 456 h 1144"/>
                <a:gd name="T60" fmla="*/ 145 w 1141"/>
                <a:gd name="T61" fmla="*/ 492 h 1144"/>
                <a:gd name="T62" fmla="*/ 74 w 1141"/>
                <a:gd name="T63" fmla="*/ 517 h 1144"/>
                <a:gd name="T64" fmla="*/ 0 w 1141"/>
                <a:gd name="T65" fmla="*/ 465 h 1144"/>
                <a:gd name="T66" fmla="*/ 214 w 1141"/>
                <a:gd name="T67" fmla="*/ 410 h 1144"/>
                <a:gd name="T68" fmla="*/ 272 w 1141"/>
                <a:gd name="T69" fmla="*/ 372 h 1144"/>
                <a:gd name="T70" fmla="*/ 350 w 1141"/>
                <a:gd name="T71" fmla="*/ 410 h 1144"/>
                <a:gd name="T72" fmla="*/ 339 w 1141"/>
                <a:gd name="T73" fmla="*/ 452 h 1144"/>
                <a:gd name="T74" fmla="*/ 304 w 1141"/>
                <a:gd name="T75" fmla="*/ 532 h 1144"/>
                <a:gd name="T76" fmla="*/ 285 w 1141"/>
                <a:gd name="T77" fmla="*/ 682 h 1144"/>
                <a:gd name="T78" fmla="*/ 285 w 1141"/>
                <a:gd name="T79" fmla="*/ 772 h 1144"/>
                <a:gd name="T80" fmla="*/ 317 w 1141"/>
                <a:gd name="T81" fmla="*/ 778 h 1144"/>
                <a:gd name="T82" fmla="*/ 411 w 1141"/>
                <a:gd name="T83" fmla="*/ 726 h 1144"/>
                <a:gd name="T84" fmla="*/ 450 w 1141"/>
                <a:gd name="T85" fmla="*/ 720 h 1144"/>
                <a:gd name="T86" fmla="*/ 379 w 1141"/>
                <a:gd name="T87" fmla="*/ 791 h 1144"/>
                <a:gd name="T88" fmla="*/ 272 w 1141"/>
                <a:gd name="T89" fmla="*/ 893 h 1144"/>
                <a:gd name="T90" fmla="*/ 227 w 1141"/>
                <a:gd name="T91" fmla="*/ 954 h 1144"/>
                <a:gd name="T92" fmla="*/ 243 w 1141"/>
                <a:gd name="T93" fmla="*/ 88 h 1144"/>
                <a:gd name="T94" fmla="*/ 375 w 1141"/>
                <a:gd name="T95" fmla="*/ 130 h 1144"/>
                <a:gd name="T96" fmla="*/ 383 w 1141"/>
                <a:gd name="T97" fmla="*/ 214 h 1144"/>
                <a:gd name="T98" fmla="*/ 296 w 1141"/>
                <a:gd name="T99" fmla="*/ 172 h 1144"/>
                <a:gd name="T100" fmla="*/ 781 w 1141"/>
                <a:gd name="T101" fmla="*/ 446 h 1144"/>
                <a:gd name="T102" fmla="*/ 779 w 1141"/>
                <a:gd name="T103" fmla="*/ 626 h 1144"/>
                <a:gd name="T104" fmla="*/ 783 w 1141"/>
                <a:gd name="T105" fmla="*/ 897 h 1144"/>
                <a:gd name="T106" fmla="*/ 767 w 1141"/>
                <a:gd name="T107" fmla="*/ 1086 h 1144"/>
                <a:gd name="T108" fmla="*/ 750 w 1141"/>
                <a:gd name="T109" fmla="*/ 1144 h 1144"/>
                <a:gd name="T110" fmla="*/ 735 w 1141"/>
                <a:gd name="T111" fmla="*/ 1117 h 1144"/>
                <a:gd name="T112" fmla="*/ 720 w 1141"/>
                <a:gd name="T113" fmla="*/ 992 h 1144"/>
                <a:gd name="T114" fmla="*/ 714 w 1141"/>
                <a:gd name="T115" fmla="*/ 669 h 1144"/>
                <a:gd name="T116" fmla="*/ 704 w 1141"/>
                <a:gd name="T117" fmla="*/ 354 h 1144"/>
                <a:gd name="T118" fmla="*/ 769 w 1141"/>
                <a:gd name="T119" fmla="*/ 347 h 1144"/>
                <a:gd name="T120" fmla="*/ 785 w 1141"/>
                <a:gd name="T121" fmla="*/ 414 h 1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1"/>
                <a:gd name="T184" fmla="*/ 0 h 1144"/>
                <a:gd name="T185" fmla="*/ 1141 w 1141"/>
                <a:gd name="T186" fmla="*/ 1144 h 114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1" h="1144">
                  <a:moveTo>
                    <a:pt x="526" y="423"/>
                  </a:moveTo>
                  <a:lnTo>
                    <a:pt x="519" y="431"/>
                  </a:lnTo>
                  <a:lnTo>
                    <a:pt x="509" y="439"/>
                  </a:lnTo>
                  <a:lnTo>
                    <a:pt x="503" y="444"/>
                  </a:lnTo>
                  <a:lnTo>
                    <a:pt x="496" y="450"/>
                  </a:lnTo>
                  <a:lnTo>
                    <a:pt x="490" y="456"/>
                  </a:lnTo>
                  <a:lnTo>
                    <a:pt x="482" y="462"/>
                  </a:lnTo>
                  <a:lnTo>
                    <a:pt x="478" y="465"/>
                  </a:lnTo>
                  <a:lnTo>
                    <a:pt x="473" y="469"/>
                  </a:lnTo>
                  <a:lnTo>
                    <a:pt x="469" y="473"/>
                  </a:lnTo>
                  <a:lnTo>
                    <a:pt x="465" y="475"/>
                  </a:lnTo>
                  <a:lnTo>
                    <a:pt x="461" y="477"/>
                  </a:lnTo>
                  <a:lnTo>
                    <a:pt x="457" y="479"/>
                  </a:lnTo>
                  <a:lnTo>
                    <a:pt x="455" y="481"/>
                  </a:lnTo>
                  <a:lnTo>
                    <a:pt x="453" y="481"/>
                  </a:lnTo>
                  <a:lnTo>
                    <a:pt x="452" y="481"/>
                  </a:lnTo>
                  <a:lnTo>
                    <a:pt x="452" y="479"/>
                  </a:lnTo>
                  <a:lnTo>
                    <a:pt x="450" y="479"/>
                  </a:lnTo>
                  <a:lnTo>
                    <a:pt x="450" y="477"/>
                  </a:lnTo>
                  <a:lnTo>
                    <a:pt x="452" y="473"/>
                  </a:lnTo>
                  <a:lnTo>
                    <a:pt x="452" y="471"/>
                  </a:lnTo>
                  <a:lnTo>
                    <a:pt x="453" y="467"/>
                  </a:lnTo>
                  <a:lnTo>
                    <a:pt x="455" y="462"/>
                  </a:lnTo>
                  <a:lnTo>
                    <a:pt x="459" y="458"/>
                  </a:lnTo>
                  <a:lnTo>
                    <a:pt x="461" y="452"/>
                  </a:lnTo>
                  <a:lnTo>
                    <a:pt x="465" y="444"/>
                  </a:lnTo>
                  <a:lnTo>
                    <a:pt x="471" y="439"/>
                  </a:lnTo>
                  <a:lnTo>
                    <a:pt x="474" y="431"/>
                  </a:lnTo>
                  <a:lnTo>
                    <a:pt x="480" y="421"/>
                  </a:lnTo>
                  <a:lnTo>
                    <a:pt x="486" y="412"/>
                  </a:lnTo>
                  <a:lnTo>
                    <a:pt x="492" y="402"/>
                  </a:lnTo>
                  <a:lnTo>
                    <a:pt x="499" y="393"/>
                  </a:lnTo>
                  <a:lnTo>
                    <a:pt x="507" y="381"/>
                  </a:lnTo>
                  <a:lnTo>
                    <a:pt x="522" y="360"/>
                  </a:lnTo>
                  <a:lnTo>
                    <a:pt x="538" y="339"/>
                  </a:lnTo>
                  <a:lnTo>
                    <a:pt x="551" y="318"/>
                  </a:lnTo>
                  <a:lnTo>
                    <a:pt x="564" y="297"/>
                  </a:lnTo>
                  <a:lnTo>
                    <a:pt x="578" y="276"/>
                  </a:lnTo>
                  <a:lnTo>
                    <a:pt x="589" y="255"/>
                  </a:lnTo>
                  <a:lnTo>
                    <a:pt x="601" y="235"/>
                  </a:lnTo>
                  <a:lnTo>
                    <a:pt x="610" y="216"/>
                  </a:lnTo>
                  <a:lnTo>
                    <a:pt x="620" y="197"/>
                  </a:lnTo>
                  <a:lnTo>
                    <a:pt x="628" y="178"/>
                  </a:lnTo>
                  <a:lnTo>
                    <a:pt x="635" y="161"/>
                  </a:lnTo>
                  <a:lnTo>
                    <a:pt x="643" y="145"/>
                  </a:lnTo>
                  <a:lnTo>
                    <a:pt x="649" y="130"/>
                  </a:lnTo>
                  <a:lnTo>
                    <a:pt x="654" y="115"/>
                  </a:lnTo>
                  <a:lnTo>
                    <a:pt x="658" y="101"/>
                  </a:lnTo>
                  <a:lnTo>
                    <a:pt x="662" y="88"/>
                  </a:lnTo>
                  <a:lnTo>
                    <a:pt x="666" y="76"/>
                  </a:lnTo>
                  <a:lnTo>
                    <a:pt x="668" y="67"/>
                  </a:lnTo>
                  <a:lnTo>
                    <a:pt x="670" y="57"/>
                  </a:lnTo>
                  <a:lnTo>
                    <a:pt x="670" y="50"/>
                  </a:lnTo>
                  <a:lnTo>
                    <a:pt x="670" y="42"/>
                  </a:lnTo>
                  <a:lnTo>
                    <a:pt x="670" y="36"/>
                  </a:lnTo>
                  <a:lnTo>
                    <a:pt x="670" y="30"/>
                  </a:lnTo>
                  <a:lnTo>
                    <a:pt x="668" y="27"/>
                  </a:lnTo>
                  <a:lnTo>
                    <a:pt x="664" y="25"/>
                  </a:lnTo>
                  <a:lnTo>
                    <a:pt x="662" y="23"/>
                  </a:lnTo>
                  <a:lnTo>
                    <a:pt x="660" y="21"/>
                  </a:lnTo>
                  <a:lnTo>
                    <a:pt x="660" y="17"/>
                  </a:lnTo>
                  <a:lnTo>
                    <a:pt x="660" y="13"/>
                  </a:lnTo>
                  <a:lnTo>
                    <a:pt x="662" y="11"/>
                  </a:lnTo>
                  <a:lnTo>
                    <a:pt x="664" y="7"/>
                  </a:lnTo>
                  <a:lnTo>
                    <a:pt x="668" y="4"/>
                  </a:lnTo>
                  <a:lnTo>
                    <a:pt x="670" y="2"/>
                  </a:lnTo>
                  <a:lnTo>
                    <a:pt x="672" y="2"/>
                  </a:lnTo>
                  <a:lnTo>
                    <a:pt x="677" y="0"/>
                  </a:lnTo>
                  <a:lnTo>
                    <a:pt x="681" y="0"/>
                  </a:lnTo>
                  <a:lnTo>
                    <a:pt x="687" y="2"/>
                  </a:lnTo>
                  <a:lnTo>
                    <a:pt x="695" y="4"/>
                  </a:lnTo>
                  <a:lnTo>
                    <a:pt x="700" y="6"/>
                  </a:lnTo>
                  <a:lnTo>
                    <a:pt x="710" y="9"/>
                  </a:lnTo>
                  <a:lnTo>
                    <a:pt x="723" y="15"/>
                  </a:lnTo>
                  <a:lnTo>
                    <a:pt x="735" y="23"/>
                  </a:lnTo>
                  <a:lnTo>
                    <a:pt x="746" y="30"/>
                  </a:lnTo>
                  <a:lnTo>
                    <a:pt x="756" y="36"/>
                  </a:lnTo>
                  <a:lnTo>
                    <a:pt x="760" y="42"/>
                  </a:lnTo>
                  <a:lnTo>
                    <a:pt x="762" y="48"/>
                  </a:lnTo>
                  <a:lnTo>
                    <a:pt x="764" y="53"/>
                  </a:lnTo>
                  <a:lnTo>
                    <a:pt x="764" y="59"/>
                  </a:lnTo>
                  <a:lnTo>
                    <a:pt x="764" y="65"/>
                  </a:lnTo>
                  <a:lnTo>
                    <a:pt x="762" y="73"/>
                  </a:lnTo>
                  <a:lnTo>
                    <a:pt x="760" y="80"/>
                  </a:lnTo>
                  <a:lnTo>
                    <a:pt x="756" y="88"/>
                  </a:lnTo>
                  <a:lnTo>
                    <a:pt x="754" y="94"/>
                  </a:lnTo>
                  <a:lnTo>
                    <a:pt x="750" y="99"/>
                  </a:lnTo>
                  <a:lnTo>
                    <a:pt x="748" y="105"/>
                  </a:lnTo>
                  <a:lnTo>
                    <a:pt x="744" y="111"/>
                  </a:lnTo>
                  <a:lnTo>
                    <a:pt x="739" y="119"/>
                  </a:lnTo>
                  <a:lnTo>
                    <a:pt x="735" y="126"/>
                  </a:lnTo>
                  <a:lnTo>
                    <a:pt x="729" y="136"/>
                  </a:lnTo>
                  <a:lnTo>
                    <a:pt x="725" y="144"/>
                  </a:lnTo>
                  <a:lnTo>
                    <a:pt x="720" y="155"/>
                  </a:lnTo>
                  <a:lnTo>
                    <a:pt x="714" y="165"/>
                  </a:lnTo>
                  <a:lnTo>
                    <a:pt x="708" y="176"/>
                  </a:lnTo>
                  <a:lnTo>
                    <a:pt x="700" y="188"/>
                  </a:lnTo>
                  <a:lnTo>
                    <a:pt x="695" y="199"/>
                  </a:lnTo>
                  <a:lnTo>
                    <a:pt x="687" y="213"/>
                  </a:lnTo>
                  <a:lnTo>
                    <a:pt x="679" y="226"/>
                  </a:lnTo>
                  <a:lnTo>
                    <a:pt x="672" y="239"/>
                  </a:lnTo>
                  <a:lnTo>
                    <a:pt x="654" y="266"/>
                  </a:lnTo>
                  <a:lnTo>
                    <a:pt x="637" y="293"/>
                  </a:lnTo>
                  <a:lnTo>
                    <a:pt x="620" y="318"/>
                  </a:lnTo>
                  <a:lnTo>
                    <a:pt x="601" y="341"/>
                  </a:lnTo>
                  <a:lnTo>
                    <a:pt x="582" y="364"/>
                  </a:lnTo>
                  <a:lnTo>
                    <a:pt x="564" y="385"/>
                  </a:lnTo>
                  <a:lnTo>
                    <a:pt x="545" y="404"/>
                  </a:lnTo>
                  <a:lnTo>
                    <a:pt x="526" y="423"/>
                  </a:lnTo>
                  <a:close/>
                  <a:moveTo>
                    <a:pt x="591" y="310"/>
                  </a:moveTo>
                  <a:lnTo>
                    <a:pt x="595" y="310"/>
                  </a:lnTo>
                  <a:lnTo>
                    <a:pt x="599" y="310"/>
                  </a:lnTo>
                  <a:lnTo>
                    <a:pt x="605" y="308"/>
                  </a:lnTo>
                  <a:lnTo>
                    <a:pt x="610" y="308"/>
                  </a:lnTo>
                  <a:lnTo>
                    <a:pt x="616" y="306"/>
                  </a:lnTo>
                  <a:lnTo>
                    <a:pt x="624" y="304"/>
                  </a:lnTo>
                  <a:lnTo>
                    <a:pt x="631" y="303"/>
                  </a:lnTo>
                  <a:lnTo>
                    <a:pt x="641" y="301"/>
                  </a:lnTo>
                  <a:lnTo>
                    <a:pt x="653" y="297"/>
                  </a:lnTo>
                  <a:lnTo>
                    <a:pt x="662" y="295"/>
                  </a:lnTo>
                  <a:lnTo>
                    <a:pt x="676" y="291"/>
                  </a:lnTo>
                  <a:lnTo>
                    <a:pt x="687" y="289"/>
                  </a:lnTo>
                  <a:lnTo>
                    <a:pt x="700" y="285"/>
                  </a:lnTo>
                  <a:lnTo>
                    <a:pt x="716" y="281"/>
                  </a:lnTo>
                  <a:lnTo>
                    <a:pt x="731" y="278"/>
                  </a:lnTo>
                  <a:lnTo>
                    <a:pt x="748" y="272"/>
                  </a:lnTo>
                  <a:lnTo>
                    <a:pt x="764" y="268"/>
                  </a:lnTo>
                  <a:lnTo>
                    <a:pt x="779" y="264"/>
                  </a:lnTo>
                  <a:lnTo>
                    <a:pt x="794" y="260"/>
                  </a:lnTo>
                  <a:lnTo>
                    <a:pt x="808" y="257"/>
                  </a:lnTo>
                  <a:lnTo>
                    <a:pt x="821" y="253"/>
                  </a:lnTo>
                  <a:lnTo>
                    <a:pt x="834" y="251"/>
                  </a:lnTo>
                  <a:lnTo>
                    <a:pt x="846" y="247"/>
                  </a:lnTo>
                  <a:lnTo>
                    <a:pt x="857" y="245"/>
                  </a:lnTo>
                  <a:lnTo>
                    <a:pt x="867" y="241"/>
                  </a:lnTo>
                  <a:lnTo>
                    <a:pt x="877" y="239"/>
                  </a:lnTo>
                  <a:lnTo>
                    <a:pt x="886" y="239"/>
                  </a:lnTo>
                  <a:lnTo>
                    <a:pt x="894" y="237"/>
                  </a:lnTo>
                  <a:lnTo>
                    <a:pt x="900" y="235"/>
                  </a:lnTo>
                  <a:lnTo>
                    <a:pt x="907" y="235"/>
                  </a:lnTo>
                  <a:lnTo>
                    <a:pt x="913" y="235"/>
                  </a:lnTo>
                  <a:lnTo>
                    <a:pt x="917" y="235"/>
                  </a:lnTo>
                  <a:lnTo>
                    <a:pt x="934" y="235"/>
                  </a:lnTo>
                  <a:lnTo>
                    <a:pt x="949" y="237"/>
                  </a:lnTo>
                  <a:lnTo>
                    <a:pt x="963" y="241"/>
                  </a:lnTo>
                  <a:lnTo>
                    <a:pt x="974" y="243"/>
                  </a:lnTo>
                  <a:lnTo>
                    <a:pt x="978" y="247"/>
                  </a:lnTo>
                  <a:lnTo>
                    <a:pt x="982" y="251"/>
                  </a:lnTo>
                  <a:lnTo>
                    <a:pt x="986" y="255"/>
                  </a:lnTo>
                  <a:lnTo>
                    <a:pt x="988" y="258"/>
                  </a:lnTo>
                  <a:lnTo>
                    <a:pt x="990" y="260"/>
                  </a:lnTo>
                  <a:lnTo>
                    <a:pt x="991" y="262"/>
                  </a:lnTo>
                  <a:lnTo>
                    <a:pt x="991" y="266"/>
                  </a:lnTo>
                  <a:lnTo>
                    <a:pt x="991" y="268"/>
                  </a:lnTo>
                  <a:lnTo>
                    <a:pt x="991" y="270"/>
                  </a:lnTo>
                  <a:lnTo>
                    <a:pt x="990" y="270"/>
                  </a:lnTo>
                  <a:lnTo>
                    <a:pt x="986" y="272"/>
                  </a:lnTo>
                  <a:lnTo>
                    <a:pt x="982" y="274"/>
                  </a:lnTo>
                  <a:lnTo>
                    <a:pt x="978" y="276"/>
                  </a:lnTo>
                  <a:lnTo>
                    <a:pt x="972" y="276"/>
                  </a:lnTo>
                  <a:lnTo>
                    <a:pt x="967" y="278"/>
                  </a:lnTo>
                  <a:lnTo>
                    <a:pt x="959" y="280"/>
                  </a:lnTo>
                  <a:lnTo>
                    <a:pt x="951" y="281"/>
                  </a:lnTo>
                  <a:lnTo>
                    <a:pt x="944" y="283"/>
                  </a:lnTo>
                  <a:lnTo>
                    <a:pt x="934" y="285"/>
                  </a:lnTo>
                  <a:lnTo>
                    <a:pt x="924" y="289"/>
                  </a:lnTo>
                  <a:lnTo>
                    <a:pt x="913" y="291"/>
                  </a:lnTo>
                  <a:lnTo>
                    <a:pt x="901" y="293"/>
                  </a:lnTo>
                  <a:lnTo>
                    <a:pt x="890" y="297"/>
                  </a:lnTo>
                  <a:lnTo>
                    <a:pt x="877" y="299"/>
                  </a:lnTo>
                  <a:lnTo>
                    <a:pt x="861" y="303"/>
                  </a:lnTo>
                  <a:lnTo>
                    <a:pt x="846" y="304"/>
                  </a:lnTo>
                  <a:lnTo>
                    <a:pt x="831" y="308"/>
                  </a:lnTo>
                  <a:lnTo>
                    <a:pt x="815" y="312"/>
                  </a:lnTo>
                  <a:lnTo>
                    <a:pt x="796" y="314"/>
                  </a:lnTo>
                  <a:lnTo>
                    <a:pt x="779" y="318"/>
                  </a:lnTo>
                  <a:lnTo>
                    <a:pt x="760" y="322"/>
                  </a:lnTo>
                  <a:lnTo>
                    <a:pt x="741" y="326"/>
                  </a:lnTo>
                  <a:lnTo>
                    <a:pt x="720" y="329"/>
                  </a:lnTo>
                  <a:lnTo>
                    <a:pt x="698" y="335"/>
                  </a:lnTo>
                  <a:lnTo>
                    <a:pt x="676" y="339"/>
                  </a:lnTo>
                  <a:lnTo>
                    <a:pt x="653" y="343"/>
                  </a:lnTo>
                  <a:lnTo>
                    <a:pt x="628" y="347"/>
                  </a:lnTo>
                  <a:lnTo>
                    <a:pt x="603" y="352"/>
                  </a:lnTo>
                  <a:lnTo>
                    <a:pt x="578" y="356"/>
                  </a:lnTo>
                  <a:lnTo>
                    <a:pt x="586" y="333"/>
                  </a:lnTo>
                  <a:lnTo>
                    <a:pt x="591" y="310"/>
                  </a:lnTo>
                  <a:close/>
                  <a:moveTo>
                    <a:pt x="639" y="611"/>
                  </a:moveTo>
                  <a:lnTo>
                    <a:pt x="618" y="615"/>
                  </a:lnTo>
                  <a:lnTo>
                    <a:pt x="597" y="619"/>
                  </a:lnTo>
                  <a:lnTo>
                    <a:pt x="578" y="621"/>
                  </a:lnTo>
                  <a:lnTo>
                    <a:pt x="561" y="623"/>
                  </a:lnTo>
                  <a:lnTo>
                    <a:pt x="543" y="624"/>
                  </a:lnTo>
                  <a:lnTo>
                    <a:pt x="528" y="626"/>
                  </a:lnTo>
                  <a:lnTo>
                    <a:pt x="515" y="628"/>
                  </a:lnTo>
                  <a:lnTo>
                    <a:pt x="501" y="630"/>
                  </a:lnTo>
                  <a:lnTo>
                    <a:pt x="490" y="630"/>
                  </a:lnTo>
                  <a:lnTo>
                    <a:pt x="478" y="630"/>
                  </a:lnTo>
                  <a:lnTo>
                    <a:pt x="471" y="630"/>
                  </a:lnTo>
                  <a:lnTo>
                    <a:pt x="461" y="630"/>
                  </a:lnTo>
                  <a:lnTo>
                    <a:pt x="455" y="630"/>
                  </a:lnTo>
                  <a:lnTo>
                    <a:pt x="450" y="628"/>
                  </a:lnTo>
                  <a:lnTo>
                    <a:pt x="444" y="626"/>
                  </a:lnTo>
                  <a:lnTo>
                    <a:pt x="442" y="626"/>
                  </a:lnTo>
                  <a:lnTo>
                    <a:pt x="436" y="623"/>
                  </a:lnTo>
                  <a:lnTo>
                    <a:pt x="430" y="621"/>
                  </a:lnTo>
                  <a:lnTo>
                    <a:pt x="427" y="617"/>
                  </a:lnTo>
                  <a:lnTo>
                    <a:pt x="421" y="613"/>
                  </a:lnTo>
                  <a:lnTo>
                    <a:pt x="415" y="607"/>
                  </a:lnTo>
                  <a:lnTo>
                    <a:pt x="411" y="601"/>
                  </a:lnTo>
                  <a:lnTo>
                    <a:pt x="407" y="596"/>
                  </a:lnTo>
                  <a:lnTo>
                    <a:pt x="404" y="588"/>
                  </a:lnTo>
                  <a:lnTo>
                    <a:pt x="415" y="588"/>
                  </a:lnTo>
                  <a:lnTo>
                    <a:pt x="429" y="588"/>
                  </a:lnTo>
                  <a:lnTo>
                    <a:pt x="444" y="586"/>
                  </a:lnTo>
                  <a:lnTo>
                    <a:pt x="461" y="584"/>
                  </a:lnTo>
                  <a:lnTo>
                    <a:pt x="478" y="582"/>
                  </a:lnTo>
                  <a:lnTo>
                    <a:pt x="496" y="580"/>
                  </a:lnTo>
                  <a:lnTo>
                    <a:pt x="517" y="578"/>
                  </a:lnTo>
                  <a:lnTo>
                    <a:pt x="538" y="575"/>
                  </a:lnTo>
                  <a:lnTo>
                    <a:pt x="561" y="571"/>
                  </a:lnTo>
                  <a:lnTo>
                    <a:pt x="586" y="567"/>
                  </a:lnTo>
                  <a:lnTo>
                    <a:pt x="610" y="563"/>
                  </a:lnTo>
                  <a:lnTo>
                    <a:pt x="637" y="559"/>
                  </a:lnTo>
                  <a:lnTo>
                    <a:pt x="664" y="554"/>
                  </a:lnTo>
                  <a:lnTo>
                    <a:pt x="695" y="548"/>
                  </a:lnTo>
                  <a:lnTo>
                    <a:pt x="725" y="542"/>
                  </a:lnTo>
                  <a:lnTo>
                    <a:pt x="756" y="536"/>
                  </a:lnTo>
                  <a:lnTo>
                    <a:pt x="788" y="531"/>
                  </a:lnTo>
                  <a:lnTo>
                    <a:pt x="819" y="525"/>
                  </a:lnTo>
                  <a:lnTo>
                    <a:pt x="846" y="519"/>
                  </a:lnTo>
                  <a:lnTo>
                    <a:pt x="873" y="515"/>
                  </a:lnTo>
                  <a:lnTo>
                    <a:pt x="898" y="511"/>
                  </a:lnTo>
                  <a:lnTo>
                    <a:pt x="921" y="508"/>
                  </a:lnTo>
                  <a:lnTo>
                    <a:pt x="942" y="504"/>
                  </a:lnTo>
                  <a:lnTo>
                    <a:pt x="961" y="500"/>
                  </a:lnTo>
                  <a:lnTo>
                    <a:pt x="978" y="498"/>
                  </a:lnTo>
                  <a:lnTo>
                    <a:pt x="993" y="496"/>
                  </a:lnTo>
                  <a:lnTo>
                    <a:pt x="1009" y="494"/>
                  </a:lnTo>
                  <a:lnTo>
                    <a:pt x="1020" y="494"/>
                  </a:lnTo>
                  <a:lnTo>
                    <a:pt x="1030" y="492"/>
                  </a:lnTo>
                  <a:lnTo>
                    <a:pt x="1037" y="492"/>
                  </a:lnTo>
                  <a:lnTo>
                    <a:pt x="1045" y="492"/>
                  </a:lnTo>
                  <a:lnTo>
                    <a:pt x="1049" y="494"/>
                  </a:lnTo>
                  <a:lnTo>
                    <a:pt x="1062" y="498"/>
                  </a:lnTo>
                  <a:lnTo>
                    <a:pt x="1076" y="504"/>
                  </a:lnTo>
                  <a:lnTo>
                    <a:pt x="1089" y="509"/>
                  </a:lnTo>
                  <a:lnTo>
                    <a:pt x="1101" y="517"/>
                  </a:lnTo>
                  <a:lnTo>
                    <a:pt x="1110" y="525"/>
                  </a:lnTo>
                  <a:lnTo>
                    <a:pt x="1120" y="532"/>
                  </a:lnTo>
                  <a:lnTo>
                    <a:pt x="1125" y="540"/>
                  </a:lnTo>
                  <a:lnTo>
                    <a:pt x="1133" y="550"/>
                  </a:lnTo>
                  <a:lnTo>
                    <a:pt x="1135" y="555"/>
                  </a:lnTo>
                  <a:lnTo>
                    <a:pt x="1137" y="559"/>
                  </a:lnTo>
                  <a:lnTo>
                    <a:pt x="1139" y="563"/>
                  </a:lnTo>
                  <a:lnTo>
                    <a:pt x="1139" y="567"/>
                  </a:lnTo>
                  <a:lnTo>
                    <a:pt x="1141" y="571"/>
                  </a:lnTo>
                  <a:lnTo>
                    <a:pt x="1141" y="573"/>
                  </a:lnTo>
                  <a:lnTo>
                    <a:pt x="1139" y="573"/>
                  </a:lnTo>
                  <a:lnTo>
                    <a:pt x="1139" y="575"/>
                  </a:lnTo>
                  <a:lnTo>
                    <a:pt x="1137" y="575"/>
                  </a:lnTo>
                  <a:lnTo>
                    <a:pt x="1135" y="575"/>
                  </a:lnTo>
                  <a:lnTo>
                    <a:pt x="1133" y="577"/>
                  </a:lnTo>
                  <a:lnTo>
                    <a:pt x="1131" y="577"/>
                  </a:lnTo>
                  <a:lnTo>
                    <a:pt x="1127" y="577"/>
                  </a:lnTo>
                  <a:lnTo>
                    <a:pt x="1124" y="577"/>
                  </a:lnTo>
                  <a:lnTo>
                    <a:pt x="1114" y="575"/>
                  </a:lnTo>
                  <a:lnTo>
                    <a:pt x="1104" y="575"/>
                  </a:lnTo>
                  <a:lnTo>
                    <a:pt x="1091" y="573"/>
                  </a:lnTo>
                  <a:lnTo>
                    <a:pt x="1078" y="571"/>
                  </a:lnTo>
                  <a:lnTo>
                    <a:pt x="1062" y="569"/>
                  </a:lnTo>
                  <a:lnTo>
                    <a:pt x="1026" y="567"/>
                  </a:lnTo>
                  <a:lnTo>
                    <a:pt x="990" y="565"/>
                  </a:lnTo>
                  <a:lnTo>
                    <a:pt x="949" y="567"/>
                  </a:lnTo>
                  <a:lnTo>
                    <a:pt x="907" y="569"/>
                  </a:lnTo>
                  <a:lnTo>
                    <a:pt x="896" y="571"/>
                  </a:lnTo>
                  <a:lnTo>
                    <a:pt x="882" y="571"/>
                  </a:lnTo>
                  <a:lnTo>
                    <a:pt x="871" y="573"/>
                  </a:lnTo>
                  <a:lnTo>
                    <a:pt x="855" y="575"/>
                  </a:lnTo>
                  <a:lnTo>
                    <a:pt x="842" y="577"/>
                  </a:lnTo>
                  <a:lnTo>
                    <a:pt x="827" y="578"/>
                  </a:lnTo>
                  <a:lnTo>
                    <a:pt x="811" y="580"/>
                  </a:lnTo>
                  <a:lnTo>
                    <a:pt x="794" y="582"/>
                  </a:lnTo>
                  <a:lnTo>
                    <a:pt x="777" y="586"/>
                  </a:lnTo>
                  <a:lnTo>
                    <a:pt x="760" y="588"/>
                  </a:lnTo>
                  <a:lnTo>
                    <a:pt x="741" y="592"/>
                  </a:lnTo>
                  <a:lnTo>
                    <a:pt x="721" y="596"/>
                  </a:lnTo>
                  <a:lnTo>
                    <a:pt x="702" y="600"/>
                  </a:lnTo>
                  <a:lnTo>
                    <a:pt x="681" y="603"/>
                  </a:lnTo>
                  <a:lnTo>
                    <a:pt x="660" y="607"/>
                  </a:lnTo>
                  <a:lnTo>
                    <a:pt x="639" y="611"/>
                  </a:lnTo>
                  <a:close/>
                  <a:moveTo>
                    <a:pt x="220" y="956"/>
                  </a:moveTo>
                  <a:lnTo>
                    <a:pt x="218" y="956"/>
                  </a:lnTo>
                  <a:lnTo>
                    <a:pt x="216" y="954"/>
                  </a:lnTo>
                  <a:lnTo>
                    <a:pt x="212" y="952"/>
                  </a:lnTo>
                  <a:lnTo>
                    <a:pt x="210" y="948"/>
                  </a:lnTo>
                  <a:lnTo>
                    <a:pt x="206" y="944"/>
                  </a:lnTo>
                  <a:lnTo>
                    <a:pt x="201" y="939"/>
                  </a:lnTo>
                  <a:lnTo>
                    <a:pt x="197" y="933"/>
                  </a:lnTo>
                  <a:lnTo>
                    <a:pt x="191" y="927"/>
                  </a:lnTo>
                  <a:lnTo>
                    <a:pt x="187" y="920"/>
                  </a:lnTo>
                  <a:lnTo>
                    <a:pt x="182" y="914"/>
                  </a:lnTo>
                  <a:lnTo>
                    <a:pt x="178" y="908"/>
                  </a:lnTo>
                  <a:lnTo>
                    <a:pt x="176" y="902"/>
                  </a:lnTo>
                  <a:lnTo>
                    <a:pt x="172" y="897"/>
                  </a:lnTo>
                  <a:lnTo>
                    <a:pt x="170" y="893"/>
                  </a:lnTo>
                  <a:lnTo>
                    <a:pt x="168" y="889"/>
                  </a:lnTo>
                  <a:lnTo>
                    <a:pt x="168" y="885"/>
                  </a:lnTo>
                  <a:lnTo>
                    <a:pt x="168" y="883"/>
                  </a:lnTo>
                  <a:lnTo>
                    <a:pt x="170" y="879"/>
                  </a:lnTo>
                  <a:lnTo>
                    <a:pt x="172" y="875"/>
                  </a:lnTo>
                  <a:lnTo>
                    <a:pt x="176" y="872"/>
                  </a:lnTo>
                  <a:lnTo>
                    <a:pt x="178" y="866"/>
                  </a:lnTo>
                  <a:lnTo>
                    <a:pt x="182" y="860"/>
                  </a:lnTo>
                  <a:lnTo>
                    <a:pt x="187" y="854"/>
                  </a:lnTo>
                  <a:lnTo>
                    <a:pt x="191" y="847"/>
                  </a:lnTo>
                  <a:lnTo>
                    <a:pt x="197" y="839"/>
                  </a:lnTo>
                  <a:lnTo>
                    <a:pt x="201" y="831"/>
                  </a:lnTo>
                  <a:lnTo>
                    <a:pt x="206" y="822"/>
                  </a:lnTo>
                  <a:lnTo>
                    <a:pt x="210" y="810"/>
                  </a:lnTo>
                  <a:lnTo>
                    <a:pt x="212" y="799"/>
                  </a:lnTo>
                  <a:lnTo>
                    <a:pt x="216" y="787"/>
                  </a:lnTo>
                  <a:lnTo>
                    <a:pt x="218" y="772"/>
                  </a:lnTo>
                  <a:lnTo>
                    <a:pt x="220" y="759"/>
                  </a:lnTo>
                  <a:lnTo>
                    <a:pt x="222" y="741"/>
                  </a:lnTo>
                  <a:lnTo>
                    <a:pt x="224" y="722"/>
                  </a:lnTo>
                  <a:lnTo>
                    <a:pt x="226" y="703"/>
                  </a:lnTo>
                  <a:lnTo>
                    <a:pt x="227" y="682"/>
                  </a:lnTo>
                  <a:lnTo>
                    <a:pt x="229" y="659"/>
                  </a:lnTo>
                  <a:lnTo>
                    <a:pt x="231" y="647"/>
                  </a:lnTo>
                  <a:lnTo>
                    <a:pt x="233" y="634"/>
                  </a:lnTo>
                  <a:lnTo>
                    <a:pt x="233" y="621"/>
                  </a:lnTo>
                  <a:lnTo>
                    <a:pt x="235" y="607"/>
                  </a:lnTo>
                  <a:lnTo>
                    <a:pt x="237" y="594"/>
                  </a:lnTo>
                  <a:lnTo>
                    <a:pt x="239" y="578"/>
                  </a:lnTo>
                  <a:lnTo>
                    <a:pt x="239" y="565"/>
                  </a:lnTo>
                  <a:lnTo>
                    <a:pt x="241" y="552"/>
                  </a:lnTo>
                  <a:lnTo>
                    <a:pt x="241" y="540"/>
                  </a:lnTo>
                  <a:lnTo>
                    <a:pt x="243" y="529"/>
                  </a:lnTo>
                  <a:lnTo>
                    <a:pt x="243" y="517"/>
                  </a:lnTo>
                  <a:lnTo>
                    <a:pt x="243" y="508"/>
                  </a:lnTo>
                  <a:lnTo>
                    <a:pt x="245" y="500"/>
                  </a:lnTo>
                  <a:lnTo>
                    <a:pt x="245" y="490"/>
                  </a:lnTo>
                  <a:lnTo>
                    <a:pt x="245" y="483"/>
                  </a:lnTo>
                  <a:lnTo>
                    <a:pt x="245" y="477"/>
                  </a:lnTo>
                  <a:lnTo>
                    <a:pt x="245" y="471"/>
                  </a:lnTo>
                  <a:lnTo>
                    <a:pt x="245" y="467"/>
                  </a:lnTo>
                  <a:lnTo>
                    <a:pt x="245" y="463"/>
                  </a:lnTo>
                  <a:lnTo>
                    <a:pt x="245" y="460"/>
                  </a:lnTo>
                  <a:lnTo>
                    <a:pt x="245" y="458"/>
                  </a:lnTo>
                  <a:lnTo>
                    <a:pt x="243" y="456"/>
                  </a:lnTo>
                  <a:lnTo>
                    <a:pt x="241" y="456"/>
                  </a:lnTo>
                  <a:lnTo>
                    <a:pt x="239" y="454"/>
                  </a:lnTo>
                  <a:lnTo>
                    <a:pt x="237" y="456"/>
                  </a:lnTo>
                  <a:lnTo>
                    <a:pt x="233" y="456"/>
                  </a:lnTo>
                  <a:lnTo>
                    <a:pt x="229" y="456"/>
                  </a:lnTo>
                  <a:lnTo>
                    <a:pt x="226" y="458"/>
                  </a:lnTo>
                  <a:lnTo>
                    <a:pt x="222" y="460"/>
                  </a:lnTo>
                  <a:lnTo>
                    <a:pt x="216" y="462"/>
                  </a:lnTo>
                  <a:lnTo>
                    <a:pt x="210" y="463"/>
                  </a:lnTo>
                  <a:lnTo>
                    <a:pt x="205" y="465"/>
                  </a:lnTo>
                  <a:lnTo>
                    <a:pt x="197" y="469"/>
                  </a:lnTo>
                  <a:lnTo>
                    <a:pt x="189" y="473"/>
                  </a:lnTo>
                  <a:lnTo>
                    <a:pt x="182" y="477"/>
                  </a:lnTo>
                  <a:lnTo>
                    <a:pt x="172" y="481"/>
                  </a:lnTo>
                  <a:lnTo>
                    <a:pt x="164" y="485"/>
                  </a:lnTo>
                  <a:lnTo>
                    <a:pt x="155" y="488"/>
                  </a:lnTo>
                  <a:lnTo>
                    <a:pt x="145" y="492"/>
                  </a:lnTo>
                  <a:lnTo>
                    <a:pt x="138" y="496"/>
                  </a:lnTo>
                  <a:lnTo>
                    <a:pt x="130" y="500"/>
                  </a:lnTo>
                  <a:lnTo>
                    <a:pt x="122" y="502"/>
                  </a:lnTo>
                  <a:lnTo>
                    <a:pt x="115" y="506"/>
                  </a:lnTo>
                  <a:lnTo>
                    <a:pt x="109" y="508"/>
                  </a:lnTo>
                  <a:lnTo>
                    <a:pt x="103" y="509"/>
                  </a:lnTo>
                  <a:lnTo>
                    <a:pt x="97" y="511"/>
                  </a:lnTo>
                  <a:lnTo>
                    <a:pt x="93" y="513"/>
                  </a:lnTo>
                  <a:lnTo>
                    <a:pt x="88" y="515"/>
                  </a:lnTo>
                  <a:lnTo>
                    <a:pt x="84" y="515"/>
                  </a:lnTo>
                  <a:lnTo>
                    <a:pt x="78" y="517"/>
                  </a:lnTo>
                  <a:lnTo>
                    <a:pt x="74" y="517"/>
                  </a:lnTo>
                  <a:lnTo>
                    <a:pt x="63" y="517"/>
                  </a:lnTo>
                  <a:lnTo>
                    <a:pt x="53" y="513"/>
                  </a:lnTo>
                  <a:lnTo>
                    <a:pt x="42" y="509"/>
                  </a:lnTo>
                  <a:lnTo>
                    <a:pt x="32" y="504"/>
                  </a:lnTo>
                  <a:lnTo>
                    <a:pt x="25" y="500"/>
                  </a:lnTo>
                  <a:lnTo>
                    <a:pt x="19" y="496"/>
                  </a:lnTo>
                  <a:lnTo>
                    <a:pt x="15" y="490"/>
                  </a:lnTo>
                  <a:lnTo>
                    <a:pt x="9" y="486"/>
                  </a:lnTo>
                  <a:lnTo>
                    <a:pt x="5" y="481"/>
                  </a:lnTo>
                  <a:lnTo>
                    <a:pt x="3" y="477"/>
                  </a:lnTo>
                  <a:lnTo>
                    <a:pt x="2" y="471"/>
                  </a:lnTo>
                  <a:lnTo>
                    <a:pt x="0" y="465"/>
                  </a:lnTo>
                  <a:lnTo>
                    <a:pt x="26" y="460"/>
                  </a:lnTo>
                  <a:lnTo>
                    <a:pt x="51" y="456"/>
                  </a:lnTo>
                  <a:lnTo>
                    <a:pt x="76" y="450"/>
                  </a:lnTo>
                  <a:lnTo>
                    <a:pt x="97" y="446"/>
                  </a:lnTo>
                  <a:lnTo>
                    <a:pt x="118" y="442"/>
                  </a:lnTo>
                  <a:lnTo>
                    <a:pt x="138" y="439"/>
                  </a:lnTo>
                  <a:lnTo>
                    <a:pt x="153" y="433"/>
                  </a:lnTo>
                  <a:lnTo>
                    <a:pt x="168" y="427"/>
                  </a:lnTo>
                  <a:lnTo>
                    <a:pt x="182" y="423"/>
                  </a:lnTo>
                  <a:lnTo>
                    <a:pt x="195" y="418"/>
                  </a:lnTo>
                  <a:lnTo>
                    <a:pt x="205" y="414"/>
                  </a:lnTo>
                  <a:lnTo>
                    <a:pt x="214" y="410"/>
                  </a:lnTo>
                  <a:lnTo>
                    <a:pt x="224" y="404"/>
                  </a:lnTo>
                  <a:lnTo>
                    <a:pt x="231" y="400"/>
                  </a:lnTo>
                  <a:lnTo>
                    <a:pt x="237" y="395"/>
                  </a:lnTo>
                  <a:lnTo>
                    <a:pt x="243" y="391"/>
                  </a:lnTo>
                  <a:lnTo>
                    <a:pt x="247" y="385"/>
                  </a:lnTo>
                  <a:lnTo>
                    <a:pt x="250" y="381"/>
                  </a:lnTo>
                  <a:lnTo>
                    <a:pt x="254" y="377"/>
                  </a:lnTo>
                  <a:lnTo>
                    <a:pt x="258" y="375"/>
                  </a:lnTo>
                  <a:lnTo>
                    <a:pt x="262" y="373"/>
                  </a:lnTo>
                  <a:lnTo>
                    <a:pt x="264" y="372"/>
                  </a:lnTo>
                  <a:lnTo>
                    <a:pt x="268" y="372"/>
                  </a:lnTo>
                  <a:lnTo>
                    <a:pt x="272" y="372"/>
                  </a:lnTo>
                  <a:lnTo>
                    <a:pt x="275" y="372"/>
                  </a:lnTo>
                  <a:lnTo>
                    <a:pt x="281" y="372"/>
                  </a:lnTo>
                  <a:lnTo>
                    <a:pt x="287" y="373"/>
                  </a:lnTo>
                  <a:lnTo>
                    <a:pt x="293" y="375"/>
                  </a:lnTo>
                  <a:lnTo>
                    <a:pt x="300" y="377"/>
                  </a:lnTo>
                  <a:lnTo>
                    <a:pt x="308" y="381"/>
                  </a:lnTo>
                  <a:lnTo>
                    <a:pt x="316" y="385"/>
                  </a:lnTo>
                  <a:lnTo>
                    <a:pt x="323" y="391"/>
                  </a:lnTo>
                  <a:lnTo>
                    <a:pt x="331" y="395"/>
                  </a:lnTo>
                  <a:lnTo>
                    <a:pt x="339" y="400"/>
                  </a:lnTo>
                  <a:lnTo>
                    <a:pt x="344" y="406"/>
                  </a:lnTo>
                  <a:lnTo>
                    <a:pt x="350" y="410"/>
                  </a:lnTo>
                  <a:lnTo>
                    <a:pt x="354" y="414"/>
                  </a:lnTo>
                  <a:lnTo>
                    <a:pt x="358" y="418"/>
                  </a:lnTo>
                  <a:lnTo>
                    <a:pt x="360" y="421"/>
                  </a:lnTo>
                  <a:lnTo>
                    <a:pt x="362" y="423"/>
                  </a:lnTo>
                  <a:lnTo>
                    <a:pt x="362" y="425"/>
                  </a:lnTo>
                  <a:lnTo>
                    <a:pt x="360" y="427"/>
                  </a:lnTo>
                  <a:lnTo>
                    <a:pt x="358" y="431"/>
                  </a:lnTo>
                  <a:lnTo>
                    <a:pt x="354" y="433"/>
                  </a:lnTo>
                  <a:lnTo>
                    <a:pt x="352" y="437"/>
                  </a:lnTo>
                  <a:lnTo>
                    <a:pt x="348" y="442"/>
                  </a:lnTo>
                  <a:lnTo>
                    <a:pt x="342" y="446"/>
                  </a:lnTo>
                  <a:lnTo>
                    <a:pt x="339" y="452"/>
                  </a:lnTo>
                  <a:lnTo>
                    <a:pt x="335" y="454"/>
                  </a:lnTo>
                  <a:lnTo>
                    <a:pt x="331" y="458"/>
                  </a:lnTo>
                  <a:lnTo>
                    <a:pt x="327" y="462"/>
                  </a:lnTo>
                  <a:lnTo>
                    <a:pt x="325" y="467"/>
                  </a:lnTo>
                  <a:lnTo>
                    <a:pt x="321" y="473"/>
                  </a:lnTo>
                  <a:lnTo>
                    <a:pt x="319" y="479"/>
                  </a:lnTo>
                  <a:lnTo>
                    <a:pt x="316" y="486"/>
                  </a:lnTo>
                  <a:lnTo>
                    <a:pt x="314" y="494"/>
                  </a:lnTo>
                  <a:lnTo>
                    <a:pt x="310" y="504"/>
                  </a:lnTo>
                  <a:lnTo>
                    <a:pt x="308" y="511"/>
                  </a:lnTo>
                  <a:lnTo>
                    <a:pt x="306" y="523"/>
                  </a:lnTo>
                  <a:lnTo>
                    <a:pt x="304" y="532"/>
                  </a:lnTo>
                  <a:lnTo>
                    <a:pt x="300" y="544"/>
                  </a:lnTo>
                  <a:lnTo>
                    <a:pt x="298" y="557"/>
                  </a:lnTo>
                  <a:lnTo>
                    <a:pt x="296" y="569"/>
                  </a:lnTo>
                  <a:lnTo>
                    <a:pt x="295" y="584"/>
                  </a:lnTo>
                  <a:lnTo>
                    <a:pt x="295" y="598"/>
                  </a:lnTo>
                  <a:lnTo>
                    <a:pt x="293" y="613"/>
                  </a:lnTo>
                  <a:lnTo>
                    <a:pt x="291" y="624"/>
                  </a:lnTo>
                  <a:lnTo>
                    <a:pt x="289" y="638"/>
                  </a:lnTo>
                  <a:lnTo>
                    <a:pt x="289" y="649"/>
                  </a:lnTo>
                  <a:lnTo>
                    <a:pt x="287" y="661"/>
                  </a:lnTo>
                  <a:lnTo>
                    <a:pt x="285" y="672"/>
                  </a:lnTo>
                  <a:lnTo>
                    <a:pt x="285" y="682"/>
                  </a:lnTo>
                  <a:lnTo>
                    <a:pt x="285" y="692"/>
                  </a:lnTo>
                  <a:lnTo>
                    <a:pt x="283" y="701"/>
                  </a:lnTo>
                  <a:lnTo>
                    <a:pt x="283" y="709"/>
                  </a:lnTo>
                  <a:lnTo>
                    <a:pt x="283" y="716"/>
                  </a:lnTo>
                  <a:lnTo>
                    <a:pt x="281" y="722"/>
                  </a:lnTo>
                  <a:lnTo>
                    <a:pt x="281" y="728"/>
                  </a:lnTo>
                  <a:lnTo>
                    <a:pt x="281" y="734"/>
                  </a:lnTo>
                  <a:lnTo>
                    <a:pt x="281" y="739"/>
                  </a:lnTo>
                  <a:lnTo>
                    <a:pt x="281" y="749"/>
                  </a:lnTo>
                  <a:lnTo>
                    <a:pt x="283" y="757"/>
                  </a:lnTo>
                  <a:lnTo>
                    <a:pt x="283" y="764"/>
                  </a:lnTo>
                  <a:lnTo>
                    <a:pt x="285" y="772"/>
                  </a:lnTo>
                  <a:lnTo>
                    <a:pt x="285" y="776"/>
                  </a:lnTo>
                  <a:lnTo>
                    <a:pt x="287" y="780"/>
                  </a:lnTo>
                  <a:lnTo>
                    <a:pt x="289" y="783"/>
                  </a:lnTo>
                  <a:lnTo>
                    <a:pt x="291" y="785"/>
                  </a:lnTo>
                  <a:lnTo>
                    <a:pt x="293" y="787"/>
                  </a:lnTo>
                  <a:lnTo>
                    <a:pt x="295" y="787"/>
                  </a:lnTo>
                  <a:lnTo>
                    <a:pt x="298" y="785"/>
                  </a:lnTo>
                  <a:lnTo>
                    <a:pt x="300" y="785"/>
                  </a:lnTo>
                  <a:lnTo>
                    <a:pt x="304" y="783"/>
                  </a:lnTo>
                  <a:lnTo>
                    <a:pt x="308" y="782"/>
                  </a:lnTo>
                  <a:lnTo>
                    <a:pt x="314" y="780"/>
                  </a:lnTo>
                  <a:lnTo>
                    <a:pt x="317" y="778"/>
                  </a:lnTo>
                  <a:lnTo>
                    <a:pt x="323" y="774"/>
                  </a:lnTo>
                  <a:lnTo>
                    <a:pt x="331" y="770"/>
                  </a:lnTo>
                  <a:lnTo>
                    <a:pt x="337" y="766"/>
                  </a:lnTo>
                  <a:lnTo>
                    <a:pt x="344" y="762"/>
                  </a:lnTo>
                  <a:lnTo>
                    <a:pt x="352" y="759"/>
                  </a:lnTo>
                  <a:lnTo>
                    <a:pt x="362" y="753"/>
                  </a:lnTo>
                  <a:lnTo>
                    <a:pt x="371" y="749"/>
                  </a:lnTo>
                  <a:lnTo>
                    <a:pt x="381" y="743"/>
                  </a:lnTo>
                  <a:lnTo>
                    <a:pt x="388" y="737"/>
                  </a:lnTo>
                  <a:lnTo>
                    <a:pt x="396" y="734"/>
                  </a:lnTo>
                  <a:lnTo>
                    <a:pt x="404" y="730"/>
                  </a:lnTo>
                  <a:lnTo>
                    <a:pt x="411" y="726"/>
                  </a:lnTo>
                  <a:lnTo>
                    <a:pt x="417" y="724"/>
                  </a:lnTo>
                  <a:lnTo>
                    <a:pt x="423" y="722"/>
                  </a:lnTo>
                  <a:lnTo>
                    <a:pt x="429" y="718"/>
                  </a:lnTo>
                  <a:lnTo>
                    <a:pt x="432" y="718"/>
                  </a:lnTo>
                  <a:lnTo>
                    <a:pt x="436" y="716"/>
                  </a:lnTo>
                  <a:lnTo>
                    <a:pt x="440" y="714"/>
                  </a:lnTo>
                  <a:lnTo>
                    <a:pt x="444" y="714"/>
                  </a:lnTo>
                  <a:lnTo>
                    <a:pt x="446" y="714"/>
                  </a:lnTo>
                  <a:lnTo>
                    <a:pt x="448" y="714"/>
                  </a:lnTo>
                  <a:lnTo>
                    <a:pt x="452" y="714"/>
                  </a:lnTo>
                  <a:lnTo>
                    <a:pt x="450" y="716"/>
                  </a:lnTo>
                  <a:lnTo>
                    <a:pt x="450" y="720"/>
                  </a:lnTo>
                  <a:lnTo>
                    <a:pt x="448" y="722"/>
                  </a:lnTo>
                  <a:lnTo>
                    <a:pt x="444" y="726"/>
                  </a:lnTo>
                  <a:lnTo>
                    <a:pt x="442" y="730"/>
                  </a:lnTo>
                  <a:lnTo>
                    <a:pt x="436" y="736"/>
                  </a:lnTo>
                  <a:lnTo>
                    <a:pt x="432" y="741"/>
                  </a:lnTo>
                  <a:lnTo>
                    <a:pt x="427" y="747"/>
                  </a:lnTo>
                  <a:lnTo>
                    <a:pt x="421" y="753"/>
                  </a:lnTo>
                  <a:lnTo>
                    <a:pt x="413" y="759"/>
                  </a:lnTo>
                  <a:lnTo>
                    <a:pt x="406" y="766"/>
                  </a:lnTo>
                  <a:lnTo>
                    <a:pt x="398" y="774"/>
                  </a:lnTo>
                  <a:lnTo>
                    <a:pt x="388" y="782"/>
                  </a:lnTo>
                  <a:lnTo>
                    <a:pt x="379" y="791"/>
                  </a:lnTo>
                  <a:lnTo>
                    <a:pt x="367" y="801"/>
                  </a:lnTo>
                  <a:lnTo>
                    <a:pt x="356" y="810"/>
                  </a:lnTo>
                  <a:lnTo>
                    <a:pt x="346" y="820"/>
                  </a:lnTo>
                  <a:lnTo>
                    <a:pt x="335" y="829"/>
                  </a:lnTo>
                  <a:lnTo>
                    <a:pt x="325" y="839"/>
                  </a:lnTo>
                  <a:lnTo>
                    <a:pt x="316" y="849"/>
                  </a:lnTo>
                  <a:lnTo>
                    <a:pt x="306" y="856"/>
                  </a:lnTo>
                  <a:lnTo>
                    <a:pt x="298" y="866"/>
                  </a:lnTo>
                  <a:lnTo>
                    <a:pt x="291" y="874"/>
                  </a:lnTo>
                  <a:lnTo>
                    <a:pt x="283" y="881"/>
                  </a:lnTo>
                  <a:lnTo>
                    <a:pt x="277" y="887"/>
                  </a:lnTo>
                  <a:lnTo>
                    <a:pt x="272" y="893"/>
                  </a:lnTo>
                  <a:lnTo>
                    <a:pt x="266" y="900"/>
                  </a:lnTo>
                  <a:lnTo>
                    <a:pt x="260" y="904"/>
                  </a:lnTo>
                  <a:lnTo>
                    <a:pt x="256" y="910"/>
                  </a:lnTo>
                  <a:lnTo>
                    <a:pt x="252" y="914"/>
                  </a:lnTo>
                  <a:lnTo>
                    <a:pt x="250" y="920"/>
                  </a:lnTo>
                  <a:lnTo>
                    <a:pt x="249" y="923"/>
                  </a:lnTo>
                  <a:lnTo>
                    <a:pt x="245" y="931"/>
                  </a:lnTo>
                  <a:lnTo>
                    <a:pt x="241" y="937"/>
                  </a:lnTo>
                  <a:lnTo>
                    <a:pt x="237" y="942"/>
                  </a:lnTo>
                  <a:lnTo>
                    <a:pt x="235" y="948"/>
                  </a:lnTo>
                  <a:lnTo>
                    <a:pt x="231" y="952"/>
                  </a:lnTo>
                  <a:lnTo>
                    <a:pt x="227" y="954"/>
                  </a:lnTo>
                  <a:lnTo>
                    <a:pt x="224" y="956"/>
                  </a:lnTo>
                  <a:lnTo>
                    <a:pt x="220" y="956"/>
                  </a:lnTo>
                  <a:close/>
                  <a:moveTo>
                    <a:pt x="187" y="103"/>
                  </a:moveTo>
                  <a:lnTo>
                    <a:pt x="191" y="99"/>
                  </a:lnTo>
                  <a:lnTo>
                    <a:pt x="195" y="96"/>
                  </a:lnTo>
                  <a:lnTo>
                    <a:pt x="201" y="94"/>
                  </a:lnTo>
                  <a:lnTo>
                    <a:pt x="208" y="92"/>
                  </a:lnTo>
                  <a:lnTo>
                    <a:pt x="216" y="90"/>
                  </a:lnTo>
                  <a:lnTo>
                    <a:pt x="224" y="90"/>
                  </a:lnTo>
                  <a:lnTo>
                    <a:pt x="233" y="88"/>
                  </a:lnTo>
                  <a:lnTo>
                    <a:pt x="243" y="88"/>
                  </a:lnTo>
                  <a:lnTo>
                    <a:pt x="264" y="90"/>
                  </a:lnTo>
                  <a:lnTo>
                    <a:pt x="285" y="92"/>
                  </a:lnTo>
                  <a:lnTo>
                    <a:pt x="306" y="94"/>
                  </a:lnTo>
                  <a:lnTo>
                    <a:pt x="323" y="98"/>
                  </a:lnTo>
                  <a:lnTo>
                    <a:pt x="333" y="101"/>
                  </a:lnTo>
                  <a:lnTo>
                    <a:pt x="340" y="105"/>
                  </a:lnTo>
                  <a:lnTo>
                    <a:pt x="348" y="109"/>
                  </a:lnTo>
                  <a:lnTo>
                    <a:pt x="356" y="113"/>
                  </a:lnTo>
                  <a:lnTo>
                    <a:pt x="362" y="117"/>
                  </a:lnTo>
                  <a:lnTo>
                    <a:pt x="367" y="121"/>
                  </a:lnTo>
                  <a:lnTo>
                    <a:pt x="371" y="126"/>
                  </a:lnTo>
                  <a:lnTo>
                    <a:pt x="375" y="130"/>
                  </a:lnTo>
                  <a:lnTo>
                    <a:pt x="381" y="142"/>
                  </a:lnTo>
                  <a:lnTo>
                    <a:pt x="386" y="153"/>
                  </a:lnTo>
                  <a:lnTo>
                    <a:pt x="388" y="161"/>
                  </a:lnTo>
                  <a:lnTo>
                    <a:pt x="388" y="167"/>
                  </a:lnTo>
                  <a:lnTo>
                    <a:pt x="390" y="174"/>
                  </a:lnTo>
                  <a:lnTo>
                    <a:pt x="390" y="184"/>
                  </a:lnTo>
                  <a:lnTo>
                    <a:pt x="390" y="191"/>
                  </a:lnTo>
                  <a:lnTo>
                    <a:pt x="388" y="197"/>
                  </a:lnTo>
                  <a:lnTo>
                    <a:pt x="388" y="203"/>
                  </a:lnTo>
                  <a:lnTo>
                    <a:pt x="386" y="209"/>
                  </a:lnTo>
                  <a:lnTo>
                    <a:pt x="384" y="213"/>
                  </a:lnTo>
                  <a:lnTo>
                    <a:pt x="383" y="214"/>
                  </a:lnTo>
                  <a:lnTo>
                    <a:pt x="379" y="214"/>
                  </a:lnTo>
                  <a:lnTo>
                    <a:pt x="375" y="216"/>
                  </a:lnTo>
                  <a:lnTo>
                    <a:pt x="373" y="216"/>
                  </a:lnTo>
                  <a:lnTo>
                    <a:pt x="369" y="214"/>
                  </a:lnTo>
                  <a:lnTo>
                    <a:pt x="365" y="213"/>
                  </a:lnTo>
                  <a:lnTo>
                    <a:pt x="358" y="209"/>
                  </a:lnTo>
                  <a:lnTo>
                    <a:pt x="352" y="205"/>
                  </a:lnTo>
                  <a:lnTo>
                    <a:pt x="342" y="201"/>
                  </a:lnTo>
                  <a:lnTo>
                    <a:pt x="333" y="195"/>
                  </a:lnTo>
                  <a:lnTo>
                    <a:pt x="321" y="188"/>
                  </a:lnTo>
                  <a:lnTo>
                    <a:pt x="310" y="180"/>
                  </a:lnTo>
                  <a:lnTo>
                    <a:pt x="296" y="172"/>
                  </a:lnTo>
                  <a:lnTo>
                    <a:pt x="281" y="163"/>
                  </a:lnTo>
                  <a:lnTo>
                    <a:pt x="264" y="153"/>
                  </a:lnTo>
                  <a:lnTo>
                    <a:pt x="247" y="142"/>
                  </a:lnTo>
                  <a:lnTo>
                    <a:pt x="227" y="130"/>
                  </a:lnTo>
                  <a:lnTo>
                    <a:pt x="208" y="117"/>
                  </a:lnTo>
                  <a:lnTo>
                    <a:pt x="187" y="103"/>
                  </a:lnTo>
                  <a:close/>
                  <a:moveTo>
                    <a:pt x="785" y="414"/>
                  </a:moveTo>
                  <a:lnTo>
                    <a:pt x="785" y="419"/>
                  </a:lnTo>
                  <a:lnTo>
                    <a:pt x="783" y="425"/>
                  </a:lnTo>
                  <a:lnTo>
                    <a:pt x="783" y="435"/>
                  </a:lnTo>
                  <a:lnTo>
                    <a:pt x="781" y="446"/>
                  </a:lnTo>
                  <a:lnTo>
                    <a:pt x="781" y="458"/>
                  </a:lnTo>
                  <a:lnTo>
                    <a:pt x="781" y="473"/>
                  </a:lnTo>
                  <a:lnTo>
                    <a:pt x="779" y="488"/>
                  </a:lnTo>
                  <a:lnTo>
                    <a:pt x="779" y="508"/>
                  </a:lnTo>
                  <a:lnTo>
                    <a:pt x="779" y="527"/>
                  </a:lnTo>
                  <a:lnTo>
                    <a:pt x="779" y="548"/>
                  </a:lnTo>
                  <a:lnTo>
                    <a:pt x="779" y="559"/>
                  </a:lnTo>
                  <a:lnTo>
                    <a:pt x="779" y="573"/>
                  </a:lnTo>
                  <a:lnTo>
                    <a:pt x="779" y="584"/>
                  </a:lnTo>
                  <a:lnTo>
                    <a:pt x="779" y="598"/>
                  </a:lnTo>
                  <a:lnTo>
                    <a:pt x="779" y="611"/>
                  </a:lnTo>
                  <a:lnTo>
                    <a:pt x="779" y="626"/>
                  </a:lnTo>
                  <a:lnTo>
                    <a:pt x="779" y="640"/>
                  </a:lnTo>
                  <a:lnTo>
                    <a:pt x="779" y="655"/>
                  </a:lnTo>
                  <a:lnTo>
                    <a:pt x="779" y="670"/>
                  </a:lnTo>
                  <a:lnTo>
                    <a:pt x="779" y="686"/>
                  </a:lnTo>
                  <a:lnTo>
                    <a:pt x="781" y="703"/>
                  </a:lnTo>
                  <a:lnTo>
                    <a:pt x="781" y="720"/>
                  </a:lnTo>
                  <a:lnTo>
                    <a:pt x="781" y="753"/>
                  </a:lnTo>
                  <a:lnTo>
                    <a:pt x="781" y="785"/>
                  </a:lnTo>
                  <a:lnTo>
                    <a:pt x="783" y="816"/>
                  </a:lnTo>
                  <a:lnTo>
                    <a:pt x="783" y="845"/>
                  </a:lnTo>
                  <a:lnTo>
                    <a:pt x="783" y="872"/>
                  </a:lnTo>
                  <a:lnTo>
                    <a:pt x="783" y="897"/>
                  </a:lnTo>
                  <a:lnTo>
                    <a:pt x="781" y="921"/>
                  </a:lnTo>
                  <a:lnTo>
                    <a:pt x="781" y="944"/>
                  </a:lnTo>
                  <a:lnTo>
                    <a:pt x="781" y="965"/>
                  </a:lnTo>
                  <a:lnTo>
                    <a:pt x="779" y="985"/>
                  </a:lnTo>
                  <a:lnTo>
                    <a:pt x="779" y="1002"/>
                  </a:lnTo>
                  <a:lnTo>
                    <a:pt x="777" y="1017"/>
                  </a:lnTo>
                  <a:lnTo>
                    <a:pt x="775" y="1033"/>
                  </a:lnTo>
                  <a:lnTo>
                    <a:pt x="775" y="1046"/>
                  </a:lnTo>
                  <a:lnTo>
                    <a:pt x="773" y="1057"/>
                  </a:lnTo>
                  <a:lnTo>
                    <a:pt x="771" y="1069"/>
                  </a:lnTo>
                  <a:lnTo>
                    <a:pt x="769" y="1079"/>
                  </a:lnTo>
                  <a:lnTo>
                    <a:pt x="767" y="1086"/>
                  </a:lnTo>
                  <a:lnTo>
                    <a:pt x="766" y="1094"/>
                  </a:lnTo>
                  <a:lnTo>
                    <a:pt x="764" y="1102"/>
                  </a:lnTo>
                  <a:lnTo>
                    <a:pt x="762" y="1109"/>
                  </a:lnTo>
                  <a:lnTo>
                    <a:pt x="760" y="1115"/>
                  </a:lnTo>
                  <a:lnTo>
                    <a:pt x="760" y="1121"/>
                  </a:lnTo>
                  <a:lnTo>
                    <a:pt x="758" y="1126"/>
                  </a:lnTo>
                  <a:lnTo>
                    <a:pt x="756" y="1130"/>
                  </a:lnTo>
                  <a:lnTo>
                    <a:pt x="754" y="1134"/>
                  </a:lnTo>
                  <a:lnTo>
                    <a:pt x="752" y="1136"/>
                  </a:lnTo>
                  <a:lnTo>
                    <a:pt x="752" y="1140"/>
                  </a:lnTo>
                  <a:lnTo>
                    <a:pt x="750" y="1142"/>
                  </a:lnTo>
                  <a:lnTo>
                    <a:pt x="750" y="1144"/>
                  </a:lnTo>
                  <a:lnTo>
                    <a:pt x="748" y="1144"/>
                  </a:lnTo>
                  <a:lnTo>
                    <a:pt x="746" y="1144"/>
                  </a:lnTo>
                  <a:lnTo>
                    <a:pt x="744" y="1142"/>
                  </a:lnTo>
                  <a:lnTo>
                    <a:pt x="743" y="1140"/>
                  </a:lnTo>
                  <a:lnTo>
                    <a:pt x="743" y="1138"/>
                  </a:lnTo>
                  <a:lnTo>
                    <a:pt x="741" y="1134"/>
                  </a:lnTo>
                  <a:lnTo>
                    <a:pt x="739" y="1130"/>
                  </a:lnTo>
                  <a:lnTo>
                    <a:pt x="739" y="1126"/>
                  </a:lnTo>
                  <a:lnTo>
                    <a:pt x="737" y="1121"/>
                  </a:lnTo>
                  <a:lnTo>
                    <a:pt x="735" y="1117"/>
                  </a:lnTo>
                  <a:lnTo>
                    <a:pt x="735" y="1111"/>
                  </a:lnTo>
                  <a:lnTo>
                    <a:pt x="733" y="1103"/>
                  </a:lnTo>
                  <a:lnTo>
                    <a:pt x="731" y="1098"/>
                  </a:lnTo>
                  <a:lnTo>
                    <a:pt x="731" y="1090"/>
                  </a:lnTo>
                  <a:lnTo>
                    <a:pt x="729" y="1082"/>
                  </a:lnTo>
                  <a:lnTo>
                    <a:pt x="729" y="1073"/>
                  </a:lnTo>
                  <a:lnTo>
                    <a:pt x="727" y="1063"/>
                  </a:lnTo>
                  <a:lnTo>
                    <a:pt x="725" y="1052"/>
                  </a:lnTo>
                  <a:lnTo>
                    <a:pt x="723" y="1040"/>
                  </a:lnTo>
                  <a:lnTo>
                    <a:pt x="723" y="1025"/>
                  </a:lnTo>
                  <a:lnTo>
                    <a:pt x="721" y="1010"/>
                  </a:lnTo>
                  <a:lnTo>
                    <a:pt x="720" y="992"/>
                  </a:lnTo>
                  <a:lnTo>
                    <a:pt x="720" y="973"/>
                  </a:lnTo>
                  <a:lnTo>
                    <a:pt x="718" y="954"/>
                  </a:lnTo>
                  <a:lnTo>
                    <a:pt x="718" y="931"/>
                  </a:lnTo>
                  <a:lnTo>
                    <a:pt x="716" y="908"/>
                  </a:lnTo>
                  <a:lnTo>
                    <a:pt x="716" y="883"/>
                  </a:lnTo>
                  <a:lnTo>
                    <a:pt x="716" y="856"/>
                  </a:lnTo>
                  <a:lnTo>
                    <a:pt x="716" y="828"/>
                  </a:lnTo>
                  <a:lnTo>
                    <a:pt x="714" y="799"/>
                  </a:lnTo>
                  <a:lnTo>
                    <a:pt x="714" y="766"/>
                  </a:lnTo>
                  <a:lnTo>
                    <a:pt x="714" y="734"/>
                  </a:lnTo>
                  <a:lnTo>
                    <a:pt x="714" y="701"/>
                  </a:lnTo>
                  <a:lnTo>
                    <a:pt x="714" y="669"/>
                  </a:lnTo>
                  <a:lnTo>
                    <a:pt x="714" y="638"/>
                  </a:lnTo>
                  <a:lnTo>
                    <a:pt x="714" y="607"/>
                  </a:lnTo>
                  <a:lnTo>
                    <a:pt x="714" y="577"/>
                  </a:lnTo>
                  <a:lnTo>
                    <a:pt x="712" y="550"/>
                  </a:lnTo>
                  <a:lnTo>
                    <a:pt x="712" y="521"/>
                  </a:lnTo>
                  <a:lnTo>
                    <a:pt x="710" y="494"/>
                  </a:lnTo>
                  <a:lnTo>
                    <a:pt x="710" y="469"/>
                  </a:lnTo>
                  <a:lnTo>
                    <a:pt x="708" y="444"/>
                  </a:lnTo>
                  <a:lnTo>
                    <a:pt x="708" y="419"/>
                  </a:lnTo>
                  <a:lnTo>
                    <a:pt x="706" y="396"/>
                  </a:lnTo>
                  <a:lnTo>
                    <a:pt x="704" y="375"/>
                  </a:lnTo>
                  <a:lnTo>
                    <a:pt x="704" y="354"/>
                  </a:lnTo>
                  <a:lnTo>
                    <a:pt x="702" y="333"/>
                  </a:lnTo>
                  <a:lnTo>
                    <a:pt x="700" y="314"/>
                  </a:lnTo>
                  <a:lnTo>
                    <a:pt x="710" y="318"/>
                  </a:lnTo>
                  <a:lnTo>
                    <a:pt x="720" y="322"/>
                  </a:lnTo>
                  <a:lnTo>
                    <a:pt x="727" y="326"/>
                  </a:lnTo>
                  <a:lnTo>
                    <a:pt x="735" y="327"/>
                  </a:lnTo>
                  <a:lnTo>
                    <a:pt x="743" y="331"/>
                  </a:lnTo>
                  <a:lnTo>
                    <a:pt x="748" y="335"/>
                  </a:lnTo>
                  <a:lnTo>
                    <a:pt x="754" y="337"/>
                  </a:lnTo>
                  <a:lnTo>
                    <a:pt x="760" y="341"/>
                  </a:lnTo>
                  <a:lnTo>
                    <a:pt x="766" y="343"/>
                  </a:lnTo>
                  <a:lnTo>
                    <a:pt x="769" y="347"/>
                  </a:lnTo>
                  <a:lnTo>
                    <a:pt x="773" y="349"/>
                  </a:lnTo>
                  <a:lnTo>
                    <a:pt x="777" y="350"/>
                  </a:lnTo>
                  <a:lnTo>
                    <a:pt x="781" y="354"/>
                  </a:lnTo>
                  <a:lnTo>
                    <a:pt x="783" y="356"/>
                  </a:lnTo>
                  <a:lnTo>
                    <a:pt x="785" y="360"/>
                  </a:lnTo>
                  <a:lnTo>
                    <a:pt x="785" y="362"/>
                  </a:lnTo>
                  <a:lnTo>
                    <a:pt x="788" y="373"/>
                  </a:lnTo>
                  <a:lnTo>
                    <a:pt x="788" y="385"/>
                  </a:lnTo>
                  <a:lnTo>
                    <a:pt x="788" y="391"/>
                  </a:lnTo>
                  <a:lnTo>
                    <a:pt x="788" y="398"/>
                  </a:lnTo>
                  <a:lnTo>
                    <a:pt x="787" y="406"/>
                  </a:lnTo>
                  <a:lnTo>
                    <a:pt x="785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8209" name="Freeform 62"/>
            <p:cNvSpPr>
              <a:spLocks/>
            </p:cNvSpPr>
            <p:nvPr/>
          </p:nvSpPr>
          <p:spPr bwMode="auto">
            <a:xfrm>
              <a:off x="458" y="4"/>
              <a:ext cx="314" cy="481"/>
            </a:xfrm>
            <a:custGeom>
              <a:avLst/>
              <a:gdLst>
                <a:gd name="T0" fmla="*/ 69 w 314"/>
                <a:gd name="T1" fmla="*/ 431 h 481"/>
                <a:gd name="T2" fmla="*/ 53 w 314"/>
                <a:gd name="T3" fmla="*/ 444 h 481"/>
                <a:gd name="T4" fmla="*/ 40 w 314"/>
                <a:gd name="T5" fmla="*/ 456 h 481"/>
                <a:gd name="T6" fmla="*/ 28 w 314"/>
                <a:gd name="T7" fmla="*/ 465 h 481"/>
                <a:gd name="T8" fmla="*/ 19 w 314"/>
                <a:gd name="T9" fmla="*/ 473 h 481"/>
                <a:gd name="T10" fmla="*/ 11 w 314"/>
                <a:gd name="T11" fmla="*/ 477 h 481"/>
                <a:gd name="T12" fmla="*/ 5 w 314"/>
                <a:gd name="T13" fmla="*/ 481 h 481"/>
                <a:gd name="T14" fmla="*/ 2 w 314"/>
                <a:gd name="T15" fmla="*/ 481 h 481"/>
                <a:gd name="T16" fmla="*/ 0 w 314"/>
                <a:gd name="T17" fmla="*/ 479 h 481"/>
                <a:gd name="T18" fmla="*/ 2 w 314"/>
                <a:gd name="T19" fmla="*/ 473 h 481"/>
                <a:gd name="T20" fmla="*/ 3 w 314"/>
                <a:gd name="T21" fmla="*/ 467 h 481"/>
                <a:gd name="T22" fmla="*/ 9 w 314"/>
                <a:gd name="T23" fmla="*/ 458 h 481"/>
                <a:gd name="T24" fmla="*/ 15 w 314"/>
                <a:gd name="T25" fmla="*/ 444 h 481"/>
                <a:gd name="T26" fmla="*/ 24 w 314"/>
                <a:gd name="T27" fmla="*/ 431 h 481"/>
                <a:gd name="T28" fmla="*/ 36 w 314"/>
                <a:gd name="T29" fmla="*/ 412 h 481"/>
                <a:gd name="T30" fmla="*/ 49 w 314"/>
                <a:gd name="T31" fmla="*/ 393 h 481"/>
                <a:gd name="T32" fmla="*/ 72 w 314"/>
                <a:gd name="T33" fmla="*/ 360 h 481"/>
                <a:gd name="T34" fmla="*/ 101 w 314"/>
                <a:gd name="T35" fmla="*/ 318 h 481"/>
                <a:gd name="T36" fmla="*/ 128 w 314"/>
                <a:gd name="T37" fmla="*/ 276 h 481"/>
                <a:gd name="T38" fmla="*/ 151 w 314"/>
                <a:gd name="T39" fmla="*/ 235 h 481"/>
                <a:gd name="T40" fmla="*/ 170 w 314"/>
                <a:gd name="T41" fmla="*/ 197 h 481"/>
                <a:gd name="T42" fmla="*/ 185 w 314"/>
                <a:gd name="T43" fmla="*/ 161 h 481"/>
                <a:gd name="T44" fmla="*/ 199 w 314"/>
                <a:gd name="T45" fmla="*/ 130 h 481"/>
                <a:gd name="T46" fmla="*/ 208 w 314"/>
                <a:gd name="T47" fmla="*/ 101 h 481"/>
                <a:gd name="T48" fmla="*/ 216 w 314"/>
                <a:gd name="T49" fmla="*/ 76 h 481"/>
                <a:gd name="T50" fmla="*/ 220 w 314"/>
                <a:gd name="T51" fmla="*/ 57 h 481"/>
                <a:gd name="T52" fmla="*/ 220 w 314"/>
                <a:gd name="T53" fmla="*/ 42 h 481"/>
                <a:gd name="T54" fmla="*/ 220 w 314"/>
                <a:gd name="T55" fmla="*/ 30 h 481"/>
                <a:gd name="T56" fmla="*/ 214 w 314"/>
                <a:gd name="T57" fmla="*/ 25 h 481"/>
                <a:gd name="T58" fmla="*/ 210 w 314"/>
                <a:gd name="T59" fmla="*/ 21 h 481"/>
                <a:gd name="T60" fmla="*/ 210 w 314"/>
                <a:gd name="T61" fmla="*/ 13 h 481"/>
                <a:gd name="T62" fmla="*/ 214 w 314"/>
                <a:gd name="T63" fmla="*/ 7 h 481"/>
                <a:gd name="T64" fmla="*/ 220 w 314"/>
                <a:gd name="T65" fmla="*/ 2 h 481"/>
                <a:gd name="T66" fmla="*/ 227 w 314"/>
                <a:gd name="T67" fmla="*/ 0 h 481"/>
                <a:gd name="T68" fmla="*/ 237 w 314"/>
                <a:gd name="T69" fmla="*/ 2 h 481"/>
                <a:gd name="T70" fmla="*/ 250 w 314"/>
                <a:gd name="T71" fmla="*/ 6 h 481"/>
                <a:gd name="T72" fmla="*/ 273 w 314"/>
                <a:gd name="T73" fmla="*/ 15 h 481"/>
                <a:gd name="T74" fmla="*/ 296 w 314"/>
                <a:gd name="T75" fmla="*/ 30 h 481"/>
                <a:gd name="T76" fmla="*/ 310 w 314"/>
                <a:gd name="T77" fmla="*/ 42 h 481"/>
                <a:gd name="T78" fmla="*/ 314 w 314"/>
                <a:gd name="T79" fmla="*/ 53 h 481"/>
                <a:gd name="T80" fmla="*/ 314 w 314"/>
                <a:gd name="T81" fmla="*/ 65 h 481"/>
                <a:gd name="T82" fmla="*/ 310 w 314"/>
                <a:gd name="T83" fmla="*/ 80 h 481"/>
                <a:gd name="T84" fmla="*/ 304 w 314"/>
                <a:gd name="T85" fmla="*/ 94 h 481"/>
                <a:gd name="T86" fmla="*/ 298 w 314"/>
                <a:gd name="T87" fmla="*/ 105 h 481"/>
                <a:gd name="T88" fmla="*/ 289 w 314"/>
                <a:gd name="T89" fmla="*/ 119 h 481"/>
                <a:gd name="T90" fmla="*/ 279 w 314"/>
                <a:gd name="T91" fmla="*/ 136 h 481"/>
                <a:gd name="T92" fmla="*/ 270 w 314"/>
                <a:gd name="T93" fmla="*/ 155 h 481"/>
                <a:gd name="T94" fmla="*/ 258 w 314"/>
                <a:gd name="T95" fmla="*/ 176 h 481"/>
                <a:gd name="T96" fmla="*/ 245 w 314"/>
                <a:gd name="T97" fmla="*/ 199 h 481"/>
                <a:gd name="T98" fmla="*/ 229 w 314"/>
                <a:gd name="T99" fmla="*/ 226 h 481"/>
                <a:gd name="T100" fmla="*/ 204 w 314"/>
                <a:gd name="T101" fmla="*/ 266 h 481"/>
                <a:gd name="T102" fmla="*/ 170 w 314"/>
                <a:gd name="T103" fmla="*/ 318 h 481"/>
                <a:gd name="T104" fmla="*/ 132 w 314"/>
                <a:gd name="T105" fmla="*/ 364 h 481"/>
                <a:gd name="T106" fmla="*/ 95 w 314"/>
                <a:gd name="T107" fmla="*/ 404 h 481"/>
                <a:gd name="T108" fmla="*/ 76 w 314"/>
                <a:gd name="T109" fmla="*/ 423 h 4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14"/>
                <a:gd name="T166" fmla="*/ 0 h 481"/>
                <a:gd name="T167" fmla="*/ 314 w 314"/>
                <a:gd name="T168" fmla="*/ 481 h 48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14" h="481">
                  <a:moveTo>
                    <a:pt x="76" y="423"/>
                  </a:moveTo>
                  <a:lnTo>
                    <a:pt x="69" y="431"/>
                  </a:lnTo>
                  <a:lnTo>
                    <a:pt x="59" y="439"/>
                  </a:lnTo>
                  <a:lnTo>
                    <a:pt x="53" y="444"/>
                  </a:lnTo>
                  <a:lnTo>
                    <a:pt x="46" y="450"/>
                  </a:lnTo>
                  <a:lnTo>
                    <a:pt x="40" y="456"/>
                  </a:lnTo>
                  <a:lnTo>
                    <a:pt x="32" y="462"/>
                  </a:lnTo>
                  <a:lnTo>
                    <a:pt x="28" y="465"/>
                  </a:lnTo>
                  <a:lnTo>
                    <a:pt x="23" y="469"/>
                  </a:lnTo>
                  <a:lnTo>
                    <a:pt x="19" y="473"/>
                  </a:lnTo>
                  <a:lnTo>
                    <a:pt x="15" y="475"/>
                  </a:lnTo>
                  <a:lnTo>
                    <a:pt x="11" y="477"/>
                  </a:lnTo>
                  <a:lnTo>
                    <a:pt x="7" y="479"/>
                  </a:lnTo>
                  <a:lnTo>
                    <a:pt x="5" y="481"/>
                  </a:lnTo>
                  <a:lnTo>
                    <a:pt x="3" y="481"/>
                  </a:lnTo>
                  <a:lnTo>
                    <a:pt x="2" y="481"/>
                  </a:lnTo>
                  <a:lnTo>
                    <a:pt x="2" y="479"/>
                  </a:lnTo>
                  <a:lnTo>
                    <a:pt x="0" y="479"/>
                  </a:lnTo>
                  <a:lnTo>
                    <a:pt x="0" y="477"/>
                  </a:lnTo>
                  <a:lnTo>
                    <a:pt x="2" y="473"/>
                  </a:lnTo>
                  <a:lnTo>
                    <a:pt x="2" y="471"/>
                  </a:lnTo>
                  <a:lnTo>
                    <a:pt x="3" y="467"/>
                  </a:lnTo>
                  <a:lnTo>
                    <a:pt x="5" y="462"/>
                  </a:lnTo>
                  <a:lnTo>
                    <a:pt x="9" y="458"/>
                  </a:lnTo>
                  <a:lnTo>
                    <a:pt x="11" y="452"/>
                  </a:lnTo>
                  <a:lnTo>
                    <a:pt x="15" y="444"/>
                  </a:lnTo>
                  <a:lnTo>
                    <a:pt x="21" y="439"/>
                  </a:lnTo>
                  <a:lnTo>
                    <a:pt x="24" y="431"/>
                  </a:lnTo>
                  <a:lnTo>
                    <a:pt x="30" y="421"/>
                  </a:lnTo>
                  <a:lnTo>
                    <a:pt x="36" y="412"/>
                  </a:lnTo>
                  <a:lnTo>
                    <a:pt x="42" y="402"/>
                  </a:lnTo>
                  <a:lnTo>
                    <a:pt x="49" y="393"/>
                  </a:lnTo>
                  <a:lnTo>
                    <a:pt x="57" y="381"/>
                  </a:lnTo>
                  <a:lnTo>
                    <a:pt x="72" y="360"/>
                  </a:lnTo>
                  <a:lnTo>
                    <a:pt x="88" y="339"/>
                  </a:lnTo>
                  <a:lnTo>
                    <a:pt x="101" y="318"/>
                  </a:lnTo>
                  <a:lnTo>
                    <a:pt x="114" y="297"/>
                  </a:lnTo>
                  <a:lnTo>
                    <a:pt x="128" y="276"/>
                  </a:lnTo>
                  <a:lnTo>
                    <a:pt x="139" y="255"/>
                  </a:lnTo>
                  <a:lnTo>
                    <a:pt x="151" y="235"/>
                  </a:lnTo>
                  <a:lnTo>
                    <a:pt x="160" y="216"/>
                  </a:lnTo>
                  <a:lnTo>
                    <a:pt x="170" y="197"/>
                  </a:lnTo>
                  <a:lnTo>
                    <a:pt x="178" y="178"/>
                  </a:lnTo>
                  <a:lnTo>
                    <a:pt x="185" y="161"/>
                  </a:lnTo>
                  <a:lnTo>
                    <a:pt x="193" y="145"/>
                  </a:lnTo>
                  <a:lnTo>
                    <a:pt x="199" y="130"/>
                  </a:lnTo>
                  <a:lnTo>
                    <a:pt x="204" y="115"/>
                  </a:lnTo>
                  <a:lnTo>
                    <a:pt x="208" y="101"/>
                  </a:lnTo>
                  <a:lnTo>
                    <a:pt x="212" y="88"/>
                  </a:lnTo>
                  <a:lnTo>
                    <a:pt x="216" y="76"/>
                  </a:lnTo>
                  <a:lnTo>
                    <a:pt x="218" y="67"/>
                  </a:lnTo>
                  <a:lnTo>
                    <a:pt x="220" y="57"/>
                  </a:lnTo>
                  <a:lnTo>
                    <a:pt x="220" y="50"/>
                  </a:lnTo>
                  <a:lnTo>
                    <a:pt x="220" y="42"/>
                  </a:lnTo>
                  <a:lnTo>
                    <a:pt x="220" y="36"/>
                  </a:lnTo>
                  <a:lnTo>
                    <a:pt x="220" y="30"/>
                  </a:lnTo>
                  <a:lnTo>
                    <a:pt x="218" y="27"/>
                  </a:lnTo>
                  <a:lnTo>
                    <a:pt x="214" y="25"/>
                  </a:lnTo>
                  <a:lnTo>
                    <a:pt x="212" y="23"/>
                  </a:lnTo>
                  <a:lnTo>
                    <a:pt x="210" y="21"/>
                  </a:lnTo>
                  <a:lnTo>
                    <a:pt x="210" y="17"/>
                  </a:lnTo>
                  <a:lnTo>
                    <a:pt x="210" y="13"/>
                  </a:lnTo>
                  <a:lnTo>
                    <a:pt x="212" y="11"/>
                  </a:lnTo>
                  <a:lnTo>
                    <a:pt x="214" y="7"/>
                  </a:lnTo>
                  <a:lnTo>
                    <a:pt x="218" y="4"/>
                  </a:lnTo>
                  <a:lnTo>
                    <a:pt x="220" y="2"/>
                  </a:lnTo>
                  <a:lnTo>
                    <a:pt x="222" y="2"/>
                  </a:lnTo>
                  <a:lnTo>
                    <a:pt x="227" y="0"/>
                  </a:lnTo>
                  <a:lnTo>
                    <a:pt x="231" y="0"/>
                  </a:lnTo>
                  <a:lnTo>
                    <a:pt x="237" y="2"/>
                  </a:lnTo>
                  <a:lnTo>
                    <a:pt x="245" y="4"/>
                  </a:lnTo>
                  <a:lnTo>
                    <a:pt x="250" y="6"/>
                  </a:lnTo>
                  <a:lnTo>
                    <a:pt x="260" y="9"/>
                  </a:lnTo>
                  <a:lnTo>
                    <a:pt x="273" y="15"/>
                  </a:lnTo>
                  <a:lnTo>
                    <a:pt x="285" y="23"/>
                  </a:lnTo>
                  <a:lnTo>
                    <a:pt x="296" y="30"/>
                  </a:lnTo>
                  <a:lnTo>
                    <a:pt x="306" y="36"/>
                  </a:lnTo>
                  <a:lnTo>
                    <a:pt x="310" y="42"/>
                  </a:lnTo>
                  <a:lnTo>
                    <a:pt x="312" y="48"/>
                  </a:lnTo>
                  <a:lnTo>
                    <a:pt x="314" y="53"/>
                  </a:lnTo>
                  <a:lnTo>
                    <a:pt x="314" y="59"/>
                  </a:lnTo>
                  <a:lnTo>
                    <a:pt x="314" y="65"/>
                  </a:lnTo>
                  <a:lnTo>
                    <a:pt x="312" y="73"/>
                  </a:lnTo>
                  <a:lnTo>
                    <a:pt x="310" y="80"/>
                  </a:lnTo>
                  <a:lnTo>
                    <a:pt x="306" y="88"/>
                  </a:lnTo>
                  <a:lnTo>
                    <a:pt x="304" y="94"/>
                  </a:lnTo>
                  <a:lnTo>
                    <a:pt x="300" y="99"/>
                  </a:lnTo>
                  <a:lnTo>
                    <a:pt x="298" y="105"/>
                  </a:lnTo>
                  <a:lnTo>
                    <a:pt x="294" y="111"/>
                  </a:lnTo>
                  <a:lnTo>
                    <a:pt x="289" y="119"/>
                  </a:lnTo>
                  <a:lnTo>
                    <a:pt x="285" y="126"/>
                  </a:lnTo>
                  <a:lnTo>
                    <a:pt x="279" y="136"/>
                  </a:lnTo>
                  <a:lnTo>
                    <a:pt x="275" y="144"/>
                  </a:lnTo>
                  <a:lnTo>
                    <a:pt x="270" y="155"/>
                  </a:lnTo>
                  <a:lnTo>
                    <a:pt x="264" y="165"/>
                  </a:lnTo>
                  <a:lnTo>
                    <a:pt x="258" y="176"/>
                  </a:lnTo>
                  <a:lnTo>
                    <a:pt x="250" y="188"/>
                  </a:lnTo>
                  <a:lnTo>
                    <a:pt x="245" y="199"/>
                  </a:lnTo>
                  <a:lnTo>
                    <a:pt x="237" y="213"/>
                  </a:lnTo>
                  <a:lnTo>
                    <a:pt x="229" y="226"/>
                  </a:lnTo>
                  <a:lnTo>
                    <a:pt x="222" y="239"/>
                  </a:lnTo>
                  <a:lnTo>
                    <a:pt x="204" y="266"/>
                  </a:lnTo>
                  <a:lnTo>
                    <a:pt x="187" y="293"/>
                  </a:lnTo>
                  <a:lnTo>
                    <a:pt x="170" y="318"/>
                  </a:lnTo>
                  <a:lnTo>
                    <a:pt x="151" y="341"/>
                  </a:lnTo>
                  <a:lnTo>
                    <a:pt x="132" y="364"/>
                  </a:lnTo>
                  <a:lnTo>
                    <a:pt x="114" y="385"/>
                  </a:lnTo>
                  <a:lnTo>
                    <a:pt x="95" y="404"/>
                  </a:lnTo>
                  <a:lnTo>
                    <a:pt x="76" y="423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8210" name="Freeform 63"/>
            <p:cNvSpPr>
              <a:spLocks/>
            </p:cNvSpPr>
            <p:nvPr/>
          </p:nvSpPr>
          <p:spPr bwMode="auto">
            <a:xfrm>
              <a:off x="586" y="239"/>
              <a:ext cx="413" cy="121"/>
            </a:xfrm>
            <a:custGeom>
              <a:avLst/>
              <a:gdLst>
                <a:gd name="T0" fmla="*/ 17 w 413"/>
                <a:gd name="T1" fmla="*/ 75 h 121"/>
                <a:gd name="T2" fmla="*/ 27 w 413"/>
                <a:gd name="T3" fmla="*/ 73 h 121"/>
                <a:gd name="T4" fmla="*/ 38 w 413"/>
                <a:gd name="T5" fmla="*/ 71 h 121"/>
                <a:gd name="T6" fmla="*/ 53 w 413"/>
                <a:gd name="T7" fmla="*/ 68 h 121"/>
                <a:gd name="T8" fmla="*/ 75 w 413"/>
                <a:gd name="T9" fmla="*/ 62 h 121"/>
                <a:gd name="T10" fmla="*/ 98 w 413"/>
                <a:gd name="T11" fmla="*/ 56 h 121"/>
                <a:gd name="T12" fmla="*/ 122 w 413"/>
                <a:gd name="T13" fmla="*/ 50 h 121"/>
                <a:gd name="T14" fmla="*/ 153 w 413"/>
                <a:gd name="T15" fmla="*/ 43 h 121"/>
                <a:gd name="T16" fmla="*/ 186 w 413"/>
                <a:gd name="T17" fmla="*/ 33 h 121"/>
                <a:gd name="T18" fmla="*/ 216 w 413"/>
                <a:gd name="T19" fmla="*/ 25 h 121"/>
                <a:gd name="T20" fmla="*/ 243 w 413"/>
                <a:gd name="T21" fmla="*/ 18 h 121"/>
                <a:gd name="T22" fmla="*/ 268 w 413"/>
                <a:gd name="T23" fmla="*/ 12 h 121"/>
                <a:gd name="T24" fmla="*/ 289 w 413"/>
                <a:gd name="T25" fmla="*/ 6 h 121"/>
                <a:gd name="T26" fmla="*/ 308 w 413"/>
                <a:gd name="T27" fmla="*/ 4 h 121"/>
                <a:gd name="T28" fmla="*/ 322 w 413"/>
                <a:gd name="T29" fmla="*/ 0 h 121"/>
                <a:gd name="T30" fmla="*/ 335 w 413"/>
                <a:gd name="T31" fmla="*/ 0 h 121"/>
                <a:gd name="T32" fmla="*/ 356 w 413"/>
                <a:gd name="T33" fmla="*/ 0 h 121"/>
                <a:gd name="T34" fmla="*/ 385 w 413"/>
                <a:gd name="T35" fmla="*/ 6 h 121"/>
                <a:gd name="T36" fmla="*/ 400 w 413"/>
                <a:gd name="T37" fmla="*/ 12 h 121"/>
                <a:gd name="T38" fmla="*/ 408 w 413"/>
                <a:gd name="T39" fmla="*/ 20 h 121"/>
                <a:gd name="T40" fmla="*/ 412 w 413"/>
                <a:gd name="T41" fmla="*/ 25 h 121"/>
                <a:gd name="T42" fmla="*/ 413 w 413"/>
                <a:gd name="T43" fmla="*/ 31 h 121"/>
                <a:gd name="T44" fmla="*/ 413 w 413"/>
                <a:gd name="T45" fmla="*/ 33 h 121"/>
                <a:gd name="T46" fmla="*/ 412 w 413"/>
                <a:gd name="T47" fmla="*/ 35 h 121"/>
                <a:gd name="T48" fmla="*/ 404 w 413"/>
                <a:gd name="T49" fmla="*/ 39 h 121"/>
                <a:gd name="T50" fmla="*/ 394 w 413"/>
                <a:gd name="T51" fmla="*/ 41 h 121"/>
                <a:gd name="T52" fmla="*/ 381 w 413"/>
                <a:gd name="T53" fmla="*/ 45 h 121"/>
                <a:gd name="T54" fmla="*/ 366 w 413"/>
                <a:gd name="T55" fmla="*/ 48 h 121"/>
                <a:gd name="T56" fmla="*/ 346 w 413"/>
                <a:gd name="T57" fmla="*/ 54 h 121"/>
                <a:gd name="T58" fmla="*/ 323 w 413"/>
                <a:gd name="T59" fmla="*/ 58 h 121"/>
                <a:gd name="T60" fmla="*/ 299 w 413"/>
                <a:gd name="T61" fmla="*/ 64 h 121"/>
                <a:gd name="T62" fmla="*/ 268 w 413"/>
                <a:gd name="T63" fmla="*/ 69 h 121"/>
                <a:gd name="T64" fmla="*/ 237 w 413"/>
                <a:gd name="T65" fmla="*/ 77 h 121"/>
                <a:gd name="T66" fmla="*/ 201 w 413"/>
                <a:gd name="T67" fmla="*/ 83 h 121"/>
                <a:gd name="T68" fmla="*/ 163 w 413"/>
                <a:gd name="T69" fmla="*/ 91 h 121"/>
                <a:gd name="T70" fmla="*/ 120 w 413"/>
                <a:gd name="T71" fmla="*/ 100 h 121"/>
                <a:gd name="T72" fmla="*/ 75 w 413"/>
                <a:gd name="T73" fmla="*/ 108 h 121"/>
                <a:gd name="T74" fmla="*/ 25 w 413"/>
                <a:gd name="T75" fmla="*/ 117 h 121"/>
                <a:gd name="T76" fmla="*/ 8 w 413"/>
                <a:gd name="T77" fmla="*/ 98 h 121"/>
                <a:gd name="T78" fmla="*/ 13 w 413"/>
                <a:gd name="T79" fmla="*/ 75 h 1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13"/>
                <a:gd name="T121" fmla="*/ 0 h 121"/>
                <a:gd name="T122" fmla="*/ 413 w 413"/>
                <a:gd name="T123" fmla="*/ 121 h 1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13" h="121">
                  <a:moveTo>
                    <a:pt x="13" y="75"/>
                  </a:moveTo>
                  <a:lnTo>
                    <a:pt x="17" y="75"/>
                  </a:lnTo>
                  <a:lnTo>
                    <a:pt x="21" y="75"/>
                  </a:lnTo>
                  <a:lnTo>
                    <a:pt x="27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6" y="69"/>
                  </a:lnTo>
                  <a:lnTo>
                    <a:pt x="53" y="68"/>
                  </a:lnTo>
                  <a:lnTo>
                    <a:pt x="63" y="66"/>
                  </a:lnTo>
                  <a:lnTo>
                    <a:pt x="75" y="62"/>
                  </a:lnTo>
                  <a:lnTo>
                    <a:pt x="84" y="60"/>
                  </a:lnTo>
                  <a:lnTo>
                    <a:pt x="98" y="56"/>
                  </a:lnTo>
                  <a:lnTo>
                    <a:pt x="109" y="54"/>
                  </a:lnTo>
                  <a:lnTo>
                    <a:pt x="122" y="50"/>
                  </a:lnTo>
                  <a:lnTo>
                    <a:pt x="138" y="46"/>
                  </a:lnTo>
                  <a:lnTo>
                    <a:pt x="153" y="43"/>
                  </a:lnTo>
                  <a:lnTo>
                    <a:pt x="170" y="37"/>
                  </a:lnTo>
                  <a:lnTo>
                    <a:pt x="186" y="33"/>
                  </a:lnTo>
                  <a:lnTo>
                    <a:pt x="201" y="29"/>
                  </a:lnTo>
                  <a:lnTo>
                    <a:pt x="216" y="25"/>
                  </a:lnTo>
                  <a:lnTo>
                    <a:pt x="230" y="22"/>
                  </a:lnTo>
                  <a:lnTo>
                    <a:pt x="243" y="18"/>
                  </a:lnTo>
                  <a:lnTo>
                    <a:pt x="256" y="16"/>
                  </a:lnTo>
                  <a:lnTo>
                    <a:pt x="268" y="12"/>
                  </a:lnTo>
                  <a:lnTo>
                    <a:pt x="279" y="10"/>
                  </a:lnTo>
                  <a:lnTo>
                    <a:pt x="289" y="6"/>
                  </a:lnTo>
                  <a:lnTo>
                    <a:pt x="299" y="4"/>
                  </a:lnTo>
                  <a:lnTo>
                    <a:pt x="308" y="4"/>
                  </a:lnTo>
                  <a:lnTo>
                    <a:pt x="316" y="2"/>
                  </a:lnTo>
                  <a:lnTo>
                    <a:pt x="322" y="0"/>
                  </a:lnTo>
                  <a:lnTo>
                    <a:pt x="329" y="0"/>
                  </a:lnTo>
                  <a:lnTo>
                    <a:pt x="335" y="0"/>
                  </a:lnTo>
                  <a:lnTo>
                    <a:pt x="339" y="0"/>
                  </a:lnTo>
                  <a:lnTo>
                    <a:pt x="356" y="0"/>
                  </a:lnTo>
                  <a:lnTo>
                    <a:pt x="371" y="2"/>
                  </a:lnTo>
                  <a:lnTo>
                    <a:pt x="385" y="6"/>
                  </a:lnTo>
                  <a:lnTo>
                    <a:pt x="396" y="8"/>
                  </a:lnTo>
                  <a:lnTo>
                    <a:pt x="400" y="12"/>
                  </a:lnTo>
                  <a:lnTo>
                    <a:pt x="404" y="16"/>
                  </a:lnTo>
                  <a:lnTo>
                    <a:pt x="408" y="20"/>
                  </a:lnTo>
                  <a:lnTo>
                    <a:pt x="410" y="23"/>
                  </a:lnTo>
                  <a:lnTo>
                    <a:pt x="412" y="25"/>
                  </a:lnTo>
                  <a:lnTo>
                    <a:pt x="413" y="27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5"/>
                  </a:lnTo>
                  <a:lnTo>
                    <a:pt x="412" y="35"/>
                  </a:lnTo>
                  <a:lnTo>
                    <a:pt x="408" y="37"/>
                  </a:lnTo>
                  <a:lnTo>
                    <a:pt x="404" y="39"/>
                  </a:lnTo>
                  <a:lnTo>
                    <a:pt x="400" y="41"/>
                  </a:lnTo>
                  <a:lnTo>
                    <a:pt x="394" y="41"/>
                  </a:lnTo>
                  <a:lnTo>
                    <a:pt x="389" y="43"/>
                  </a:lnTo>
                  <a:lnTo>
                    <a:pt x="381" y="45"/>
                  </a:lnTo>
                  <a:lnTo>
                    <a:pt x="373" y="46"/>
                  </a:lnTo>
                  <a:lnTo>
                    <a:pt x="366" y="48"/>
                  </a:lnTo>
                  <a:lnTo>
                    <a:pt x="356" y="50"/>
                  </a:lnTo>
                  <a:lnTo>
                    <a:pt x="346" y="54"/>
                  </a:lnTo>
                  <a:lnTo>
                    <a:pt x="335" y="56"/>
                  </a:lnTo>
                  <a:lnTo>
                    <a:pt x="323" y="58"/>
                  </a:lnTo>
                  <a:lnTo>
                    <a:pt x="312" y="62"/>
                  </a:lnTo>
                  <a:lnTo>
                    <a:pt x="299" y="64"/>
                  </a:lnTo>
                  <a:lnTo>
                    <a:pt x="283" y="68"/>
                  </a:lnTo>
                  <a:lnTo>
                    <a:pt x="268" y="69"/>
                  </a:lnTo>
                  <a:lnTo>
                    <a:pt x="253" y="73"/>
                  </a:lnTo>
                  <a:lnTo>
                    <a:pt x="237" y="77"/>
                  </a:lnTo>
                  <a:lnTo>
                    <a:pt x="218" y="79"/>
                  </a:lnTo>
                  <a:lnTo>
                    <a:pt x="201" y="83"/>
                  </a:lnTo>
                  <a:lnTo>
                    <a:pt x="182" y="87"/>
                  </a:lnTo>
                  <a:lnTo>
                    <a:pt x="163" y="91"/>
                  </a:lnTo>
                  <a:lnTo>
                    <a:pt x="142" y="94"/>
                  </a:lnTo>
                  <a:lnTo>
                    <a:pt x="120" y="100"/>
                  </a:lnTo>
                  <a:lnTo>
                    <a:pt x="98" y="104"/>
                  </a:lnTo>
                  <a:lnTo>
                    <a:pt x="75" y="108"/>
                  </a:lnTo>
                  <a:lnTo>
                    <a:pt x="50" y="112"/>
                  </a:lnTo>
                  <a:lnTo>
                    <a:pt x="25" y="117"/>
                  </a:lnTo>
                  <a:lnTo>
                    <a:pt x="0" y="121"/>
                  </a:lnTo>
                  <a:lnTo>
                    <a:pt x="8" y="98"/>
                  </a:lnTo>
                  <a:lnTo>
                    <a:pt x="13" y="75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8211" name="Freeform 64"/>
            <p:cNvSpPr>
              <a:spLocks/>
            </p:cNvSpPr>
            <p:nvPr/>
          </p:nvSpPr>
          <p:spPr bwMode="auto">
            <a:xfrm>
              <a:off x="412" y="496"/>
              <a:ext cx="737" cy="138"/>
            </a:xfrm>
            <a:custGeom>
              <a:avLst/>
              <a:gdLst>
                <a:gd name="T0" fmla="*/ 214 w 737"/>
                <a:gd name="T1" fmla="*/ 123 h 138"/>
                <a:gd name="T2" fmla="*/ 174 w 737"/>
                <a:gd name="T3" fmla="*/ 129 h 138"/>
                <a:gd name="T4" fmla="*/ 139 w 737"/>
                <a:gd name="T5" fmla="*/ 132 h 138"/>
                <a:gd name="T6" fmla="*/ 111 w 737"/>
                <a:gd name="T7" fmla="*/ 136 h 138"/>
                <a:gd name="T8" fmla="*/ 86 w 737"/>
                <a:gd name="T9" fmla="*/ 138 h 138"/>
                <a:gd name="T10" fmla="*/ 67 w 737"/>
                <a:gd name="T11" fmla="*/ 138 h 138"/>
                <a:gd name="T12" fmla="*/ 51 w 737"/>
                <a:gd name="T13" fmla="*/ 138 h 138"/>
                <a:gd name="T14" fmla="*/ 40 w 737"/>
                <a:gd name="T15" fmla="*/ 134 h 138"/>
                <a:gd name="T16" fmla="*/ 32 w 737"/>
                <a:gd name="T17" fmla="*/ 131 h 138"/>
                <a:gd name="T18" fmla="*/ 23 w 737"/>
                <a:gd name="T19" fmla="*/ 125 h 138"/>
                <a:gd name="T20" fmla="*/ 11 w 737"/>
                <a:gd name="T21" fmla="*/ 115 h 138"/>
                <a:gd name="T22" fmla="*/ 3 w 737"/>
                <a:gd name="T23" fmla="*/ 104 h 138"/>
                <a:gd name="T24" fmla="*/ 11 w 737"/>
                <a:gd name="T25" fmla="*/ 96 h 138"/>
                <a:gd name="T26" fmla="*/ 40 w 737"/>
                <a:gd name="T27" fmla="*/ 94 h 138"/>
                <a:gd name="T28" fmla="*/ 74 w 737"/>
                <a:gd name="T29" fmla="*/ 90 h 138"/>
                <a:gd name="T30" fmla="*/ 113 w 737"/>
                <a:gd name="T31" fmla="*/ 86 h 138"/>
                <a:gd name="T32" fmla="*/ 157 w 737"/>
                <a:gd name="T33" fmla="*/ 79 h 138"/>
                <a:gd name="T34" fmla="*/ 206 w 737"/>
                <a:gd name="T35" fmla="*/ 71 h 138"/>
                <a:gd name="T36" fmla="*/ 260 w 737"/>
                <a:gd name="T37" fmla="*/ 62 h 138"/>
                <a:gd name="T38" fmla="*/ 321 w 737"/>
                <a:gd name="T39" fmla="*/ 50 h 138"/>
                <a:gd name="T40" fmla="*/ 384 w 737"/>
                <a:gd name="T41" fmla="*/ 39 h 138"/>
                <a:gd name="T42" fmla="*/ 442 w 737"/>
                <a:gd name="T43" fmla="*/ 27 h 138"/>
                <a:gd name="T44" fmla="*/ 494 w 737"/>
                <a:gd name="T45" fmla="*/ 19 h 138"/>
                <a:gd name="T46" fmla="*/ 538 w 737"/>
                <a:gd name="T47" fmla="*/ 12 h 138"/>
                <a:gd name="T48" fmla="*/ 574 w 737"/>
                <a:gd name="T49" fmla="*/ 6 h 138"/>
                <a:gd name="T50" fmla="*/ 605 w 737"/>
                <a:gd name="T51" fmla="*/ 2 h 138"/>
                <a:gd name="T52" fmla="*/ 626 w 737"/>
                <a:gd name="T53" fmla="*/ 0 h 138"/>
                <a:gd name="T54" fmla="*/ 641 w 737"/>
                <a:gd name="T55" fmla="*/ 0 h 138"/>
                <a:gd name="T56" fmla="*/ 658 w 737"/>
                <a:gd name="T57" fmla="*/ 6 h 138"/>
                <a:gd name="T58" fmla="*/ 685 w 737"/>
                <a:gd name="T59" fmla="*/ 17 h 138"/>
                <a:gd name="T60" fmla="*/ 706 w 737"/>
                <a:gd name="T61" fmla="*/ 33 h 138"/>
                <a:gd name="T62" fmla="*/ 721 w 737"/>
                <a:gd name="T63" fmla="*/ 48 h 138"/>
                <a:gd name="T64" fmla="*/ 731 w 737"/>
                <a:gd name="T65" fmla="*/ 63 h 138"/>
                <a:gd name="T66" fmla="*/ 735 w 737"/>
                <a:gd name="T67" fmla="*/ 71 h 138"/>
                <a:gd name="T68" fmla="*/ 737 w 737"/>
                <a:gd name="T69" fmla="*/ 79 h 138"/>
                <a:gd name="T70" fmla="*/ 735 w 737"/>
                <a:gd name="T71" fmla="*/ 81 h 138"/>
                <a:gd name="T72" fmla="*/ 733 w 737"/>
                <a:gd name="T73" fmla="*/ 83 h 138"/>
                <a:gd name="T74" fmla="*/ 729 w 737"/>
                <a:gd name="T75" fmla="*/ 85 h 138"/>
                <a:gd name="T76" fmla="*/ 723 w 737"/>
                <a:gd name="T77" fmla="*/ 85 h 138"/>
                <a:gd name="T78" fmla="*/ 710 w 737"/>
                <a:gd name="T79" fmla="*/ 83 h 138"/>
                <a:gd name="T80" fmla="*/ 687 w 737"/>
                <a:gd name="T81" fmla="*/ 81 h 138"/>
                <a:gd name="T82" fmla="*/ 658 w 737"/>
                <a:gd name="T83" fmla="*/ 77 h 138"/>
                <a:gd name="T84" fmla="*/ 586 w 737"/>
                <a:gd name="T85" fmla="*/ 73 h 138"/>
                <a:gd name="T86" fmla="*/ 503 w 737"/>
                <a:gd name="T87" fmla="*/ 77 h 138"/>
                <a:gd name="T88" fmla="*/ 478 w 737"/>
                <a:gd name="T89" fmla="*/ 79 h 138"/>
                <a:gd name="T90" fmla="*/ 451 w 737"/>
                <a:gd name="T91" fmla="*/ 83 h 138"/>
                <a:gd name="T92" fmla="*/ 423 w 737"/>
                <a:gd name="T93" fmla="*/ 86 h 138"/>
                <a:gd name="T94" fmla="*/ 390 w 737"/>
                <a:gd name="T95" fmla="*/ 90 h 138"/>
                <a:gd name="T96" fmla="*/ 356 w 737"/>
                <a:gd name="T97" fmla="*/ 96 h 138"/>
                <a:gd name="T98" fmla="*/ 317 w 737"/>
                <a:gd name="T99" fmla="*/ 104 h 138"/>
                <a:gd name="T100" fmla="*/ 277 w 737"/>
                <a:gd name="T101" fmla="*/ 111 h 138"/>
                <a:gd name="T102" fmla="*/ 235 w 737"/>
                <a:gd name="T103" fmla="*/ 119 h 1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7"/>
                <a:gd name="T157" fmla="*/ 0 h 138"/>
                <a:gd name="T158" fmla="*/ 737 w 737"/>
                <a:gd name="T159" fmla="*/ 138 h 13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7" h="138">
                  <a:moveTo>
                    <a:pt x="235" y="119"/>
                  </a:moveTo>
                  <a:lnTo>
                    <a:pt x="214" y="123"/>
                  </a:lnTo>
                  <a:lnTo>
                    <a:pt x="193" y="127"/>
                  </a:lnTo>
                  <a:lnTo>
                    <a:pt x="174" y="129"/>
                  </a:lnTo>
                  <a:lnTo>
                    <a:pt x="157" y="131"/>
                  </a:lnTo>
                  <a:lnTo>
                    <a:pt x="139" y="132"/>
                  </a:lnTo>
                  <a:lnTo>
                    <a:pt x="124" y="134"/>
                  </a:lnTo>
                  <a:lnTo>
                    <a:pt x="111" y="136"/>
                  </a:lnTo>
                  <a:lnTo>
                    <a:pt x="97" y="138"/>
                  </a:lnTo>
                  <a:lnTo>
                    <a:pt x="86" y="138"/>
                  </a:lnTo>
                  <a:lnTo>
                    <a:pt x="74" y="138"/>
                  </a:lnTo>
                  <a:lnTo>
                    <a:pt x="67" y="138"/>
                  </a:lnTo>
                  <a:lnTo>
                    <a:pt x="57" y="138"/>
                  </a:lnTo>
                  <a:lnTo>
                    <a:pt x="51" y="138"/>
                  </a:lnTo>
                  <a:lnTo>
                    <a:pt x="46" y="136"/>
                  </a:lnTo>
                  <a:lnTo>
                    <a:pt x="40" y="134"/>
                  </a:lnTo>
                  <a:lnTo>
                    <a:pt x="38" y="134"/>
                  </a:lnTo>
                  <a:lnTo>
                    <a:pt x="32" y="131"/>
                  </a:lnTo>
                  <a:lnTo>
                    <a:pt x="26" y="129"/>
                  </a:lnTo>
                  <a:lnTo>
                    <a:pt x="23" y="125"/>
                  </a:lnTo>
                  <a:lnTo>
                    <a:pt x="17" y="121"/>
                  </a:lnTo>
                  <a:lnTo>
                    <a:pt x="11" y="115"/>
                  </a:lnTo>
                  <a:lnTo>
                    <a:pt x="7" y="109"/>
                  </a:lnTo>
                  <a:lnTo>
                    <a:pt x="3" y="104"/>
                  </a:lnTo>
                  <a:lnTo>
                    <a:pt x="0" y="96"/>
                  </a:lnTo>
                  <a:lnTo>
                    <a:pt x="11" y="96"/>
                  </a:lnTo>
                  <a:lnTo>
                    <a:pt x="25" y="96"/>
                  </a:lnTo>
                  <a:lnTo>
                    <a:pt x="40" y="94"/>
                  </a:lnTo>
                  <a:lnTo>
                    <a:pt x="57" y="92"/>
                  </a:lnTo>
                  <a:lnTo>
                    <a:pt x="74" y="90"/>
                  </a:lnTo>
                  <a:lnTo>
                    <a:pt x="92" y="88"/>
                  </a:lnTo>
                  <a:lnTo>
                    <a:pt x="113" y="86"/>
                  </a:lnTo>
                  <a:lnTo>
                    <a:pt x="134" y="83"/>
                  </a:lnTo>
                  <a:lnTo>
                    <a:pt x="157" y="79"/>
                  </a:lnTo>
                  <a:lnTo>
                    <a:pt x="182" y="75"/>
                  </a:lnTo>
                  <a:lnTo>
                    <a:pt x="206" y="71"/>
                  </a:lnTo>
                  <a:lnTo>
                    <a:pt x="233" y="67"/>
                  </a:lnTo>
                  <a:lnTo>
                    <a:pt x="260" y="62"/>
                  </a:lnTo>
                  <a:lnTo>
                    <a:pt x="291" y="56"/>
                  </a:lnTo>
                  <a:lnTo>
                    <a:pt x="321" y="50"/>
                  </a:lnTo>
                  <a:lnTo>
                    <a:pt x="352" y="44"/>
                  </a:lnTo>
                  <a:lnTo>
                    <a:pt x="384" y="39"/>
                  </a:lnTo>
                  <a:lnTo>
                    <a:pt x="415" y="33"/>
                  </a:lnTo>
                  <a:lnTo>
                    <a:pt x="442" y="27"/>
                  </a:lnTo>
                  <a:lnTo>
                    <a:pt x="469" y="23"/>
                  </a:lnTo>
                  <a:lnTo>
                    <a:pt x="494" y="19"/>
                  </a:lnTo>
                  <a:lnTo>
                    <a:pt x="517" y="16"/>
                  </a:lnTo>
                  <a:lnTo>
                    <a:pt x="538" y="12"/>
                  </a:lnTo>
                  <a:lnTo>
                    <a:pt x="557" y="8"/>
                  </a:lnTo>
                  <a:lnTo>
                    <a:pt x="574" y="6"/>
                  </a:lnTo>
                  <a:lnTo>
                    <a:pt x="589" y="4"/>
                  </a:lnTo>
                  <a:lnTo>
                    <a:pt x="605" y="2"/>
                  </a:lnTo>
                  <a:lnTo>
                    <a:pt x="616" y="2"/>
                  </a:lnTo>
                  <a:lnTo>
                    <a:pt x="626" y="0"/>
                  </a:lnTo>
                  <a:lnTo>
                    <a:pt x="633" y="0"/>
                  </a:lnTo>
                  <a:lnTo>
                    <a:pt x="641" y="0"/>
                  </a:lnTo>
                  <a:lnTo>
                    <a:pt x="645" y="2"/>
                  </a:lnTo>
                  <a:lnTo>
                    <a:pt x="658" y="6"/>
                  </a:lnTo>
                  <a:lnTo>
                    <a:pt x="672" y="12"/>
                  </a:lnTo>
                  <a:lnTo>
                    <a:pt x="685" y="17"/>
                  </a:lnTo>
                  <a:lnTo>
                    <a:pt x="697" y="25"/>
                  </a:lnTo>
                  <a:lnTo>
                    <a:pt x="706" y="33"/>
                  </a:lnTo>
                  <a:lnTo>
                    <a:pt x="716" y="40"/>
                  </a:lnTo>
                  <a:lnTo>
                    <a:pt x="721" y="48"/>
                  </a:lnTo>
                  <a:lnTo>
                    <a:pt x="729" y="58"/>
                  </a:lnTo>
                  <a:lnTo>
                    <a:pt x="731" y="63"/>
                  </a:lnTo>
                  <a:lnTo>
                    <a:pt x="733" y="67"/>
                  </a:lnTo>
                  <a:lnTo>
                    <a:pt x="735" y="71"/>
                  </a:lnTo>
                  <a:lnTo>
                    <a:pt x="735" y="75"/>
                  </a:lnTo>
                  <a:lnTo>
                    <a:pt x="737" y="79"/>
                  </a:lnTo>
                  <a:lnTo>
                    <a:pt x="737" y="81"/>
                  </a:lnTo>
                  <a:lnTo>
                    <a:pt x="735" y="81"/>
                  </a:lnTo>
                  <a:lnTo>
                    <a:pt x="735" y="83"/>
                  </a:lnTo>
                  <a:lnTo>
                    <a:pt x="733" y="83"/>
                  </a:lnTo>
                  <a:lnTo>
                    <a:pt x="731" y="83"/>
                  </a:lnTo>
                  <a:lnTo>
                    <a:pt x="729" y="85"/>
                  </a:lnTo>
                  <a:lnTo>
                    <a:pt x="727" y="85"/>
                  </a:lnTo>
                  <a:lnTo>
                    <a:pt x="723" y="85"/>
                  </a:lnTo>
                  <a:lnTo>
                    <a:pt x="720" y="85"/>
                  </a:lnTo>
                  <a:lnTo>
                    <a:pt x="710" y="83"/>
                  </a:lnTo>
                  <a:lnTo>
                    <a:pt x="700" y="83"/>
                  </a:lnTo>
                  <a:lnTo>
                    <a:pt x="687" y="81"/>
                  </a:lnTo>
                  <a:lnTo>
                    <a:pt x="674" y="79"/>
                  </a:lnTo>
                  <a:lnTo>
                    <a:pt x="658" y="77"/>
                  </a:lnTo>
                  <a:lnTo>
                    <a:pt x="622" y="75"/>
                  </a:lnTo>
                  <a:lnTo>
                    <a:pt x="586" y="73"/>
                  </a:lnTo>
                  <a:lnTo>
                    <a:pt x="545" y="75"/>
                  </a:lnTo>
                  <a:lnTo>
                    <a:pt x="503" y="77"/>
                  </a:lnTo>
                  <a:lnTo>
                    <a:pt x="492" y="79"/>
                  </a:lnTo>
                  <a:lnTo>
                    <a:pt x="478" y="79"/>
                  </a:lnTo>
                  <a:lnTo>
                    <a:pt x="467" y="81"/>
                  </a:lnTo>
                  <a:lnTo>
                    <a:pt x="451" y="83"/>
                  </a:lnTo>
                  <a:lnTo>
                    <a:pt x="438" y="85"/>
                  </a:lnTo>
                  <a:lnTo>
                    <a:pt x="423" y="86"/>
                  </a:lnTo>
                  <a:lnTo>
                    <a:pt x="407" y="88"/>
                  </a:lnTo>
                  <a:lnTo>
                    <a:pt x="390" y="90"/>
                  </a:lnTo>
                  <a:lnTo>
                    <a:pt x="373" y="94"/>
                  </a:lnTo>
                  <a:lnTo>
                    <a:pt x="356" y="96"/>
                  </a:lnTo>
                  <a:lnTo>
                    <a:pt x="337" y="100"/>
                  </a:lnTo>
                  <a:lnTo>
                    <a:pt x="317" y="104"/>
                  </a:lnTo>
                  <a:lnTo>
                    <a:pt x="298" y="108"/>
                  </a:lnTo>
                  <a:lnTo>
                    <a:pt x="277" y="111"/>
                  </a:lnTo>
                  <a:lnTo>
                    <a:pt x="256" y="115"/>
                  </a:lnTo>
                  <a:lnTo>
                    <a:pt x="235" y="119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8212" name="Freeform 65"/>
            <p:cNvSpPr>
              <a:spLocks/>
            </p:cNvSpPr>
            <p:nvPr/>
          </p:nvSpPr>
          <p:spPr bwMode="auto">
            <a:xfrm>
              <a:off x="8" y="376"/>
              <a:ext cx="452" cy="584"/>
            </a:xfrm>
            <a:custGeom>
              <a:avLst/>
              <a:gdLst>
                <a:gd name="T0" fmla="*/ 210 w 452"/>
                <a:gd name="T1" fmla="*/ 576 h 584"/>
                <a:gd name="T2" fmla="*/ 187 w 452"/>
                <a:gd name="T3" fmla="*/ 548 h 584"/>
                <a:gd name="T4" fmla="*/ 170 w 452"/>
                <a:gd name="T5" fmla="*/ 521 h 584"/>
                <a:gd name="T6" fmla="*/ 172 w 452"/>
                <a:gd name="T7" fmla="*/ 503 h 584"/>
                <a:gd name="T8" fmla="*/ 191 w 452"/>
                <a:gd name="T9" fmla="*/ 475 h 584"/>
                <a:gd name="T10" fmla="*/ 212 w 452"/>
                <a:gd name="T11" fmla="*/ 427 h 584"/>
                <a:gd name="T12" fmla="*/ 224 w 452"/>
                <a:gd name="T13" fmla="*/ 350 h 584"/>
                <a:gd name="T14" fmla="*/ 233 w 452"/>
                <a:gd name="T15" fmla="*/ 262 h 584"/>
                <a:gd name="T16" fmla="*/ 239 w 452"/>
                <a:gd name="T17" fmla="*/ 193 h 584"/>
                <a:gd name="T18" fmla="*/ 243 w 452"/>
                <a:gd name="T19" fmla="*/ 136 h 584"/>
                <a:gd name="T20" fmla="*/ 245 w 452"/>
                <a:gd name="T21" fmla="*/ 99 h 584"/>
                <a:gd name="T22" fmla="*/ 243 w 452"/>
                <a:gd name="T23" fmla="*/ 84 h 584"/>
                <a:gd name="T24" fmla="*/ 229 w 452"/>
                <a:gd name="T25" fmla="*/ 84 h 584"/>
                <a:gd name="T26" fmla="*/ 205 w 452"/>
                <a:gd name="T27" fmla="*/ 93 h 584"/>
                <a:gd name="T28" fmla="*/ 164 w 452"/>
                <a:gd name="T29" fmla="*/ 113 h 584"/>
                <a:gd name="T30" fmla="*/ 122 w 452"/>
                <a:gd name="T31" fmla="*/ 130 h 584"/>
                <a:gd name="T32" fmla="*/ 93 w 452"/>
                <a:gd name="T33" fmla="*/ 141 h 584"/>
                <a:gd name="T34" fmla="*/ 63 w 452"/>
                <a:gd name="T35" fmla="*/ 145 h 584"/>
                <a:gd name="T36" fmla="*/ 19 w 452"/>
                <a:gd name="T37" fmla="*/ 124 h 584"/>
                <a:gd name="T38" fmla="*/ 2 w 452"/>
                <a:gd name="T39" fmla="*/ 99 h 584"/>
                <a:gd name="T40" fmla="*/ 97 w 452"/>
                <a:gd name="T41" fmla="*/ 74 h 584"/>
                <a:gd name="T42" fmla="*/ 182 w 452"/>
                <a:gd name="T43" fmla="*/ 51 h 584"/>
                <a:gd name="T44" fmla="*/ 231 w 452"/>
                <a:gd name="T45" fmla="*/ 28 h 584"/>
                <a:gd name="T46" fmla="*/ 254 w 452"/>
                <a:gd name="T47" fmla="*/ 5 h 584"/>
                <a:gd name="T48" fmla="*/ 272 w 452"/>
                <a:gd name="T49" fmla="*/ 0 h 584"/>
                <a:gd name="T50" fmla="*/ 300 w 452"/>
                <a:gd name="T51" fmla="*/ 5 h 584"/>
                <a:gd name="T52" fmla="*/ 339 w 452"/>
                <a:gd name="T53" fmla="*/ 28 h 584"/>
                <a:gd name="T54" fmla="*/ 360 w 452"/>
                <a:gd name="T55" fmla="*/ 49 h 584"/>
                <a:gd name="T56" fmla="*/ 354 w 452"/>
                <a:gd name="T57" fmla="*/ 61 h 584"/>
                <a:gd name="T58" fmla="*/ 335 w 452"/>
                <a:gd name="T59" fmla="*/ 82 h 584"/>
                <a:gd name="T60" fmla="*/ 319 w 452"/>
                <a:gd name="T61" fmla="*/ 107 h 584"/>
                <a:gd name="T62" fmla="*/ 306 w 452"/>
                <a:gd name="T63" fmla="*/ 151 h 584"/>
                <a:gd name="T64" fmla="*/ 295 w 452"/>
                <a:gd name="T65" fmla="*/ 212 h 584"/>
                <a:gd name="T66" fmla="*/ 289 w 452"/>
                <a:gd name="T67" fmla="*/ 277 h 584"/>
                <a:gd name="T68" fmla="*/ 283 w 452"/>
                <a:gd name="T69" fmla="*/ 329 h 584"/>
                <a:gd name="T70" fmla="*/ 281 w 452"/>
                <a:gd name="T71" fmla="*/ 362 h 584"/>
                <a:gd name="T72" fmla="*/ 285 w 452"/>
                <a:gd name="T73" fmla="*/ 400 h 584"/>
                <a:gd name="T74" fmla="*/ 293 w 452"/>
                <a:gd name="T75" fmla="*/ 415 h 584"/>
                <a:gd name="T76" fmla="*/ 308 w 452"/>
                <a:gd name="T77" fmla="*/ 410 h 584"/>
                <a:gd name="T78" fmla="*/ 337 w 452"/>
                <a:gd name="T79" fmla="*/ 394 h 584"/>
                <a:gd name="T80" fmla="*/ 381 w 452"/>
                <a:gd name="T81" fmla="*/ 371 h 584"/>
                <a:gd name="T82" fmla="*/ 417 w 452"/>
                <a:gd name="T83" fmla="*/ 352 h 584"/>
                <a:gd name="T84" fmla="*/ 440 w 452"/>
                <a:gd name="T85" fmla="*/ 342 h 584"/>
                <a:gd name="T86" fmla="*/ 450 w 452"/>
                <a:gd name="T87" fmla="*/ 344 h 584"/>
                <a:gd name="T88" fmla="*/ 436 w 452"/>
                <a:gd name="T89" fmla="*/ 364 h 584"/>
                <a:gd name="T90" fmla="*/ 406 w 452"/>
                <a:gd name="T91" fmla="*/ 394 h 584"/>
                <a:gd name="T92" fmla="*/ 356 w 452"/>
                <a:gd name="T93" fmla="*/ 438 h 584"/>
                <a:gd name="T94" fmla="*/ 306 w 452"/>
                <a:gd name="T95" fmla="*/ 484 h 584"/>
                <a:gd name="T96" fmla="*/ 272 w 452"/>
                <a:gd name="T97" fmla="*/ 521 h 584"/>
                <a:gd name="T98" fmla="*/ 250 w 452"/>
                <a:gd name="T99" fmla="*/ 548 h 584"/>
                <a:gd name="T100" fmla="*/ 235 w 452"/>
                <a:gd name="T101" fmla="*/ 576 h 584"/>
                <a:gd name="T102" fmla="*/ 220 w 452"/>
                <a:gd name="T103" fmla="*/ 584 h 58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2"/>
                <a:gd name="T157" fmla="*/ 0 h 584"/>
                <a:gd name="T158" fmla="*/ 452 w 452"/>
                <a:gd name="T159" fmla="*/ 584 h 58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2" h="584">
                  <a:moveTo>
                    <a:pt x="220" y="584"/>
                  </a:moveTo>
                  <a:lnTo>
                    <a:pt x="218" y="584"/>
                  </a:lnTo>
                  <a:lnTo>
                    <a:pt x="216" y="582"/>
                  </a:lnTo>
                  <a:lnTo>
                    <a:pt x="212" y="580"/>
                  </a:lnTo>
                  <a:lnTo>
                    <a:pt x="210" y="576"/>
                  </a:lnTo>
                  <a:lnTo>
                    <a:pt x="206" y="572"/>
                  </a:lnTo>
                  <a:lnTo>
                    <a:pt x="201" y="567"/>
                  </a:lnTo>
                  <a:lnTo>
                    <a:pt x="197" y="561"/>
                  </a:lnTo>
                  <a:lnTo>
                    <a:pt x="191" y="555"/>
                  </a:lnTo>
                  <a:lnTo>
                    <a:pt x="187" y="548"/>
                  </a:lnTo>
                  <a:lnTo>
                    <a:pt x="182" y="542"/>
                  </a:lnTo>
                  <a:lnTo>
                    <a:pt x="178" y="536"/>
                  </a:lnTo>
                  <a:lnTo>
                    <a:pt x="176" y="530"/>
                  </a:lnTo>
                  <a:lnTo>
                    <a:pt x="172" y="525"/>
                  </a:lnTo>
                  <a:lnTo>
                    <a:pt x="170" y="521"/>
                  </a:lnTo>
                  <a:lnTo>
                    <a:pt x="168" y="517"/>
                  </a:lnTo>
                  <a:lnTo>
                    <a:pt x="168" y="513"/>
                  </a:lnTo>
                  <a:lnTo>
                    <a:pt x="168" y="511"/>
                  </a:lnTo>
                  <a:lnTo>
                    <a:pt x="170" y="507"/>
                  </a:lnTo>
                  <a:lnTo>
                    <a:pt x="172" y="503"/>
                  </a:lnTo>
                  <a:lnTo>
                    <a:pt x="176" y="500"/>
                  </a:lnTo>
                  <a:lnTo>
                    <a:pt x="178" y="494"/>
                  </a:lnTo>
                  <a:lnTo>
                    <a:pt x="182" y="488"/>
                  </a:lnTo>
                  <a:lnTo>
                    <a:pt x="187" y="482"/>
                  </a:lnTo>
                  <a:lnTo>
                    <a:pt x="191" y="475"/>
                  </a:lnTo>
                  <a:lnTo>
                    <a:pt x="197" y="467"/>
                  </a:lnTo>
                  <a:lnTo>
                    <a:pt x="201" y="459"/>
                  </a:lnTo>
                  <a:lnTo>
                    <a:pt x="206" y="450"/>
                  </a:lnTo>
                  <a:lnTo>
                    <a:pt x="210" y="438"/>
                  </a:lnTo>
                  <a:lnTo>
                    <a:pt x="212" y="427"/>
                  </a:lnTo>
                  <a:lnTo>
                    <a:pt x="216" y="415"/>
                  </a:lnTo>
                  <a:lnTo>
                    <a:pt x="218" y="400"/>
                  </a:lnTo>
                  <a:lnTo>
                    <a:pt x="220" y="387"/>
                  </a:lnTo>
                  <a:lnTo>
                    <a:pt x="222" y="369"/>
                  </a:lnTo>
                  <a:lnTo>
                    <a:pt x="224" y="350"/>
                  </a:lnTo>
                  <a:lnTo>
                    <a:pt x="226" y="331"/>
                  </a:lnTo>
                  <a:lnTo>
                    <a:pt x="227" y="310"/>
                  </a:lnTo>
                  <a:lnTo>
                    <a:pt x="229" y="287"/>
                  </a:lnTo>
                  <a:lnTo>
                    <a:pt x="231" y="275"/>
                  </a:lnTo>
                  <a:lnTo>
                    <a:pt x="233" y="262"/>
                  </a:lnTo>
                  <a:lnTo>
                    <a:pt x="233" y="249"/>
                  </a:lnTo>
                  <a:lnTo>
                    <a:pt x="235" y="235"/>
                  </a:lnTo>
                  <a:lnTo>
                    <a:pt x="237" y="222"/>
                  </a:lnTo>
                  <a:lnTo>
                    <a:pt x="239" y="206"/>
                  </a:lnTo>
                  <a:lnTo>
                    <a:pt x="239" y="193"/>
                  </a:lnTo>
                  <a:lnTo>
                    <a:pt x="241" y="180"/>
                  </a:lnTo>
                  <a:lnTo>
                    <a:pt x="241" y="168"/>
                  </a:lnTo>
                  <a:lnTo>
                    <a:pt x="243" y="157"/>
                  </a:lnTo>
                  <a:lnTo>
                    <a:pt x="243" y="145"/>
                  </a:lnTo>
                  <a:lnTo>
                    <a:pt x="243" y="136"/>
                  </a:lnTo>
                  <a:lnTo>
                    <a:pt x="245" y="128"/>
                  </a:lnTo>
                  <a:lnTo>
                    <a:pt x="245" y="118"/>
                  </a:lnTo>
                  <a:lnTo>
                    <a:pt x="245" y="111"/>
                  </a:lnTo>
                  <a:lnTo>
                    <a:pt x="245" y="105"/>
                  </a:lnTo>
                  <a:lnTo>
                    <a:pt x="245" y="99"/>
                  </a:lnTo>
                  <a:lnTo>
                    <a:pt x="245" y="95"/>
                  </a:lnTo>
                  <a:lnTo>
                    <a:pt x="245" y="91"/>
                  </a:lnTo>
                  <a:lnTo>
                    <a:pt x="245" y="88"/>
                  </a:lnTo>
                  <a:lnTo>
                    <a:pt x="245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39" y="82"/>
                  </a:lnTo>
                  <a:lnTo>
                    <a:pt x="237" y="84"/>
                  </a:lnTo>
                  <a:lnTo>
                    <a:pt x="233" y="84"/>
                  </a:lnTo>
                  <a:lnTo>
                    <a:pt x="229" y="84"/>
                  </a:lnTo>
                  <a:lnTo>
                    <a:pt x="226" y="86"/>
                  </a:lnTo>
                  <a:lnTo>
                    <a:pt x="222" y="88"/>
                  </a:lnTo>
                  <a:lnTo>
                    <a:pt x="216" y="90"/>
                  </a:lnTo>
                  <a:lnTo>
                    <a:pt x="210" y="91"/>
                  </a:lnTo>
                  <a:lnTo>
                    <a:pt x="205" y="93"/>
                  </a:lnTo>
                  <a:lnTo>
                    <a:pt x="197" y="97"/>
                  </a:lnTo>
                  <a:lnTo>
                    <a:pt x="189" y="101"/>
                  </a:lnTo>
                  <a:lnTo>
                    <a:pt x="182" y="105"/>
                  </a:lnTo>
                  <a:lnTo>
                    <a:pt x="172" y="109"/>
                  </a:lnTo>
                  <a:lnTo>
                    <a:pt x="164" y="113"/>
                  </a:lnTo>
                  <a:lnTo>
                    <a:pt x="155" y="116"/>
                  </a:lnTo>
                  <a:lnTo>
                    <a:pt x="145" y="120"/>
                  </a:lnTo>
                  <a:lnTo>
                    <a:pt x="138" y="124"/>
                  </a:lnTo>
                  <a:lnTo>
                    <a:pt x="130" y="128"/>
                  </a:lnTo>
                  <a:lnTo>
                    <a:pt x="122" y="130"/>
                  </a:lnTo>
                  <a:lnTo>
                    <a:pt x="115" y="134"/>
                  </a:lnTo>
                  <a:lnTo>
                    <a:pt x="109" y="136"/>
                  </a:lnTo>
                  <a:lnTo>
                    <a:pt x="103" y="137"/>
                  </a:lnTo>
                  <a:lnTo>
                    <a:pt x="97" y="139"/>
                  </a:lnTo>
                  <a:lnTo>
                    <a:pt x="93" y="141"/>
                  </a:lnTo>
                  <a:lnTo>
                    <a:pt x="88" y="143"/>
                  </a:lnTo>
                  <a:lnTo>
                    <a:pt x="84" y="143"/>
                  </a:lnTo>
                  <a:lnTo>
                    <a:pt x="78" y="145"/>
                  </a:lnTo>
                  <a:lnTo>
                    <a:pt x="74" y="145"/>
                  </a:lnTo>
                  <a:lnTo>
                    <a:pt x="63" y="145"/>
                  </a:lnTo>
                  <a:lnTo>
                    <a:pt x="53" y="141"/>
                  </a:lnTo>
                  <a:lnTo>
                    <a:pt x="42" y="137"/>
                  </a:lnTo>
                  <a:lnTo>
                    <a:pt x="32" y="132"/>
                  </a:lnTo>
                  <a:lnTo>
                    <a:pt x="25" y="128"/>
                  </a:lnTo>
                  <a:lnTo>
                    <a:pt x="19" y="124"/>
                  </a:lnTo>
                  <a:lnTo>
                    <a:pt x="15" y="118"/>
                  </a:lnTo>
                  <a:lnTo>
                    <a:pt x="9" y="114"/>
                  </a:lnTo>
                  <a:lnTo>
                    <a:pt x="5" y="109"/>
                  </a:lnTo>
                  <a:lnTo>
                    <a:pt x="3" y="105"/>
                  </a:lnTo>
                  <a:lnTo>
                    <a:pt x="2" y="99"/>
                  </a:lnTo>
                  <a:lnTo>
                    <a:pt x="0" y="93"/>
                  </a:lnTo>
                  <a:lnTo>
                    <a:pt x="26" y="88"/>
                  </a:lnTo>
                  <a:lnTo>
                    <a:pt x="51" y="84"/>
                  </a:lnTo>
                  <a:lnTo>
                    <a:pt x="76" y="78"/>
                  </a:lnTo>
                  <a:lnTo>
                    <a:pt x="97" y="74"/>
                  </a:lnTo>
                  <a:lnTo>
                    <a:pt x="118" y="70"/>
                  </a:lnTo>
                  <a:lnTo>
                    <a:pt x="138" y="67"/>
                  </a:lnTo>
                  <a:lnTo>
                    <a:pt x="153" y="61"/>
                  </a:lnTo>
                  <a:lnTo>
                    <a:pt x="168" y="55"/>
                  </a:lnTo>
                  <a:lnTo>
                    <a:pt x="182" y="51"/>
                  </a:lnTo>
                  <a:lnTo>
                    <a:pt x="195" y="46"/>
                  </a:lnTo>
                  <a:lnTo>
                    <a:pt x="205" y="42"/>
                  </a:lnTo>
                  <a:lnTo>
                    <a:pt x="214" y="38"/>
                  </a:lnTo>
                  <a:lnTo>
                    <a:pt x="224" y="32"/>
                  </a:lnTo>
                  <a:lnTo>
                    <a:pt x="231" y="28"/>
                  </a:lnTo>
                  <a:lnTo>
                    <a:pt x="237" y="23"/>
                  </a:lnTo>
                  <a:lnTo>
                    <a:pt x="243" y="19"/>
                  </a:lnTo>
                  <a:lnTo>
                    <a:pt x="247" y="13"/>
                  </a:lnTo>
                  <a:lnTo>
                    <a:pt x="250" y="9"/>
                  </a:lnTo>
                  <a:lnTo>
                    <a:pt x="254" y="5"/>
                  </a:lnTo>
                  <a:lnTo>
                    <a:pt x="258" y="3"/>
                  </a:lnTo>
                  <a:lnTo>
                    <a:pt x="262" y="1"/>
                  </a:lnTo>
                  <a:lnTo>
                    <a:pt x="264" y="0"/>
                  </a:lnTo>
                  <a:lnTo>
                    <a:pt x="268" y="0"/>
                  </a:lnTo>
                  <a:lnTo>
                    <a:pt x="272" y="0"/>
                  </a:lnTo>
                  <a:lnTo>
                    <a:pt x="275" y="0"/>
                  </a:lnTo>
                  <a:lnTo>
                    <a:pt x="281" y="0"/>
                  </a:lnTo>
                  <a:lnTo>
                    <a:pt x="287" y="1"/>
                  </a:lnTo>
                  <a:lnTo>
                    <a:pt x="293" y="3"/>
                  </a:lnTo>
                  <a:lnTo>
                    <a:pt x="300" y="5"/>
                  </a:lnTo>
                  <a:lnTo>
                    <a:pt x="308" y="9"/>
                  </a:lnTo>
                  <a:lnTo>
                    <a:pt x="316" y="13"/>
                  </a:lnTo>
                  <a:lnTo>
                    <a:pt x="323" y="19"/>
                  </a:lnTo>
                  <a:lnTo>
                    <a:pt x="331" y="23"/>
                  </a:lnTo>
                  <a:lnTo>
                    <a:pt x="339" y="28"/>
                  </a:lnTo>
                  <a:lnTo>
                    <a:pt x="344" y="34"/>
                  </a:lnTo>
                  <a:lnTo>
                    <a:pt x="350" y="38"/>
                  </a:lnTo>
                  <a:lnTo>
                    <a:pt x="354" y="42"/>
                  </a:lnTo>
                  <a:lnTo>
                    <a:pt x="358" y="46"/>
                  </a:lnTo>
                  <a:lnTo>
                    <a:pt x="360" y="49"/>
                  </a:lnTo>
                  <a:lnTo>
                    <a:pt x="362" y="51"/>
                  </a:lnTo>
                  <a:lnTo>
                    <a:pt x="362" y="53"/>
                  </a:lnTo>
                  <a:lnTo>
                    <a:pt x="360" y="55"/>
                  </a:lnTo>
                  <a:lnTo>
                    <a:pt x="358" y="59"/>
                  </a:lnTo>
                  <a:lnTo>
                    <a:pt x="354" y="61"/>
                  </a:lnTo>
                  <a:lnTo>
                    <a:pt x="352" y="65"/>
                  </a:lnTo>
                  <a:lnTo>
                    <a:pt x="348" y="70"/>
                  </a:lnTo>
                  <a:lnTo>
                    <a:pt x="342" y="74"/>
                  </a:lnTo>
                  <a:lnTo>
                    <a:pt x="339" y="80"/>
                  </a:lnTo>
                  <a:lnTo>
                    <a:pt x="335" y="82"/>
                  </a:lnTo>
                  <a:lnTo>
                    <a:pt x="331" y="86"/>
                  </a:lnTo>
                  <a:lnTo>
                    <a:pt x="327" y="90"/>
                  </a:lnTo>
                  <a:lnTo>
                    <a:pt x="325" y="95"/>
                  </a:lnTo>
                  <a:lnTo>
                    <a:pt x="321" y="101"/>
                  </a:lnTo>
                  <a:lnTo>
                    <a:pt x="319" y="107"/>
                  </a:lnTo>
                  <a:lnTo>
                    <a:pt x="316" y="114"/>
                  </a:lnTo>
                  <a:lnTo>
                    <a:pt x="314" y="122"/>
                  </a:lnTo>
                  <a:lnTo>
                    <a:pt x="310" y="132"/>
                  </a:lnTo>
                  <a:lnTo>
                    <a:pt x="308" y="139"/>
                  </a:lnTo>
                  <a:lnTo>
                    <a:pt x="306" y="151"/>
                  </a:lnTo>
                  <a:lnTo>
                    <a:pt x="304" y="160"/>
                  </a:lnTo>
                  <a:lnTo>
                    <a:pt x="300" y="172"/>
                  </a:lnTo>
                  <a:lnTo>
                    <a:pt x="298" y="185"/>
                  </a:lnTo>
                  <a:lnTo>
                    <a:pt x="296" y="197"/>
                  </a:lnTo>
                  <a:lnTo>
                    <a:pt x="295" y="212"/>
                  </a:lnTo>
                  <a:lnTo>
                    <a:pt x="295" y="226"/>
                  </a:lnTo>
                  <a:lnTo>
                    <a:pt x="293" y="241"/>
                  </a:lnTo>
                  <a:lnTo>
                    <a:pt x="291" y="252"/>
                  </a:lnTo>
                  <a:lnTo>
                    <a:pt x="289" y="266"/>
                  </a:lnTo>
                  <a:lnTo>
                    <a:pt x="289" y="277"/>
                  </a:lnTo>
                  <a:lnTo>
                    <a:pt x="287" y="289"/>
                  </a:lnTo>
                  <a:lnTo>
                    <a:pt x="285" y="300"/>
                  </a:lnTo>
                  <a:lnTo>
                    <a:pt x="285" y="310"/>
                  </a:lnTo>
                  <a:lnTo>
                    <a:pt x="285" y="320"/>
                  </a:lnTo>
                  <a:lnTo>
                    <a:pt x="283" y="329"/>
                  </a:lnTo>
                  <a:lnTo>
                    <a:pt x="283" y="337"/>
                  </a:lnTo>
                  <a:lnTo>
                    <a:pt x="283" y="344"/>
                  </a:lnTo>
                  <a:lnTo>
                    <a:pt x="281" y="350"/>
                  </a:lnTo>
                  <a:lnTo>
                    <a:pt x="281" y="356"/>
                  </a:lnTo>
                  <a:lnTo>
                    <a:pt x="281" y="362"/>
                  </a:lnTo>
                  <a:lnTo>
                    <a:pt x="281" y="367"/>
                  </a:lnTo>
                  <a:lnTo>
                    <a:pt x="281" y="377"/>
                  </a:lnTo>
                  <a:lnTo>
                    <a:pt x="283" y="385"/>
                  </a:lnTo>
                  <a:lnTo>
                    <a:pt x="283" y="392"/>
                  </a:lnTo>
                  <a:lnTo>
                    <a:pt x="285" y="400"/>
                  </a:lnTo>
                  <a:lnTo>
                    <a:pt x="285" y="404"/>
                  </a:lnTo>
                  <a:lnTo>
                    <a:pt x="287" y="408"/>
                  </a:lnTo>
                  <a:lnTo>
                    <a:pt x="289" y="411"/>
                  </a:lnTo>
                  <a:lnTo>
                    <a:pt x="291" y="413"/>
                  </a:lnTo>
                  <a:lnTo>
                    <a:pt x="293" y="415"/>
                  </a:lnTo>
                  <a:lnTo>
                    <a:pt x="295" y="415"/>
                  </a:lnTo>
                  <a:lnTo>
                    <a:pt x="298" y="413"/>
                  </a:lnTo>
                  <a:lnTo>
                    <a:pt x="300" y="413"/>
                  </a:lnTo>
                  <a:lnTo>
                    <a:pt x="304" y="411"/>
                  </a:lnTo>
                  <a:lnTo>
                    <a:pt x="308" y="410"/>
                  </a:lnTo>
                  <a:lnTo>
                    <a:pt x="314" y="408"/>
                  </a:lnTo>
                  <a:lnTo>
                    <a:pt x="317" y="406"/>
                  </a:lnTo>
                  <a:lnTo>
                    <a:pt x="323" y="402"/>
                  </a:lnTo>
                  <a:lnTo>
                    <a:pt x="331" y="398"/>
                  </a:lnTo>
                  <a:lnTo>
                    <a:pt x="337" y="394"/>
                  </a:lnTo>
                  <a:lnTo>
                    <a:pt x="344" y="390"/>
                  </a:lnTo>
                  <a:lnTo>
                    <a:pt x="352" y="387"/>
                  </a:lnTo>
                  <a:lnTo>
                    <a:pt x="362" y="381"/>
                  </a:lnTo>
                  <a:lnTo>
                    <a:pt x="371" y="377"/>
                  </a:lnTo>
                  <a:lnTo>
                    <a:pt x="381" y="371"/>
                  </a:lnTo>
                  <a:lnTo>
                    <a:pt x="388" y="365"/>
                  </a:lnTo>
                  <a:lnTo>
                    <a:pt x="396" y="362"/>
                  </a:lnTo>
                  <a:lnTo>
                    <a:pt x="404" y="358"/>
                  </a:lnTo>
                  <a:lnTo>
                    <a:pt x="411" y="354"/>
                  </a:lnTo>
                  <a:lnTo>
                    <a:pt x="417" y="352"/>
                  </a:lnTo>
                  <a:lnTo>
                    <a:pt x="423" y="350"/>
                  </a:lnTo>
                  <a:lnTo>
                    <a:pt x="429" y="346"/>
                  </a:lnTo>
                  <a:lnTo>
                    <a:pt x="432" y="346"/>
                  </a:lnTo>
                  <a:lnTo>
                    <a:pt x="436" y="344"/>
                  </a:lnTo>
                  <a:lnTo>
                    <a:pt x="440" y="342"/>
                  </a:lnTo>
                  <a:lnTo>
                    <a:pt x="444" y="342"/>
                  </a:lnTo>
                  <a:lnTo>
                    <a:pt x="446" y="342"/>
                  </a:lnTo>
                  <a:lnTo>
                    <a:pt x="448" y="342"/>
                  </a:lnTo>
                  <a:lnTo>
                    <a:pt x="452" y="342"/>
                  </a:lnTo>
                  <a:lnTo>
                    <a:pt x="450" y="344"/>
                  </a:lnTo>
                  <a:lnTo>
                    <a:pt x="450" y="348"/>
                  </a:lnTo>
                  <a:lnTo>
                    <a:pt x="448" y="350"/>
                  </a:lnTo>
                  <a:lnTo>
                    <a:pt x="444" y="354"/>
                  </a:lnTo>
                  <a:lnTo>
                    <a:pt x="442" y="358"/>
                  </a:lnTo>
                  <a:lnTo>
                    <a:pt x="436" y="364"/>
                  </a:lnTo>
                  <a:lnTo>
                    <a:pt x="432" y="369"/>
                  </a:lnTo>
                  <a:lnTo>
                    <a:pt x="427" y="375"/>
                  </a:lnTo>
                  <a:lnTo>
                    <a:pt x="421" y="381"/>
                  </a:lnTo>
                  <a:lnTo>
                    <a:pt x="413" y="387"/>
                  </a:lnTo>
                  <a:lnTo>
                    <a:pt x="406" y="394"/>
                  </a:lnTo>
                  <a:lnTo>
                    <a:pt x="398" y="402"/>
                  </a:lnTo>
                  <a:lnTo>
                    <a:pt x="388" y="410"/>
                  </a:lnTo>
                  <a:lnTo>
                    <a:pt x="379" y="419"/>
                  </a:lnTo>
                  <a:lnTo>
                    <a:pt x="367" y="429"/>
                  </a:lnTo>
                  <a:lnTo>
                    <a:pt x="356" y="438"/>
                  </a:lnTo>
                  <a:lnTo>
                    <a:pt x="346" y="448"/>
                  </a:lnTo>
                  <a:lnTo>
                    <a:pt x="335" y="457"/>
                  </a:lnTo>
                  <a:lnTo>
                    <a:pt x="325" y="467"/>
                  </a:lnTo>
                  <a:lnTo>
                    <a:pt x="316" y="477"/>
                  </a:lnTo>
                  <a:lnTo>
                    <a:pt x="306" y="484"/>
                  </a:lnTo>
                  <a:lnTo>
                    <a:pt x="298" y="494"/>
                  </a:lnTo>
                  <a:lnTo>
                    <a:pt x="291" y="502"/>
                  </a:lnTo>
                  <a:lnTo>
                    <a:pt x="283" y="509"/>
                  </a:lnTo>
                  <a:lnTo>
                    <a:pt x="277" y="515"/>
                  </a:lnTo>
                  <a:lnTo>
                    <a:pt x="272" y="521"/>
                  </a:lnTo>
                  <a:lnTo>
                    <a:pt x="266" y="528"/>
                  </a:lnTo>
                  <a:lnTo>
                    <a:pt x="260" y="532"/>
                  </a:lnTo>
                  <a:lnTo>
                    <a:pt x="256" y="538"/>
                  </a:lnTo>
                  <a:lnTo>
                    <a:pt x="252" y="542"/>
                  </a:lnTo>
                  <a:lnTo>
                    <a:pt x="250" y="548"/>
                  </a:lnTo>
                  <a:lnTo>
                    <a:pt x="249" y="551"/>
                  </a:lnTo>
                  <a:lnTo>
                    <a:pt x="245" y="559"/>
                  </a:lnTo>
                  <a:lnTo>
                    <a:pt x="241" y="565"/>
                  </a:lnTo>
                  <a:lnTo>
                    <a:pt x="237" y="570"/>
                  </a:lnTo>
                  <a:lnTo>
                    <a:pt x="235" y="576"/>
                  </a:lnTo>
                  <a:lnTo>
                    <a:pt x="231" y="580"/>
                  </a:lnTo>
                  <a:lnTo>
                    <a:pt x="227" y="582"/>
                  </a:lnTo>
                  <a:lnTo>
                    <a:pt x="224" y="584"/>
                  </a:lnTo>
                  <a:lnTo>
                    <a:pt x="220" y="584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8213" name="Freeform 66"/>
            <p:cNvSpPr>
              <a:spLocks/>
            </p:cNvSpPr>
            <p:nvPr/>
          </p:nvSpPr>
          <p:spPr bwMode="auto">
            <a:xfrm>
              <a:off x="195" y="92"/>
              <a:ext cx="203" cy="128"/>
            </a:xfrm>
            <a:custGeom>
              <a:avLst/>
              <a:gdLst>
                <a:gd name="T0" fmla="*/ 0 w 203"/>
                <a:gd name="T1" fmla="*/ 15 h 128"/>
                <a:gd name="T2" fmla="*/ 4 w 203"/>
                <a:gd name="T3" fmla="*/ 11 h 128"/>
                <a:gd name="T4" fmla="*/ 8 w 203"/>
                <a:gd name="T5" fmla="*/ 8 h 128"/>
                <a:gd name="T6" fmla="*/ 14 w 203"/>
                <a:gd name="T7" fmla="*/ 6 h 128"/>
                <a:gd name="T8" fmla="*/ 21 w 203"/>
                <a:gd name="T9" fmla="*/ 4 h 128"/>
                <a:gd name="T10" fmla="*/ 29 w 203"/>
                <a:gd name="T11" fmla="*/ 2 h 128"/>
                <a:gd name="T12" fmla="*/ 37 w 203"/>
                <a:gd name="T13" fmla="*/ 2 h 128"/>
                <a:gd name="T14" fmla="*/ 46 w 203"/>
                <a:gd name="T15" fmla="*/ 0 h 128"/>
                <a:gd name="T16" fmla="*/ 56 w 203"/>
                <a:gd name="T17" fmla="*/ 0 h 128"/>
                <a:gd name="T18" fmla="*/ 77 w 203"/>
                <a:gd name="T19" fmla="*/ 2 h 128"/>
                <a:gd name="T20" fmla="*/ 98 w 203"/>
                <a:gd name="T21" fmla="*/ 4 h 128"/>
                <a:gd name="T22" fmla="*/ 119 w 203"/>
                <a:gd name="T23" fmla="*/ 6 h 128"/>
                <a:gd name="T24" fmla="*/ 136 w 203"/>
                <a:gd name="T25" fmla="*/ 10 h 128"/>
                <a:gd name="T26" fmla="*/ 146 w 203"/>
                <a:gd name="T27" fmla="*/ 13 h 128"/>
                <a:gd name="T28" fmla="*/ 153 w 203"/>
                <a:gd name="T29" fmla="*/ 17 h 128"/>
                <a:gd name="T30" fmla="*/ 161 w 203"/>
                <a:gd name="T31" fmla="*/ 21 h 128"/>
                <a:gd name="T32" fmla="*/ 169 w 203"/>
                <a:gd name="T33" fmla="*/ 25 h 128"/>
                <a:gd name="T34" fmla="*/ 175 w 203"/>
                <a:gd name="T35" fmla="*/ 29 h 128"/>
                <a:gd name="T36" fmla="*/ 180 w 203"/>
                <a:gd name="T37" fmla="*/ 33 h 128"/>
                <a:gd name="T38" fmla="*/ 184 w 203"/>
                <a:gd name="T39" fmla="*/ 38 h 128"/>
                <a:gd name="T40" fmla="*/ 188 w 203"/>
                <a:gd name="T41" fmla="*/ 42 h 128"/>
                <a:gd name="T42" fmla="*/ 194 w 203"/>
                <a:gd name="T43" fmla="*/ 54 h 128"/>
                <a:gd name="T44" fmla="*/ 199 w 203"/>
                <a:gd name="T45" fmla="*/ 65 h 128"/>
                <a:gd name="T46" fmla="*/ 201 w 203"/>
                <a:gd name="T47" fmla="*/ 73 h 128"/>
                <a:gd name="T48" fmla="*/ 201 w 203"/>
                <a:gd name="T49" fmla="*/ 79 h 128"/>
                <a:gd name="T50" fmla="*/ 203 w 203"/>
                <a:gd name="T51" fmla="*/ 86 h 128"/>
                <a:gd name="T52" fmla="*/ 203 w 203"/>
                <a:gd name="T53" fmla="*/ 96 h 128"/>
                <a:gd name="T54" fmla="*/ 203 w 203"/>
                <a:gd name="T55" fmla="*/ 103 h 128"/>
                <a:gd name="T56" fmla="*/ 201 w 203"/>
                <a:gd name="T57" fmla="*/ 109 h 128"/>
                <a:gd name="T58" fmla="*/ 201 w 203"/>
                <a:gd name="T59" fmla="*/ 115 h 128"/>
                <a:gd name="T60" fmla="*/ 199 w 203"/>
                <a:gd name="T61" fmla="*/ 121 h 128"/>
                <a:gd name="T62" fmla="*/ 197 w 203"/>
                <a:gd name="T63" fmla="*/ 125 h 128"/>
                <a:gd name="T64" fmla="*/ 196 w 203"/>
                <a:gd name="T65" fmla="*/ 126 h 128"/>
                <a:gd name="T66" fmla="*/ 192 w 203"/>
                <a:gd name="T67" fmla="*/ 126 h 128"/>
                <a:gd name="T68" fmla="*/ 188 w 203"/>
                <a:gd name="T69" fmla="*/ 128 h 128"/>
                <a:gd name="T70" fmla="*/ 186 w 203"/>
                <a:gd name="T71" fmla="*/ 128 h 128"/>
                <a:gd name="T72" fmla="*/ 182 w 203"/>
                <a:gd name="T73" fmla="*/ 126 h 128"/>
                <a:gd name="T74" fmla="*/ 178 w 203"/>
                <a:gd name="T75" fmla="*/ 125 h 128"/>
                <a:gd name="T76" fmla="*/ 171 w 203"/>
                <a:gd name="T77" fmla="*/ 121 h 128"/>
                <a:gd name="T78" fmla="*/ 165 w 203"/>
                <a:gd name="T79" fmla="*/ 117 h 128"/>
                <a:gd name="T80" fmla="*/ 155 w 203"/>
                <a:gd name="T81" fmla="*/ 113 h 128"/>
                <a:gd name="T82" fmla="*/ 146 w 203"/>
                <a:gd name="T83" fmla="*/ 107 h 128"/>
                <a:gd name="T84" fmla="*/ 134 w 203"/>
                <a:gd name="T85" fmla="*/ 100 h 128"/>
                <a:gd name="T86" fmla="*/ 123 w 203"/>
                <a:gd name="T87" fmla="*/ 92 h 128"/>
                <a:gd name="T88" fmla="*/ 109 w 203"/>
                <a:gd name="T89" fmla="*/ 84 h 128"/>
                <a:gd name="T90" fmla="*/ 94 w 203"/>
                <a:gd name="T91" fmla="*/ 75 h 128"/>
                <a:gd name="T92" fmla="*/ 77 w 203"/>
                <a:gd name="T93" fmla="*/ 65 h 128"/>
                <a:gd name="T94" fmla="*/ 60 w 203"/>
                <a:gd name="T95" fmla="*/ 54 h 128"/>
                <a:gd name="T96" fmla="*/ 40 w 203"/>
                <a:gd name="T97" fmla="*/ 42 h 128"/>
                <a:gd name="T98" fmla="*/ 21 w 203"/>
                <a:gd name="T99" fmla="*/ 29 h 128"/>
                <a:gd name="T100" fmla="*/ 0 w 203"/>
                <a:gd name="T101" fmla="*/ 15 h 128"/>
                <a:gd name="T102" fmla="*/ 0 w 203"/>
                <a:gd name="T103" fmla="*/ 15 h 1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03"/>
                <a:gd name="T157" fmla="*/ 0 h 128"/>
                <a:gd name="T158" fmla="*/ 203 w 203"/>
                <a:gd name="T159" fmla="*/ 128 h 1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03" h="128">
                  <a:moveTo>
                    <a:pt x="0" y="15"/>
                  </a:moveTo>
                  <a:lnTo>
                    <a:pt x="4" y="11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77" y="2"/>
                  </a:lnTo>
                  <a:lnTo>
                    <a:pt x="98" y="4"/>
                  </a:lnTo>
                  <a:lnTo>
                    <a:pt x="119" y="6"/>
                  </a:lnTo>
                  <a:lnTo>
                    <a:pt x="136" y="10"/>
                  </a:lnTo>
                  <a:lnTo>
                    <a:pt x="146" y="13"/>
                  </a:lnTo>
                  <a:lnTo>
                    <a:pt x="153" y="17"/>
                  </a:lnTo>
                  <a:lnTo>
                    <a:pt x="161" y="21"/>
                  </a:lnTo>
                  <a:lnTo>
                    <a:pt x="169" y="25"/>
                  </a:lnTo>
                  <a:lnTo>
                    <a:pt x="175" y="29"/>
                  </a:lnTo>
                  <a:lnTo>
                    <a:pt x="180" y="33"/>
                  </a:lnTo>
                  <a:lnTo>
                    <a:pt x="184" y="38"/>
                  </a:lnTo>
                  <a:lnTo>
                    <a:pt x="188" y="42"/>
                  </a:lnTo>
                  <a:lnTo>
                    <a:pt x="194" y="54"/>
                  </a:lnTo>
                  <a:lnTo>
                    <a:pt x="199" y="65"/>
                  </a:lnTo>
                  <a:lnTo>
                    <a:pt x="201" y="73"/>
                  </a:lnTo>
                  <a:lnTo>
                    <a:pt x="201" y="79"/>
                  </a:lnTo>
                  <a:lnTo>
                    <a:pt x="203" y="86"/>
                  </a:lnTo>
                  <a:lnTo>
                    <a:pt x="203" y="96"/>
                  </a:lnTo>
                  <a:lnTo>
                    <a:pt x="203" y="103"/>
                  </a:lnTo>
                  <a:lnTo>
                    <a:pt x="201" y="109"/>
                  </a:lnTo>
                  <a:lnTo>
                    <a:pt x="201" y="115"/>
                  </a:lnTo>
                  <a:lnTo>
                    <a:pt x="199" y="121"/>
                  </a:lnTo>
                  <a:lnTo>
                    <a:pt x="197" y="125"/>
                  </a:lnTo>
                  <a:lnTo>
                    <a:pt x="196" y="126"/>
                  </a:lnTo>
                  <a:lnTo>
                    <a:pt x="192" y="126"/>
                  </a:lnTo>
                  <a:lnTo>
                    <a:pt x="188" y="128"/>
                  </a:lnTo>
                  <a:lnTo>
                    <a:pt x="186" y="128"/>
                  </a:lnTo>
                  <a:lnTo>
                    <a:pt x="182" y="126"/>
                  </a:lnTo>
                  <a:lnTo>
                    <a:pt x="178" y="125"/>
                  </a:lnTo>
                  <a:lnTo>
                    <a:pt x="171" y="121"/>
                  </a:lnTo>
                  <a:lnTo>
                    <a:pt x="165" y="117"/>
                  </a:lnTo>
                  <a:lnTo>
                    <a:pt x="155" y="113"/>
                  </a:lnTo>
                  <a:lnTo>
                    <a:pt x="146" y="107"/>
                  </a:lnTo>
                  <a:lnTo>
                    <a:pt x="134" y="100"/>
                  </a:lnTo>
                  <a:lnTo>
                    <a:pt x="123" y="92"/>
                  </a:lnTo>
                  <a:lnTo>
                    <a:pt x="109" y="84"/>
                  </a:lnTo>
                  <a:lnTo>
                    <a:pt x="94" y="75"/>
                  </a:lnTo>
                  <a:lnTo>
                    <a:pt x="77" y="65"/>
                  </a:lnTo>
                  <a:lnTo>
                    <a:pt x="60" y="54"/>
                  </a:lnTo>
                  <a:lnTo>
                    <a:pt x="40" y="42"/>
                  </a:lnTo>
                  <a:lnTo>
                    <a:pt x="21" y="29"/>
                  </a:lnTo>
                  <a:lnTo>
                    <a:pt x="0" y="15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8214" name="Freeform 67"/>
            <p:cNvSpPr>
              <a:spLocks/>
            </p:cNvSpPr>
            <p:nvPr/>
          </p:nvSpPr>
          <p:spPr bwMode="auto">
            <a:xfrm>
              <a:off x="708" y="318"/>
              <a:ext cx="88" cy="830"/>
            </a:xfrm>
            <a:custGeom>
              <a:avLst/>
              <a:gdLst>
                <a:gd name="T0" fmla="*/ 85 w 88"/>
                <a:gd name="T1" fmla="*/ 105 h 830"/>
                <a:gd name="T2" fmla="*/ 83 w 88"/>
                <a:gd name="T3" fmla="*/ 121 h 830"/>
                <a:gd name="T4" fmla="*/ 81 w 88"/>
                <a:gd name="T5" fmla="*/ 144 h 830"/>
                <a:gd name="T6" fmla="*/ 79 w 88"/>
                <a:gd name="T7" fmla="*/ 174 h 830"/>
                <a:gd name="T8" fmla="*/ 79 w 88"/>
                <a:gd name="T9" fmla="*/ 213 h 830"/>
                <a:gd name="T10" fmla="*/ 79 w 88"/>
                <a:gd name="T11" fmla="*/ 245 h 830"/>
                <a:gd name="T12" fmla="*/ 79 w 88"/>
                <a:gd name="T13" fmla="*/ 270 h 830"/>
                <a:gd name="T14" fmla="*/ 79 w 88"/>
                <a:gd name="T15" fmla="*/ 297 h 830"/>
                <a:gd name="T16" fmla="*/ 79 w 88"/>
                <a:gd name="T17" fmla="*/ 326 h 830"/>
                <a:gd name="T18" fmla="*/ 79 w 88"/>
                <a:gd name="T19" fmla="*/ 356 h 830"/>
                <a:gd name="T20" fmla="*/ 81 w 88"/>
                <a:gd name="T21" fmla="*/ 389 h 830"/>
                <a:gd name="T22" fmla="*/ 81 w 88"/>
                <a:gd name="T23" fmla="*/ 439 h 830"/>
                <a:gd name="T24" fmla="*/ 83 w 88"/>
                <a:gd name="T25" fmla="*/ 502 h 830"/>
                <a:gd name="T26" fmla="*/ 83 w 88"/>
                <a:gd name="T27" fmla="*/ 558 h 830"/>
                <a:gd name="T28" fmla="*/ 81 w 88"/>
                <a:gd name="T29" fmla="*/ 607 h 830"/>
                <a:gd name="T30" fmla="*/ 81 w 88"/>
                <a:gd name="T31" fmla="*/ 651 h 830"/>
                <a:gd name="T32" fmla="*/ 79 w 88"/>
                <a:gd name="T33" fmla="*/ 688 h 830"/>
                <a:gd name="T34" fmla="*/ 75 w 88"/>
                <a:gd name="T35" fmla="*/ 719 h 830"/>
                <a:gd name="T36" fmla="*/ 73 w 88"/>
                <a:gd name="T37" fmla="*/ 743 h 830"/>
                <a:gd name="T38" fmla="*/ 69 w 88"/>
                <a:gd name="T39" fmla="*/ 765 h 830"/>
                <a:gd name="T40" fmla="*/ 66 w 88"/>
                <a:gd name="T41" fmla="*/ 780 h 830"/>
                <a:gd name="T42" fmla="*/ 62 w 88"/>
                <a:gd name="T43" fmla="*/ 795 h 830"/>
                <a:gd name="T44" fmla="*/ 60 w 88"/>
                <a:gd name="T45" fmla="*/ 807 h 830"/>
                <a:gd name="T46" fmla="*/ 56 w 88"/>
                <a:gd name="T47" fmla="*/ 816 h 830"/>
                <a:gd name="T48" fmla="*/ 52 w 88"/>
                <a:gd name="T49" fmla="*/ 822 h 830"/>
                <a:gd name="T50" fmla="*/ 50 w 88"/>
                <a:gd name="T51" fmla="*/ 828 h 830"/>
                <a:gd name="T52" fmla="*/ 48 w 88"/>
                <a:gd name="T53" fmla="*/ 830 h 830"/>
                <a:gd name="T54" fmla="*/ 46 w 88"/>
                <a:gd name="T55" fmla="*/ 830 h 830"/>
                <a:gd name="T56" fmla="*/ 44 w 88"/>
                <a:gd name="T57" fmla="*/ 828 h 830"/>
                <a:gd name="T58" fmla="*/ 43 w 88"/>
                <a:gd name="T59" fmla="*/ 824 h 830"/>
                <a:gd name="T60" fmla="*/ 39 w 88"/>
                <a:gd name="T61" fmla="*/ 816 h 830"/>
                <a:gd name="T62" fmla="*/ 37 w 88"/>
                <a:gd name="T63" fmla="*/ 807 h 830"/>
                <a:gd name="T64" fmla="*/ 35 w 88"/>
                <a:gd name="T65" fmla="*/ 797 h 830"/>
                <a:gd name="T66" fmla="*/ 31 w 88"/>
                <a:gd name="T67" fmla="*/ 784 h 830"/>
                <a:gd name="T68" fmla="*/ 29 w 88"/>
                <a:gd name="T69" fmla="*/ 768 h 830"/>
                <a:gd name="T70" fmla="*/ 27 w 88"/>
                <a:gd name="T71" fmla="*/ 749 h 830"/>
                <a:gd name="T72" fmla="*/ 23 w 88"/>
                <a:gd name="T73" fmla="*/ 726 h 830"/>
                <a:gd name="T74" fmla="*/ 21 w 88"/>
                <a:gd name="T75" fmla="*/ 696 h 830"/>
                <a:gd name="T76" fmla="*/ 20 w 88"/>
                <a:gd name="T77" fmla="*/ 659 h 830"/>
                <a:gd name="T78" fmla="*/ 18 w 88"/>
                <a:gd name="T79" fmla="*/ 617 h 830"/>
                <a:gd name="T80" fmla="*/ 16 w 88"/>
                <a:gd name="T81" fmla="*/ 569 h 830"/>
                <a:gd name="T82" fmla="*/ 16 w 88"/>
                <a:gd name="T83" fmla="*/ 514 h 830"/>
                <a:gd name="T84" fmla="*/ 14 w 88"/>
                <a:gd name="T85" fmla="*/ 452 h 830"/>
                <a:gd name="T86" fmla="*/ 14 w 88"/>
                <a:gd name="T87" fmla="*/ 387 h 830"/>
                <a:gd name="T88" fmla="*/ 14 w 88"/>
                <a:gd name="T89" fmla="*/ 324 h 830"/>
                <a:gd name="T90" fmla="*/ 14 w 88"/>
                <a:gd name="T91" fmla="*/ 263 h 830"/>
                <a:gd name="T92" fmla="*/ 12 w 88"/>
                <a:gd name="T93" fmla="*/ 207 h 830"/>
                <a:gd name="T94" fmla="*/ 10 w 88"/>
                <a:gd name="T95" fmla="*/ 155 h 830"/>
                <a:gd name="T96" fmla="*/ 8 w 88"/>
                <a:gd name="T97" fmla="*/ 105 h 830"/>
                <a:gd name="T98" fmla="*/ 4 w 88"/>
                <a:gd name="T99" fmla="*/ 61 h 830"/>
                <a:gd name="T100" fmla="*/ 2 w 88"/>
                <a:gd name="T101" fmla="*/ 19 h 830"/>
                <a:gd name="T102" fmla="*/ 10 w 88"/>
                <a:gd name="T103" fmla="*/ 4 h 830"/>
                <a:gd name="T104" fmla="*/ 27 w 88"/>
                <a:gd name="T105" fmla="*/ 12 h 830"/>
                <a:gd name="T106" fmla="*/ 43 w 88"/>
                <a:gd name="T107" fmla="*/ 17 h 830"/>
                <a:gd name="T108" fmla="*/ 54 w 88"/>
                <a:gd name="T109" fmla="*/ 23 h 830"/>
                <a:gd name="T110" fmla="*/ 66 w 88"/>
                <a:gd name="T111" fmla="*/ 29 h 830"/>
                <a:gd name="T112" fmla="*/ 73 w 88"/>
                <a:gd name="T113" fmla="*/ 35 h 830"/>
                <a:gd name="T114" fmla="*/ 81 w 88"/>
                <a:gd name="T115" fmla="*/ 40 h 830"/>
                <a:gd name="T116" fmla="*/ 85 w 88"/>
                <a:gd name="T117" fmla="*/ 46 h 830"/>
                <a:gd name="T118" fmla="*/ 88 w 88"/>
                <a:gd name="T119" fmla="*/ 59 h 830"/>
                <a:gd name="T120" fmla="*/ 88 w 88"/>
                <a:gd name="T121" fmla="*/ 77 h 830"/>
                <a:gd name="T122" fmla="*/ 87 w 88"/>
                <a:gd name="T123" fmla="*/ 92 h 830"/>
                <a:gd name="T124" fmla="*/ 85 w 88"/>
                <a:gd name="T125" fmla="*/ 100 h 83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8"/>
                <a:gd name="T190" fmla="*/ 0 h 830"/>
                <a:gd name="T191" fmla="*/ 88 w 88"/>
                <a:gd name="T192" fmla="*/ 830 h 83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8" h="830">
                  <a:moveTo>
                    <a:pt x="85" y="100"/>
                  </a:moveTo>
                  <a:lnTo>
                    <a:pt x="85" y="105"/>
                  </a:lnTo>
                  <a:lnTo>
                    <a:pt x="83" y="111"/>
                  </a:lnTo>
                  <a:lnTo>
                    <a:pt x="83" y="121"/>
                  </a:lnTo>
                  <a:lnTo>
                    <a:pt x="81" y="132"/>
                  </a:lnTo>
                  <a:lnTo>
                    <a:pt x="81" y="144"/>
                  </a:lnTo>
                  <a:lnTo>
                    <a:pt x="81" y="159"/>
                  </a:lnTo>
                  <a:lnTo>
                    <a:pt x="79" y="174"/>
                  </a:lnTo>
                  <a:lnTo>
                    <a:pt x="79" y="194"/>
                  </a:lnTo>
                  <a:lnTo>
                    <a:pt x="79" y="213"/>
                  </a:lnTo>
                  <a:lnTo>
                    <a:pt x="79" y="234"/>
                  </a:lnTo>
                  <a:lnTo>
                    <a:pt x="79" y="245"/>
                  </a:lnTo>
                  <a:lnTo>
                    <a:pt x="79" y="259"/>
                  </a:lnTo>
                  <a:lnTo>
                    <a:pt x="79" y="270"/>
                  </a:lnTo>
                  <a:lnTo>
                    <a:pt x="79" y="284"/>
                  </a:lnTo>
                  <a:lnTo>
                    <a:pt x="79" y="297"/>
                  </a:lnTo>
                  <a:lnTo>
                    <a:pt x="79" y="312"/>
                  </a:lnTo>
                  <a:lnTo>
                    <a:pt x="79" y="326"/>
                  </a:lnTo>
                  <a:lnTo>
                    <a:pt x="79" y="341"/>
                  </a:lnTo>
                  <a:lnTo>
                    <a:pt x="79" y="356"/>
                  </a:lnTo>
                  <a:lnTo>
                    <a:pt x="79" y="372"/>
                  </a:lnTo>
                  <a:lnTo>
                    <a:pt x="81" y="389"/>
                  </a:lnTo>
                  <a:lnTo>
                    <a:pt x="81" y="406"/>
                  </a:lnTo>
                  <a:lnTo>
                    <a:pt x="81" y="439"/>
                  </a:lnTo>
                  <a:lnTo>
                    <a:pt x="81" y="471"/>
                  </a:lnTo>
                  <a:lnTo>
                    <a:pt x="83" y="502"/>
                  </a:lnTo>
                  <a:lnTo>
                    <a:pt x="83" y="531"/>
                  </a:lnTo>
                  <a:lnTo>
                    <a:pt x="83" y="558"/>
                  </a:lnTo>
                  <a:lnTo>
                    <a:pt x="83" y="583"/>
                  </a:lnTo>
                  <a:lnTo>
                    <a:pt x="81" y="607"/>
                  </a:lnTo>
                  <a:lnTo>
                    <a:pt x="81" y="630"/>
                  </a:lnTo>
                  <a:lnTo>
                    <a:pt x="81" y="651"/>
                  </a:lnTo>
                  <a:lnTo>
                    <a:pt x="79" y="671"/>
                  </a:lnTo>
                  <a:lnTo>
                    <a:pt x="79" y="688"/>
                  </a:lnTo>
                  <a:lnTo>
                    <a:pt x="77" y="703"/>
                  </a:lnTo>
                  <a:lnTo>
                    <a:pt x="75" y="719"/>
                  </a:lnTo>
                  <a:lnTo>
                    <a:pt x="75" y="732"/>
                  </a:lnTo>
                  <a:lnTo>
                    <a:pt x="73" y="743"/>
                  </a:lnTo>
                  <a:lnTo>
                    <a:pt x="71" y="755"/>
                  </a:lnTo>
                  <a:lnTo>
                    <a:pt x="69" y="765"/>
                  </a:lnTo>
                  <a:lnTo>
                    <a:pt x="67" y="772"/>
                  </a:lnTo>
                  <a:lnTo>
                    <a:pt x="66" y="780"/>
                  </a:lnTo>
                  <a:lnTo>
                    <a:pt x="64" y="788"/>
                  </a:lnTo>
                  <a:lnTo>
                    <a:pt x="62" y="795"/>
                  </a:lnTo>
                  <a:lnTo>
                    <a:pt x="60" y="801"/>
                  </a:lnTo>
                  <a:lnTo>
                    <a:pt x="60" y="807"/>
                  </a:lnTo>
                  <a:lnTo>
                    <a:pt x="58" y="812"/>
                  </a:lnTo>
                  <a:lnTo>
                    <a:pt x="56" y="816"/>
                  </a:lnTo>
                  <a:lnTo>
                    <a:pt x="54" y="820"/>
                  </a:lnTo>
                  <a:lnTo>
                    <a:pt x="52" y="822"/>
                  </a:lnTo>
                  <a:lnTo>
                    <a:pt x="52" y="826"/>
                  </a:lnTo>
                  <a:lnTo>
                    <a:pt x="50" y="828"/>
                  </a:lnTo>
                  <a:lnTo>
                    <a:pt x="50" y="830"/>
                  </a:lnTo>
                  <a:lnTo>
                    <a:pt x="48" y="830"/>
                  </a:lnTo>
                  <a:lnTo>
                    <a:pt x="46" y="830"/>
                  </a:lnTo>
                  <a:lnTo>
                    <a:pt x="44" y="828"/>
                  </a:lnTo>
                  <a:lnTo>
                    <a:pt x="43" y="826"/>
                  </a:lnTo>
                  <a:lnTo>
                    <a:pt x="43" y="824"/>
                  </a:lnTo>
                  <a:lnTo>
                    <a:pt x="41" y="820"/>
                  </a:lnTo>
                  <a:lnTo>
                    <a:pt x="39" y="816"/>
                  </a:lnTo>
                  <a:lnTo>
                    <a:pt x="39" y="812"/>
                  </a:lnTo>
                  <a:lnTo>
                    <a:pt x="37" y="807"/>
                  </a:lnTo>
                  <a:lnTo>
                    <a:pt x="35" y="803"/>
                  </a:lnTo>
                  <a:lnTo>
                    <a:pt x="35" y="797"/>
                  </a:lnTo>
                  <a:lnTo>
                    <a:pt x="33" y="789"/>
                  </a:lnTo>
                  <a:lnTo>
                    <a:pt x="31" y="784"/>
                  </a:lnTo>
                  <a:lnTo>
                    <a:pt x="31" y="776"/>
                  </a:lnTo>
                  <a:lnTo>
                    <a:pt x="29" y="768"/>
                  </a:lnTo>
                  <a:lnTo>
                    <a:pt x="29" y="759"/>
                  </a:lnTo>
                  <a:lnTo>
                    <a:pt x="27" y="749"/>
                  </a:lnTo>
                  <a:lnTo>
                    <a:pt x="25" y="738"/>
                  </a:lnTo>
                  <a:lnTo>
                    <a:pt x="23" y="726"/>
                  </a:lnTo>
                  <a:lnTo>
                    <a:pt x="23" y="711"/>
                  </a:lnTo>
                  <a:lnTo>
                    <a:pt x="21" y="696"/>
                  </a:lnTo>
                  <a:lnTo>
                    <a:pt x="20" y="678"/>
                  </a:lnTo>
                  <a:lnTo>
                    <a:pt x="20" y="659"/>
                  </a:lnTo>
                  <a:lnTo>
                    <a:pt x="18" y="640"/>
                  </a:lnTo>
                  <a:lnTo>
                    <a:pt x="18" y="617"/>
                  </a:lnTo>
                  <a:lnTo>
                    <a:pt x="16" y="594"/>
                  </a:lnTo>
                  <a:lnTo>
                    <a:pt x="16" y="569"/>
                  </a:lnTo>
                  <a:lnTo>
                    <a:pt x="16" y="542"/>
                  </a:lnTo>
                  <a:lnTo>
                    <a:pt x="16" y="514"/>
                  </a:lnTo>
                  <a:lnTo>
                    <a:pt x="14" y="485"/>
                  </a:lnTo>
                  <a:lnTo>
                    <a:pt x="14" y="452"/>
                  </a:lnTo>
                  <a:lnTo>
                    <a:pt x="14" y="420"/>
                  </a:lnTo>
                  <a:lnTo>
                    <a:pt x="14" y="387"/>
                  </a:lnTo>
                  <a:lnTo>
                    <a:pt x="14" y="355"/>
                  </a:lnTo>
                  <a:lnTo>
                    <a:pt x="14" y="324"/>
                  </a:lnTo>
                  <a:lnTo>
                    <a:pt x="14" y="293"/>
                  </a:lnTo>
                  <a:lnTo>
                    <a:pt x="14" y="263"/>
                  </a:lnTo>
                  <a:lnTo>
                    <a:pt x="12" y="236"/>
                  </a:lnTo>
                  <a:lnTo>
                    <a:pt x="12" y="207"/>
                  </a:lnTo>
                  <a:lnTo>
                    <a:pt x="10" y="180"/>
                  </a:lnTo>
                  <a:lnTo>
                    <a:pt x="10" y="155"/>
                  </a:lnTo>
                  <a:lnTo>
                    <a:pt x="8" y="130"/>
                  </a:lnTo>
                  <a:lnTo>
                    <a:pt x="8" y="105"/>
                  </a:lnTo>
                  <a:lnTo>
                    <a:pt x="6" y="82"/>
                  </a:lnTo>
                  <a:lnTo>
                    <a:pt x="4" y="61"/>
                  </a:lnTo>
                  <a:lnTo>
                    <a:pt x="4" y="40"/>
                  </a:lnTo>
                  <a:lnTo>
                    <a:pt x="2" y="1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8"/>
                  </a:lnTo>
                  <a:lnTo>
                    <a:pt x="27" y="12"/>
                  </a:lnTo>
                  <a:lnTo>
                    <a:pt x="35" y="13"/>
                  </a:lnTo>
                  <a:lnTo>
                    <a:pt x="43" y="17"/>
                  </a:lnTo>
                  <a:lnTo>
                    <a:pt x="48" y="21"/>
                  </a:lnTo>
                  <a:lnTo>
                    <a:pt x="54" y="23"/>
                  </a:lnTo>
                  <a:lnTo>
                    <a:pt x="60" y="27"/>
                  </a:lnTo>
                  <a:lnTo>
                    <a:pt x="66" y="29"/>
                  </a:lnTo>
                  <a:lnTo>
                    <a:pt x="69" y="33"/>
                  </a:lnTo>
                  <a:lnTo>
                    <a:pt x="73" y="35"/>
                  </a:lnTo>
                  <a:lnTo>
                    <a:pt x="77" y="36"/>
                  </a:lnTo>
                  <a:lnTo>
                    <a:pt x="81" y="40"/>
                  </a:lnTo>
                  <a:lnTo>
                    <a:pt x="83" y="42"/>
                  </a:lnTo>
                  <a:lnTo>
                    <a:pt x="85" y="46"/>
                  </a:lnTo>
                  <a:lnTo>
                    <a:pt x="85" y="48"/>
                  </a:lnTo>
                  <a:lnTo>
                    <a:pt x="88" y="59"/>
                  </a:lnTo>
                  <a:lnTo>
                    <a:pt x="88" y="71"/>
                  </a:lnTo>
                  <a:lnTo>
                    <a:pt x="88" y="77"/>
                  </a:lnTo>
                  <a:lnTo>
                    <a:pt x="88" y="84"/>
                  </a:lnTo>
                  <a:lnTo>
                    <a:pt x="87" y="92"/>
                  </a:lnTo>
                  <a:lnTo>
                    <a:pt x="85" y="100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8" grpId="0" animBg="1" autoUpdateAnimBg="0"/>
      <p:bldP spid="820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29250" y="1905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150" y="1651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4400" y="2000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000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拼  音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562600" y="228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句   子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89150" y="0"/>
            <a:ext cx="19304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800">
                <a:latin typeface="GB Pinyinok-C" pitchFamily="2" charset="-122"/>
                <a:ea typeface="GB Pinyinok-C" pitchFamily="2" charset="-122"/>
              </a:rPr>
              <a:t>      f</a:t>
            </a:r>
            <a:r>
              <a:rPr lang="zh-CN" altLang="zh-CN" sz="4800">
                <a:latin typeface="Arial" pitchFamily="34" charset="0"/>
              </a:rPr>
              <a:t>ǎ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28600" y="5181600"/>
            <a:ext cx="8915400" cy="7620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400">
                <a:latin typeface="Arial" pitchFamily="34" charset="0"/>
                <a:ea typeface="楷体_GB2312" pitchFamily="49" charset="-122"/>
              </a:rPr>
              <a:t>我们要有正确的学习方法。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1530350" y="1879600"/>
            <a:ext cx="2651125" cy="2606675"/>
            <a:chOff x="0" y="0"/>
            <a:chExt cx="1488" cy="1488"/>
          </a:xfrm>
        </p:grpSpPr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88" cy="1488"/>
            </a:xfrm>
            <a:prstGeom prst="rect">
              <a:avLst/>
            </a:prstGeom>
            <a:solidFill>
              <a:srgbClr val="99CC00">
                <a:alpha val="62000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0" y="750"/>
              <a:ext cx="14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735" y="0"/>
              <a:ext cx="0" cy="1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8" name="Picture 12" descr="Noname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6256338"/>
            <a:ext cx="685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4200" y="1524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200400" y="228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词   语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334000" y="1905000"/>
            <a:ext cx="2438400" cy="21478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zh-CN" sz="5400">
                <a:latin typeface="楷体_GB2312" pitchFamily="49" charset="-122"/>
                <a:ea typeface="楷体_GB2312" pitchFamily="49" charset="-122"/>
              </a:rPr>
              <a:t>法律</a:t>
            </a:r>
            <a:endParaRPr lang="zh-CN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232" name="Group 69"/>
          <p:cNvGrpSpPr>
            <a:grpSpLocks/>
          </p:cNvGrpSpPr>
          <p:nvPr/>
        </p:nvGrpSpPr>
        <p:grpSpPr bwMode="auto">
          <a:xfrm>
            <a:off x="1890713" y="2286000"/>
            <a:ext cx="1843087" cy="1844675"/>
            <a:chOff x="0" y="0"/>
            <a:chExt cx="1161" cy="1162"/>
          </a:xfrm>
        </p:grpSpPr>
        <p:sp>
          <p:nvSpPr>
            <p:cNvPr id="9233" name="AutoShape 6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161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Freeform 70"/>
            <p:cNvSpPr>
              <a:spLocks noEditPoints="1" noChangeArrowheads="1"/>
            </p:cNvSpPr>
            <p:nvPr/>
          </p:nvSpPr>
          <p:spPr bwMode="auto">
            <a:xfrm>
              <a:off x="4" y="6"/>
              <a:ext cx="1140" cy="1137"/>
            </a:xfrm>
            <a:custGeom>
              <a:avLst/>
              <a:gdLst>
                <a:gd name="T0" fmla="*/ 406 w 1140"/>
                <a:gd name="T1" fmla="*/ 399 h 1137"/>
                <a:gd name="T2" fmla="*/ 699 w 1140"/>
                <a:gd name="T3" fmla="*/ 322 h 1137"/>
                <a:gd name="T4" fmla="*/ 895 w 1140"/>
                <a:gd name="T5" fmla="*/ 299 h 1137"/>
                <a:gd name="T6" fmla="*/ 887 w 1140"/>
                <a:gd name="T7" fmla="*/ 362 h 1137"/>
                <a:gd name="T8" fmla="*/ 647 w 1140"/>
                <a:gd name="T9" fmla="*/ 414 h 1137"/>
                <a:gd name="T10" fmla="*/ 454 w 1140"/>
                <a:gd name="T11" fmla="*/ 450 h 1137"/>
                <a:gd name="T12" fmla="*/ 402 w 1140"/>
                <a:gd name="T13" fmla="*/ 437 h 1137"/>
                <a:gd name="T14" fmla="*/ 594 w 1140"/>
                <a:gd name="T15" fmla="*/ 339 h 1137"/>
                <a:gd name="T16" fmla="*/ 592 w 1140"/>
                <a:gd name="T17" fmla="*/ 134 h 1137"/>
                <a:gd name="T18" fmla="*/ 561 w 1140"/>
                <a:gd name="T19" fmla="*/ 30 h 1137"/>
                <a:gd name="T20" fmla="*/ 632 w 1140"/>
                <a:gd name="T21" fmla="*/ 13 h 1137"/>
                <a:gd name="T22" fmla="*/ 688 w 1140"/>
                <a:gd name="T23" fmla="*/ 98 h 1137"/>
                <a:gd name="T24" fmla="*/ 668 w 1140"/>
                <a:gd name="T25" fmla="*/ 216 h 1137"/>
                <a:gd name="T26" fmla="*/ 661 w 1140"/>
                <a:gd name="T27" fmla="*/ 471 h 1137"/>
                <a:gd name="T28" fmla="*/ 318 w 1140"/>
                <a:gd name="T29" fmla="*/ 728 h 1137"/>
                <a:gd name="T30" fmla="*/ 285 w 1140"/>
                <a:gd name="T31" fmla="*/ 682 h 1137"/>
                <a:gd name="T32" fmla="*/ 442 w 1140"/>
                <a:gd name="T33" fmla="*/ 657 h 1137"/>
                <a:gd name="T34" fmla="*/ 812 w 1140"/>
                <a:gd name="T35" fmla="*/ 590 h 1137"/>
                <a:gd name="T36" fmla="*/ 1008 w 1140"/>
                <a:gd name="T37" fmla="*/ 546 h 1137"/>
                <a:gd name="T38" fmla="*/ 1103 w 1140"/>
                <a:gd name="T39" fmla="*/ 575 h 1137"/>
                <a:gd name="T40" fmla="*/ 1138 w 1140"/>
                <a:gd name="T41" fmla="*/ 631 h 1137"/>
                <a:gd name="T42" fmla="*/ 1065 w 1140"/>
                <a:gd name="T43" fmla="*/ 642 h 1137"/>
                <a:gd name="T44" fmla="*/ 778 w 1140"/>
                <a:gd name="T45" fmla="*/ 663 h 1137"/>
                <a:gd name="T46" fmla="*/ 500 w 1140"/>
                <a:gd name="T47" fmla="*/ 711 h 1137"/>
                <a:gd name="T48" fmla="*/ 339 w 1140"/>
                <a:gd name="T49" fmla="*/ 736 h 1137"/>
                <a:gd name="T50" fmla="*/ 322 w 1140"/>
                <a:gd name="T51" fmla="*/ 1060 h 1137"/>
                <a:gd name="T52" fmla="*/ 377 w 1140"/>
                <a:gd name="T53" fmla="*/ 997 h 1137"/>
                <a:gd name="T54" fmla="*/ 527 w 1140"/>
                <a:gd name="T55" fmla="*/ 815 h 1137"/>
                <a:gd name="T56" fmla="*/ 632 w 1140"/>
                <a:gd name="T57" fmla="*/ 698 h 1137"/>
                <a:gd name="T58" fmla="*/ 657 w 1140"/>
                <a:gd name="T59" fmla="*/ 765 h 1137"/>
                <a:gd name="T60" fmla="*/ 508 w 1140"/>
                <a:gd name="T61" fmla="*/ 930 h 1137"/>
                <a:gd name="T62" fmla="*/ 469 w 1140"/>
                <a:gd name="T63" fmla="*/ 987 h 1137"/>
                <a:gd name="T64" fmla="*/ 603 w 1140"/>
                <a:gd name="T65" fmla="*/ 972 h 1137"/>
                <a:gd name="T66" fmla="*/ 827 w 1140"/>
                <a:gd name="T67" fmla="*/ 937 h 1137"/>
                <a:gd name="T68" fmla="*/ 757 w 1140"/>
                <a:gd name="T69" fmla="*/ 993 h 1137"/>
                <a:gd name="T70" fmla="*/ 500 w 1140"/>
                <a:gd name="T71" fmla="*/ 1066 h 1137"/>
                <a:gd name="T72" fmla="*/ 366 w 1140"/>
                <a:gd name="T73" fmla="*/ 1137 h 1137"/>
                <a:gd name="T74" fmla="*/ 941 w 1140"/>
                <a:gd name="T75" fmla="*/ 939 h 1137"/>
                <a:gd name="T76" fmla="*/ 975 w 1140"/>
                <a:gd name="T77" fmla="*/ 1029 h 1137"/>
                <a:gd name="T78" fmla="*/ 939 w 1140"/>
                <a:gd name="T79" fmla="*/ 1131 h 1137"/>
                <a:gd name="T80" fmla="*/ 856 w 1140"/>
                <a:gd name="T81" fmla="*/ 1016 h 1137"/>
                <a:gd name="T82" fmla="*/ 747 w 1140"/>
                <a:gd name="T83" fmla="*/ 830 h 1137"/>
                <a:gd name="T84" fmla="*/ 762 w 1140"/>
                <a:gd name="T85" fmla="*/ 803 h 1137"/>
                <a:gd name="T86" fmla="*/ 862 w 1140"/>
                <a:gd name="T87" fmla="*/ 876 h 1137"/>
                <a:gd name="T88" fmla="*/ 170 w 1140"/>
                <a:gd name="T89" fmla="*/ 253 h 1137"/>
                <a:gd name="T90" fmla="*/ 128 w 1140"/>
                <a:gd name="T91" fmla="*/ 157 h 1137"/>
                <a:gd name="T92" fmla="*/ 234 w 1140"/>
                <a:gd name="T93" fmla="*/ 178 h 1137"/>
                <a:gd name="T94" fmla="*/ 306 w 1140"/>
                <a:gd name="T95" fmla="*/ 264 h 1137"/>
                <a:gd name="T96" fmla="*/ 270 w 1140"/>
                <a:gd name="T97" fmla="*/ 333 h 1137"/>
                <a:gd name="T98" fmla="*/ 126 w 1140"/>
                <a:gd name="T99" fmla="*/ 604 h 1137"/>
                <a:gd name="T100" fmla="*/ 32 w 1140"/>
                <a:gd name="T101" fmla="*/ 502 h 1137"/>
                <a:gd name="T102" fmla="*/ 6 w 1140"/>
                <a:gd name="T103" fmla="*/ 424 h 1137"/>
                <a:gd name="T104" fmla="*/ 111 w 1140"/>
                <a:gd name="T105" fmla="*/ 450 h 1137"/>
                <a:gd name="T106" fmla="*/ 155 w 1140"/>
                <a:gd name="T107" fmla="*/ 552 h 1137"/>
                <a:gd name="T108" fmla="*/ 134 w 1140"/>
                <a:gd name="T109" fmla="*/ 838 h 1137"/>
                <a:gd name="T110" fmla="*/ 257 w 1140"/>
                <a:gd name="T111" fmla="*/ 621 h 1137"/>
                <a:gd name="T112" fmla="*/ 266 w 1140"/>
                <a:gd name="T113" fmla="*/ 650 h 1137"/>
                <a:gd name="T114" fmla="*/ 222 w 1140"/>
                <a:gd name="T115" fmla="*/ 790 h 1137"/>
                <a:gd name="T116" fmla="*/ 155 w 1140"/>
                <a:gd name="T117" fmla="*/ 989 h 1137"/>
                <a:gd name="T118" fmla="*/ 105 w 1140"/>
                <a:gd name="T119" fmla="*/ 1106 h 1137"/>
                <a:gd name="T120" fmla="*/ 67 w 1140"/>
                <a:gd name="T121" fmla="*/ 1098 h 1137"/>
                <a:gd name="T122" fmla="*/ 15 w 1140"/>
                <a:gd name="T123" fmla="*/ 970 h 11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40"/>
                <a:gd name="T187" fmla="*/ 0 h 1137"/>
                <a:gd name="T188" fmla="*/ 1140 w 1140"/>
                <a:gd name="T189" fmla="*/ 1137 h 11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40" h="1137">
                  <a:moveTo>
                    <a:pt x="402" y="437"/>
                  </a:moveTo>
                  <a:lnTo>
                    <a:pt x="396" y="431"/>
                  </a:lnTo>
                  <a:lnTo>
                    <a:pt x="391" y="425"/>
                  </a:lnTo>
                  <a:lnTo>
                    <a:pt x="387" y="422"/>
                  </a:lnTo>
                  <a:lnTo>
                    <a:pt x="383" y="418"/>
                  </a:lnTo>
                  <a:lnTo>
                    <a:pt x="381" y="416"/>
                  </a:lnTo>
                  <a:lnTo>
                    <a:pt x="379" y="412"/>
                  </a:lnTo>
                  <a:lnTo>
                    <a:pt x="379" y="410"/>
                  </a:lnTo>
                  <a:lnTo>
                    <a:pt x="381" y="408"/>
                  </a:lnTo>
                  <a:lnTo>
                    <a:pt x="383" y="406"/>
                  </a:lnTo>
                  <a:lnTo>
                    <a:pt x="385" y="406"/>
                  </a:lnTo>
                  <a:lnTo>
                    <a:pt x="391" y="404"/>
                  </a:lnTo>
                  <a:lnTo>
                    <a:pt x="398" y="401"/>
                  </a:lnTo>
                  <a:lnTo>
                    <a:pt x="406" y="399"/>
                  </a:lnTo>
                  <a:lnTo>
                    <a:pt x="417" y="395"/>
                  </a:lnTo>
                  <a:lnTo>
                    <a:pt x="429" y="391"/>
                  </a:lnTo>
                  <a:lnTo>
                    <a:pt x="444" y="387"/>
                  </a:lnTo>
                  <a:lnTo>
                    <a:pt x="460" y="383"/>
                  </a:lnTo>
                  <a:lnTo>
                    <a:pt x="477" y="379"/>
                  </a:lnTo>
                  <a:lnTo>
                    <a:pt x="496" y="374"/>
                  </a:lnTo>
                  <a:lnTo>
                    <a:pt x="517" y="368"/>
                  </a:lnTo>
                  <a:lnTo>
                    <a:pt x="540" y="362"/>
                  </a:lnTo>
                  <a:lnTo>
                    <a:pt x="565" y="356"/>
                  </a:lnTo>
                  <a:lnTo>
                    <a:pt x="592" y="349"/>
                  </a:lnTo>
                  <a:lnTo>
                    <a:pt x="621" y="341"/>
                  </a:lnTo>
                  <a:lnTo>
                    <a:pt x="649" y="335"/>
                  </a:lnTo>
                  <a:lnTo>
                    <a:pt x="674" y="328"/>
                  </a:lnTo>
                  <a:lnTo>
                    <a:pt x="699" y="322"/>
                  </a:lnTo>
                  <a:lnTo>
                    <a:pt x="722" y="318"/>
                  </a:lnTo>
                  <a:lnTo>
                    <a:pt x="745" y="312"/>
                  </a:lnTo>
                  <a:lnTo>
                    <a:pt x="764" y="308"/>
                  </a:lnTo>
                  <a:lnTo>
                    <a:pt x="783" y="305"/>
                  </a:lnTo>
                  <a:lnTo>
                    <a:pt x="801" y="303"/>
                  </a:lnTo>
                  <a:lnTo>
                    <a:pt x="818" y="301"/>
                  </a:lnTo>
                  <a:lnTo>
                    <a:pt x="831" y="299"/>
                  </a:lnTo>
                  <a:lnTo>
                    <a:pt x="845" y="297"/>
                  </a:lnTo>
                  <a:lnTo>
                    <a:pt x="856" y="297"/>
                  </a:lnTo>
                  <a:lnTo>
                    <a:pt x="866" y="295"/>
                  </a:lnTo>
                  <a:lnTo>
                    <a:pt x="875" y="295"/>
                  </a:lnTo>
                  <a:lnTo>
                    <a:pt x="881" y="297"/>
                  </a:lnTo>
                  <a:lnTo>
                    <a:pt x="887" y="297"/>
                  </a:lnTo>
                  <a:lnTo>
                    <a:pt x="895" y="299"/>
                  </a:lnTo>
                  <a:lnTo>
                    <a:pt x="900" y="303"/>
                  </a:lnTo>
                  <a:lnTo>
                    <a:pt x="906" y="307"/>
                  </a:lnTo>
                  <a:lnTo>
                    <a:pt x="910" y="310"/>
                  </a:lnTo>
                  <a:lnTo>
                    <a:pt x="914" y="314"/>
                  </a:lnTo>
                  <a:lnTo>
                    <a:pt x="918" y="320"/>
                  </a:lnTo>
                  <a:lnTo>
                    <a:pt x="918" y="324"/>
                  </a:lnTo>
                  <a:lnTo>
                    <a:pt x="919" y="331"/>
                  </a:lnTo>
                  <a:lnTo>
                    <a:pt x="918" y="337"/>
                  </a:lnTo>
                  <a:lnTo>
                    <a:pt x="916" y="341"/>
                  </a:lnTo>
                  <a:lnTo>
                    <a:pt x="912" y="347"/>
                  </a:lnTo>
                  <a:lnTo>
                    <a:pt x="908" y="351"/>
                  </a:lnTo>
                  <a:lnTo>
                    <a:pt x="902" y="354"/>
                  </a:lnTo>
                  <a:lnTo>
                    <a:pt x="895" y="358"/>
                  </a:lnTo>
                  <a:lnTo>
                    <a:pt x="887" y="362"/>
                  </a:lnTo>
                  <a:lnTo>
                    <a:pt x="877" y="364"/>
                  </a:lnTo>
                  <a:lnTo>
                    <a:pt x="866" y="368"/>
                  </a:lnTo>
                  <a:lnTo>
                    <a:pt x="854" y="372"/>
                  </a:lnTo>
                  <a:lnTo>
                    <a:pt x="841" y="376"/>
                  </a:lnTo>
                  <a:lnTo>
                    <a:pt x="827" y="379"/>
                  </a:lnTo>
                  <a:lnTo>
                    <a:pt x="812" y="383"/>
                  </a:lnTo>
                  <a:lnTo>
                    <a:pt x="797" y="387"/>
                  </a:lnTo>
                  <a:lnTo>
                    <a:pt x="780" y="389"/>
                  </a:lnTo>
                  <a:lnTo>
                    <a:pt x="762" y="391"/>
                  </a:lnTo>
                  <a:lnTo>
                    <a:pt x="741" y="397"/>
                  </a:lnTo>
                  <a:lnTo>
                    <a:pt x="720" y="401"/>
                  </a:lnTo>
                  <a:lnTo>
                    <a:pt x="697" y="404"/>
                  </a:lnTo>
                  <a:lnTo>
                    <a:pt x="672" y="408"/>
                  </a:lnTo>
                  <a:lnTo>
                    <a:pt x="647" y="414"/>
                  </a:lnTo>
                  <a:lnTo>
                    <a:pt x="621" y="420"/>
                  </a:lnTo>
                  <a:lnTo>
                    <a:pt x="592" y="424"/>
                  </a:lnTo>
                  <a:lnTo>
                    <a:pt x="563" y="431"/>
                  </a:lnTo>
                  <a:lnTo>
                    <a:pt x="550" y="433"/>
                  </a:lnTo>
                  <a:lnTo>
                    <a:pt x="536" y="437"/>
                  </a:lnTo>
                  <a:lnTo>
                    <a:pt x="523" y="439"/>
                  </a:lnTo>
                  <a:lnTo>
                    <a:pt x="511" y="441"/>
                  </a:lnTo>
                  <a:lnTo>
                    <a:pt x="500" y="443"/>
                  </a:lnTo>
                  <a:lnTo>
                    <a:pt x="490" y="445"/>
                  </a:lnTo>
                  <a:lnTo>
                    <a:pt x="481" y="447"/>
                  </a:lnTo>
                  <a:lnTo>
                    <a:pt x="473" y="448"/>
                  </a:lnTo>
                  <a:lnTo>
                    <a:pt x="465" y="448"/>
                  </a:lnTo>
                  <a:lnTo>
                    <a:pt x="460" y="450"/>
                  </a:lnTo>
                  <a:lnTo>
                    <a:pt x="454" y="450"/>
                  </a:lnTo>
                  <a:lnTo>
                    <a:pt x="448" y="452"/>
                  </a:lnTo>
                  <a:lnTo>
                    <a:pt x="444" y="452"/>
                  </a:lnTo>
                  <a:lnTo>
                    <a:pt x="442" y="452"/>
                  </a:lnTo>
                  <a:lnTo>
                    <a:pt x="439" y="452"/>
                  </a:lnTo>
                  <a:lnTo>
                    <a:pt x="435" y="452"/>
                  </a:lnTo>
                  <a:lnTo>
                    <a:pt x="433" y="452"/>
                  </a:lnTo>
                  <a:lnTo>
                    <a:pt x="429" y="450"/>
                  </a:lnTo>
                  <a:lnTo>
                    <a:pt x="423" y="448"/>
                  </a:lnTo>
                  <a:lnTo>
                    <a:pt x="417" y="447"/>
                  </a:lnTo>
                  <a:lnTo>
                    <a:pt x="414" y="443"/>
                  </a:lnTo>
                  <a:lnTo>
                    <a:pt x="408" y="441"/>
                  </a:lnTo>
                  <a:lnTo>
                    <a:pt x="402" y="437"/>
                  </a:lnTo>
                  <a:close/>
                  <a:moveTo>
                    <a:pt x="657" y="659"/>
                  </a:moveTo>
                  <a:lnTo>
                    <a:pt x="594" y="659"/>
                  </a:lnTo>
                  <a:lnTo>
                    <a:pt x="594" y="627"/>
                  </a:lnTo>
                  <a:lnTo>
                    <a:pt x="594" y="596"/>
                  </a:lnTo>
                  <a:lnTo>
                    <a:pt x="594" y="565"/>
                  </a:lnTo>
                  <a:lnTo>
                    <a:pt x="594" y="537"/>
                  </a:lnTo>
                  <a:lnTo>
                    <a:pt x="594" y="508"/>
                  </a:lnTo>
                  <a:lnTo>
                    <a:pt x="594" y="481"/>
                  </a:lnTo>
                  <a:lnTo>
                    <a:pt x="594" y="456"/>
                  </a:lnTo>
                  <a:lnTo>
                    <a:pt x="594" y="429"/>
                  </a:lnTo>
                  <a:lnTo>
                    <a:pt x="594" y="406"/>
                  </a:lnTo>
                  <a:lnTo>
                    <a:pt x="594" y="383"/>
                  </a:lnTo>
                  <a:lnTo>
                    <a:pt x="594" y="360"/>
                  </a:lnTo>
                  <a:lnTo>
                    <a:pt x="594" y="339"/>
                  </a:lnTo>
                  <a:lnTo>
                    <a:pt x="594" y="318"/>
                  </a:lnTo>
                  <a:lnTo>
                    <a:pt x="594" y="299"/>
                  </a:lnTo>
                  <a:lnTo>
                    <a:pt x="594" y="280"/>
                  </a:lnTo>
                  <a:lnTo>
                    <a:pt x="594" y="262"/>
                  </a:lnTo>
                  <a:lnTo>
                    <a:pt x="594" y="245"/>
                  </a:lnTo>
                  <a:lnTo>
                    <a:pt x="594" y="230"/>
                  </a:lnTo>
                  <a:lnTo>
                    <a:pt x="594" y="215"/>
                  </a:lnTo>
                  <a:lnTo>
                    <a:pt x="594" y="199"/>
                  </a:lnTo>
                  <a:lnTo>
                    <a:pt x="594" y="186"/>
                  </a:lnTo>
                  <a:lnTo>
                    <a:pt x="594" y="174"/>
                  </a:lnTo>
                  <a:lnTo>
                    <a:pt x="592" y="163"/>
                  </a:lnTo>
                  <a:lnTo>
                    <a:pt x="592" y="153"/>
                  </a:lnTo>
                  <a:lnTo>
                    <a:pt x="592" y="144"/>
                  </a:lnTo>
                  <a:lnTo>
                    <a:pt x="592" y="134"/>
                  </a:lnTo>
                  <a:lnTo>
                    <a:pt x="592" y="126"/>
                  </a:lnTo>
                  <a:lnTo>
                    <a:pt x="592" y="121"/>
                  </a:lnTo>
                  <a:lnTo>
                    <a:pt x="590" y="115"/>
                  </a:lnTo>
                  <a:lnTo>
                    <a:pt x="590" y="109"/>
                  </a:lnTo>
                  <a:lnTo>
                    <a:pt x="590" y="105"/>
                  </a:lnTo>
                  <a:lnTo>
                    <a:pt x="590" y="103"/>
                  </a:lnTo>
                  <a:lnTo>
                    <a:pt x="588" y="94"/>
                  </a:lnTo>
                  <a:lnTo>
                    <a:pt x="586" y="86"/>
                  </a:lnTo>
                  <a:lnTo>
                    <a:pt x="580" y="73"/>
                  </a:lnTo>
                  <a:lnTo>
                    <a:pt x="575" y="59"/>
                  </a:lnTo>
                  <a:lnTo>
                    <a:pt x="569" y="48"/>
                  </a:lnTo>
                  <a:lnTo>
                    <a:pt x="565" y="42"/>
                  </a:lnTo>
                  <a:lnTo>
                    <a:pt x="563" y="36"/>
                  </a:lnTo>
                  <a:lnTo>
                    <a:pt x="561" y="30"/>
                  </a:lnTo>
                  <a:lnTo>
                    <a:pt x="559" y="25"/>
                  </a:lnTo>
                  <a:lnTo>
                    <a:pt x="559" y="21"/>
                  </a:lnTo>
                  <a:lnTo>
                    <a:pt x="561" y="17"/>
                  </a:lnTo>
                  <a:lnTo>
                    <a:pt x="561" y="13"/>
                  </a:lnTo>
                  <a:lnTo>
                    <a:pt x="563" y="7"/>
                  </a:lnTo>
                  <a:lnTo>
                    <a:pt x="565" y="6"/>
                  </a:lnTo>
                  <a:lnTo>
                    <a:pt x="567" y="4"/>
                  </a:lnTo>
                  <a:lnTo>
                    <a:pt x="571" y="2"/>
                  </a:lnTo>
                  <a:lnTo>
                    <a:pt x="577" y="0"/>
                  </a:lnTo>
                  <a:lnTo>
                    <a:pt x="586" y="0"/>
                  </a:lnTo>
                  <a:lnTo>
                    <a:pt x="596" y="2"/>
                  </a:lnTo>
                  <a:lnTo>
                    <a:pt x="605" y="4"/>
                  </a:lnTo>
                  <a:lnTo>
                    <a:pt x="619" y="7"/>
                  </a:lnTo>
                  <a:lnTo>
                    <a:pt x="632" y="13"/>
                  </a:lnTo>
                  <a:lnTo>
                    <a:pt x="638" y="17"/>
                  </a:lnTo>
                  <a:lnTo>
                    <a:pt x="644" y="19"/>
                  </a:lnTo>
                  <a:lnTo>
                    <a:pt x="655" y="25"/>
                  </a:lnTo>
                  <a:lnTo>
                    <a:pt x="665" y="30"/>
                  </a:lnTo>
                  <a:lnTo>
                    <a:pt x="672" y="36"/>
                  </a:lnTo>
                  <a:lnTo>
                    <a:pt x="678" y="42"/>
                  </a:lnTo>
                  <a:lnTo>
                    <a:pt x="682" y="46"/>
                  </a:lnTo>
                  <a:lnTo>
                    <a:pt x="686" y="52"/>
                  </a:lnTo>
                  <a:lnTo>
                    <a:pt x="690" y="57"/>
                  </a:lnTo>
                  <a:lnTo>
                    <a:pt x="690" y="65"/>
                  </a:lnTo>
                  <a:lnTo>
                    <a:pt x="691" y="73"/>
                  </a:lnTo>
                  <a:lnTo>
                    <a:pt x="690" y="80"/>
                  </a:lnTo>
                  <a:lnTo>
                    <a:pt x="690" y="88"/>
                  </a:lnTo>
                  <a:lnTo>
                    <a:pt x="688" y="98"/>
                  </a:lnTo>
                  <a:lnTo>
                    <a:pt x="686" y="107"/>
                  </a:lnTo>
                  <a:lnTo>
                    <a:pt x="682" y="119"/>
                  </a:lnTo>
                  <a:lnTo>
                    <a:pt x="678" y="130"/>
                  </a:lnTo>
                  <a:lnTo>
                    <a:pt x="678" y="134"/>
                  </a:lnTo>
                  <a:lnTo>
                    <a:pt x="676" y="138"/>
                  </a:lnTo>
                  <a:lnTo>
                    <a:pt x="676" y="144"/>
                  </a:lnTo>
                  <a:lnTo>
                    <a:pt x="674" y="149"/>
                  </a:lnTo>
                  <a:lnTo>
                    <a:pt x="674" y="157"/>
                  </a:lnTo>
                  <a:lnTo>
                    <a:pt x="672" y="165"/>
                  </a:lnTo>
                  <a:lnTo>
                    <a:pt x="672" y="172"/>
                  </a:lnTo>
                  <a:lnTo>
                    <a:pt x="672" y="182"/>
                  </a:lnTo>
                  <a:lnTo>
                    <a:pt x="670" y="193"/>
                  </a:lnTo>
                  <a:lnTo>
                    <a:pt x="670" y="203"/>
                  </a:lnTo>
                  <a:lnTo>
                    <a:pt x="668" y="216"/>
                  </a:lnTo>
                  <a:lnTo>
                    <a:pt x="668" y="228"/>
                  </a:lnTo>
                  <a:lnTo>
                    <a:pt x="668" y="241"/>
                  </a:lnTo>
                  <a:lnTo>
                    <a:pt x="667" y="257"/>
                  </a:lnTo>
                  <a:lnTo>
                    <a:pt x="667" y="272"/>
                  </a:lnTo>
                  <a:lnTo>
                    <a:pt x="667" y="287"/>
                  </a:lnTo>
                  <a:lnTo>
                    <a:pt x="665" y="305"/>
                  </a:lnTo>
                  <a:lnTo>
                    <a:pt x="665" y="324"/>
                  </a:lnTo>
                  <a:lnTo>
                    <a:pt x="665" y="341"/>
                  </a:lnTo>
                  <a:lnTo>
                    <a:pt x="663" y="360"/>
                  </a:lnTo>
                  <a:lnTo>
                    <a:pt x="663" y="381"/>
                  </a:lnTo>
                  <a:lnTo>
                    <a:pt x="663" y="402"/>
                  </a:lnTo>
                  <a:lnTo>
                    <a:pt x="663" y="424"/>
                  </a:lnTo>
                  <a:lnTo>
                    <a:pt x="661" y="447"/>
                  </a:lnTo>
                  <a:lnTo>
                    <a:pt x="661" y="471"/>
                  </a:lnTo>
                  <a:lnTo>
                    <a:pt x="661" y="494"/>
                  </a:lnTo>
                  <a:lnTo>
                    <a:pt x="659" y="519"/>
                  </a:lnTo>
                  <a:lnTo>
                    <a:pt x="659" y="546"/>
                  </a:lnTo>
                  <a:lnTo>
                    <a:pt x="659" y="573"/>
                  </a:lnTo>
                  <a:lnTo>
                    <a:pt x="659" y="600"/>
                  </a:lnTo>
                  <a:lnTo>
                    <a:pt x="657" y="629"/>
                  </a:lnTo>
                  <a:lnTo>
                    <a:pt x="657" y="659"/>
                  </a:lnTo>
                  <a:close/>
                  <a:moveTo>
                    <a:pt x="339" y="736"/>
                  </a:moveTo>
                  <a:lnTo>
                    <a:pt x="335" y="736"/>
                  </a:lnTo>
                  <a:lnTo>
                    <a:pt x="331" y="736"/>
                  </a:lnTo>
                  <a:lnTo>
                    <a:pt x="327" y="734"/>
                  </a:lnTo>
                  <a:lnTo>
                    <a:pt x="322" y="732"/>
                  </a:lnTo>
                  <a:lnTo>
                    <a:pt x="318" y="728"/>
                  </a:lnTo>
                  <a:lnTo>
                    <a:pt x="312" y="725"/>
                  </a:lnTo>
                  <a:lnTo>
                    <a:pt x="308" y="721"/>
                  </a:lnTo>
                  <a:lnTo>
                    <a:pt x="303" y="715"/>
                  </a:lnTo>
                  <a:lnTo>
                    <a:pt x="297" y="709"/>
                  </a:lnTo>
                  <a:lnTo>
                    <a:pt x="293" y="705"/>
                  </a:lnTo>
                  <a:lnTo>
                    <a:pt x="289" y="702"/>
                  </a:lnTo>
                  <a:lnTo>
                    <a:pt x="285" y="698"/>
                  </a:lnTo>
                  <a:lnTo>
                    <a:pt x="283" y="694"/>
                  </a:lnTo>
                  <a:lnTo>
                    <a:pt x="281" y="692"/>
                  </a:lnTo>
                  <a:lnTo>
                    <a:pt x="281" y="688"/>
                  </a:lnTo>
                  <a:lnTo>
                    <a:pt x="281" y="686"/>
                  </a:lnTo>
                  <a:lnTo>
                    <a:pt x="281" y="684"/>
                  </a:lnTo>
                  <a:lnTo>
                    <a:pt x="285" y="682"/>
                  </a:lnTo>
                  <a:lnTo>
                    <a:pt x="289" y="680"/>
                  </a:lnTo>
                  <a:lnTo>
                    <a:pt x="297" y="679"/>
                  </a:lnTo>
                  <a:lnTo>
                    <a:pt x="304" y="677"/>
                  </a:lnTo>
                  <a:lnTo>
                    <a:pt x="314" y="675"/>
                  </a:lnTo>
                  <a:lnTo>
                    <a:pt x="326" y="671"/>
                  </a:lnTo>
                  <a:lnTo>
                    <a:pt x="339" y="669"/>
                  </a:lnTo>
                  <a:lnTo>
                    <a:pt x="347" y="669"/>
                  </a:lnTo>
                  <a:lnTo>
                    <a:pt x="356" y="669"/>
                  </a:lnTo>
                  <a:lnTo>
                    <a:pt x="366" y="667"/>
                  </a:lnTo>
                  <a:lnTo>
                    <a:pt x="377" y="667"/>
                  </a:lnTo>
                  <a:lnTo>
                    <a:pt x="391" y="665"/>
                  </a:lnTo>
                  <a:lnTo>
                    <a:pt x="406" y="663"/>
                  </a:lnTo>
                  <a:lnTo>
                    <a:pt x="423" y="659"/>
                  </a:lnTo>
                  <a:lnTo>
                    <a:pt x="442" y="657"/>
                  </a:lnTo>
                  <a:lnTo>
                    <a:pt x="462" y="654"/>
                  </a:lnTo>
                  <a:lnTo>
                    <a:pt x="483" y="650"/>
                  </a:lnTo>
                  <a:lnTo>
                    <a:pt x="506" y="646"/>
                  </a:lnTo>
                  <a:lnTo>
                    <a:pt x="531" y="642"/>
                  </a:lnTo>
                  <a:lnTo>
                    <a:pt x="557" y="636"/>
                  </a:lnTo>
                  <a:lnTo>
                    <a:pt x="586" y="631"/>
                  </a:lnTo>
                  <a:lnTo>
                    <a:pt x="615" y="625"/>
                  </a:lnTo>
                  <a:lnTo>
                    <a:pt x="647" y="619"/>
                  </a:lnTo>
                  <a:lnTo>
                    <a:pt x="678" y="615"/>
                  </a:lnTo>
                  <a:lnTo>
                    <a:pt x="709" y="610"/>
                  </a:lnTo>
                  <a:lnTo>
                    <a:pt x="737" y="604"/>
                  </a:lnTo>
                  <a:lnTo>
                    <a:pt x="764" y="600"/>
                  </a:lnTo>
                  <a:lnTo>
                    <a:pt x="789" y="594"/>
                  </a:lnTo>
                  <a:lnTo>
                    <a:pt x="812" y="590"/>
                  </a:lnTo>
                  <a:lnTo>
                    <a:pt x="835" y="587"/>
                  </a:lnTo>
                  <a:lnTo>
                    <a:pt x="854" y="583"/>
                  </a:lnTo>
                  <a:lnTo>
                    <a:pt x="873" y="579"/>
                  </a:lnTo>
                  <a:lnTo>
                    <a:pt x="891" y="575"/>
                  </a:lnTo>
                  <a:lnTo>
                    <a:pt x="906" y="571"/>
                  </a:lnTo>
                  <a:lnTo>
                    <a:pt x="919" y="569"/>
                  </a:lnTo>
                  <a:lnTo>
                    <a:pt x="933" y="565"/>
                  </a:lnTo>
                  <a:lnTo>
                    <a:pt x="944" y="563"/>
                  </a:lnTo>
                  <a:lnTo>
                    <a:pt x="952" y="562"/>
                  </a:lnTo>
                  <a:lnTo>
                    <a:pt x="960" y="558"/>
                  </a:lnTo>
                  <a:lnTo>
                    <a:pt x="973" y="554"/>
                  </a:lnTo>
                  <a:lnTo>
                    <a:pt x="986" y="552"/>
                  </a:lnTo>
                  <a:lnTo>
                    <a:pt x="996" y="548"/>
                  </a:lnTo>
                  <a:lnTo>
                    <a:pt x="1008" y="546"/>
                  </a:lnTo>
                  <a:lnTo>
                    <a:pt x="1015" y="544"/>
                  </a:lnTo>
                  <a:lnTo>
                    <a:pt x="1023" y="542"/>
                  </a:lnTo>
                  <a:lnTo>
                    <a:pt x="1029" y="542"/>
                  </a:lnTo>
                  <a:lnTo>
                    <a:pt x="1034" y="542"/>
                  </a:lnTo>
                  <a:lnTo>
                    <a:pt x="1038" y="544"/>
                  </a:lnTo>
                  <a:lnTo>
                    <a:pt x="1042" y="546"/>
                  </a:lnTo>
                  <a:lnTo>
                    <a:pt x="1048" y="548"/>
                  </a:lnTo>
                  <a:lnTo>
                    <a:pt x="1054" y="550"/>
                  </a:lnTo>
                  <a:lnTo>
                    <a:pt x="1061" y="554"/>
                  </a:lnTo>
                  <a:lnTo>
                    <a:pt x="1069" y="556"/>
                  </a:lnTo>
                  <a:lnTo>
                    <a:pt x="1077" y="560"/>
                  </a:lnTo>
                  <a:lnTo>
                    <a:pt x="1086" y="563"/>
                  </a:lnTo>
                  <a:lnTo>
                    <a:pt x="1096" y="569"/>
                  </a:lnTo>
                  <a:lnTo>
                    <a:pt x="1103" y="575"/>
                  </a:lnTo>
                  <a:lnTo>
                    <a:pt x="1111" y="581"/>
                  </a:lnTo>
                  <a:lnTo>
                    <a:pt x="1117" y="587"/>
                  </a:lnTo>
                  <a:lnTo>
                    <a:pt x="1123" y="590"/>
                  </a:lnTo>
                  <a:lnTo>
                    <a:pt x="1126" y="594"/>
                  </a:lnTo>
                  <a:lnTo>
                    <a:pt x="1130" y="598"/>
                  </a:lnTo>
                  <a:lnTo>
                    <a:pt x="1132" y="604"/>
                  </a:lnTo>
                  <a:lnTo>
                    <a:pt x="1134" y="610"/>
                  </a:lnTo>
                  <a:lnTo>
                    <a:pt x="1136" y="613"/>
                  </a:lnTo>
                  <a:lnTo>
                    <a:pt x="1138" y="617"/>
                  </a:lnTo>
                  <a:lnTo>
                    <a:pt x="1140" y="621"/>
                  </a:lnTo>
                  <a:lnTo>
                    <a:pt x="1140" y="623"/>
                  </a:lnTo>
                  <a:lnTo>
                    <a:pt x="1140" y="627"/>
                  </a:lnTo>
                  <a:lnTo>
                    <a:pt x="1140" y="629"/>
                  </a:lnTo>
                  <a:lnTo>
                    <a:pt x="1138" y="631"/>
                  </a:lnTo>
                  <a:lnTo>
                    <a:pt x="1136" y="633"/>
                  </a:lnTo>
                  <a:lnTo>
                    <a:pt x="1134" y="633"/>
                  </a:lnTo>
                  <a:lnTo>
                    <a:pt x="1132" y="634"/>
                  </a:lnTo>
                  <a:lnTo>
                    <a:pt x="1130" y="634"/>
                  </a:lnTo>
                  <a:lnTo>
                    <a:pt x="1126" y="636"/>
                  </a:lnTo>
                  <a:lnTo>
                    <a:pt x="1121" y="636"/>
                  </a:lnTo>
                  <a:lnTo>
                    <a:pt x="1117" y="638"/>
                  </a:lnTo>
                  <a:lnTo>
                    <a:pt x="1111" y="638"/>
                  </a:lnTo>
                  <a:lnTo>
                    <a:pt x="1105" y="638"/>
                  </a:lnTo>
                  <a:lnTo>
                    <a:pt x="1098" y="640"/>
                  </a:lnTo>
                  <a:lnTo>
                    <a:pt x="1090" y="640"/>
                  </a:lnTo>
                  <a:lnTo>
                    <a:pt x="1082" y="640"/>
                  </a:lnTo>
                  <a:lnTo>
                    <a:pt x="1073" y="642"/>
                  </a:lnTo>
                  <a:lnTo>
                    <a:pt x="1065" y="642"/>
                  </a:lnTo>
                  <a:lnTo>
                    <a:pt x="1054" y="642"/>
                  </a:lnTo>
                  <a:lnTo>
                    <a:pt x="1044" y="642"/>
                  </a:lnTo>
                  <a:lnTo>
                    <a:pt x="1021" y="642"/>
                  </a:lnTo>
                  <a:lnTo>
                    <a:pt x="996" y="642"/>
                  </a:lnTo>
                  <a:lnTo>
                    <a:pt x="971" y="644"/>
                  </a:lnTo>
                  <a:lnTo>
                    <a:pt x="946" y="646"/>
                  </a:lnTo>
                  <a:lnTo>
                    <a:pt x="919" y="646"/>
                  </a:lnTo>
                  <a:lnTo>
                    <a:pt x="895" y="648"/>
                  </a:lnTo>
                  <a:lnTo>
                    <a:pt x="868" y="652"/>
                  </a:lnTo>
                  <a:lnTo>
                    <a:pt x="841" y="654"/>
                  </a:lnTo>
                  <a:lnTo>
                    <a:pt x="826" y="656"/>
                  </a:lnTo>
                  <a:lnTo>
                    <a:pt x="810" y="657"/>
                  </a:lnTo>
                  <a:lnTo>
                    <a:pt x="793" y="659"/>
                  </a:lnTo>
                  <a:lnTo>
                    <a:pt x="778" y="663"/>
                  </a:lnTo>
                  <a:lnTo>
                    <a:pt x="760" y="665"/>
                  </a:lnTo>
                  <a:lnTo>
                    <a:pt x="743" y="667"/>
                  </a:lnTo>
                  <a:lnTo>
                    <a:pt x="726" y="671"/>
                  </a:lnTo>
                  <a:lnTo>
                    <a:pt x="707" y="673"/>
                  </a:lnTo>
                  <a:lnTo>
                    <a:pt x="688" y="677"/>
                  </a:lnTo>
                  <a:lnTo>
                    <a:pt x="668" y="680"/>
                  </a:lnTo>
                  <a:lnTo>
                    <a:pt x="649" y="684"/>
                  </a:lnTo>
                  <a:lnTo>
                    <a:pt x="628" y="686"/>
                  </a:lnTo>
                  <a:lnTo>
                    <a:pt x="607" y="690"/>
                  </a:lnTo>
                  <a:lnTo>
                    <a:pt x="586" y="694"/>
                  </a:lnTo>
                  <a:lnTo>
                    <a:pt x="565" y="700"/>
                  </a:lnTo>
                  <a:lnTo>
                    <a:pt x="542" y="703"/>
                  </a:lnTo>
                  <a:lnTo>
                    <a:pt x="521" y="707"/>
                  </a:lnTo>
                  <a:lnTo>
                    <a:pt x="500" y="711"/>
                  </a:lnTo>
                  <a:lnTo>
                    <a:pt x="481" y="715"/>
                  </a:lnTo>
                  <a:lnTo>
                    <a:pt x="462" y="717"/>
                  </a:lnTo>
                  <a:lnTo>
                    <a:pt x="444" y="721"/>
                  </a:lnTo>
                  <a:lnTo>
                    <a:pt x="429" y="723"/>
                  </a:lnTo>
                  <a:lnTo>
                    <a:pt x="416" y="726"/>
                  </a:lnTo>
                  <a:lnTo>
                    <a:pt x="402" y="728"/>
                  </a:lnTo>
                  <a:lnTo>
                    <a:pt x="389" y="730"/>
                  </a:lnTo>
                  <a:lnTo>
                    <a:pt x="379" y="732"/>
                  </a:lnTo>
                  <a:lnTo>
                    <a:pt x="370" y="732"/>
                  </a:lnTo>
                  <a:lnTo>
                    <a:pt x="360" y="734"/>
                  </a:lnTo>
                  <a:lnTo>
                    <a:pt x="352" y="736"/>
                  </a:lnTo>
                  <a:lnTo>
                    <a:pt x="347" y="736"/>
                  </a:lnTo>
                  <a:lnTo>
                    <a:pt x="343" y="736"/>
                  </a:lnTo>
                  <a:lnTo>
                    <a:pt x="339" y="736"/>
                  </a:lnTo>
                  <a:close/>
                  <a:moveTo>
                    <a:pt x="349" y="1137"/>
                  </a:moveTo>
                  <a:lnTo>
                    <a:pt x="345" y="1135"/>
                  </a:lnTo>
                  <a:lnTo>
                    <a:pt x="343" y="1131"/>
                  </a:lnTo>
                  <a:lnTo>
                    <a:pt x="339" y="1127"/>
                  </a:lnTo>
                  <a:lnTo>
                    <a:pt x="337" y="1123"/>
                  </a:lnTo>
                  <a:lnTo>
                    <a:pt x="335" y="1118"/>
                  </a:lnTo>
                  <a:lnTo>
                    <a:pt x="331" y="1112"/>
                  </a:lnTo>
                  <a:lnTo>
                    <a:pt x="329" y="1106"/>
                  </a:lnTo>
                  <a:lnTo>
                    <a:pt x="327" y="1098"/>
                  </a:lnTo>
                  <a:lnTo>
                    <a:pt x="326" y="1089"/>
                  </a:lnTo>
                  <a:lnTo>
                    <a:pt x="324" y="1081"/>
                  </a:lnTo>
                  <a:lnTo>
                    <a:pt x="322" y="1068"/>
                  </a:lnTo>
                  <a:lnTo>
                    <a:pt x="322" y="1060"/>
                  </a:lnTo>
                  <a:lnTo>
                    <a:pt x="322" y="1054"/>
                  </a:lnTo>
                  <a:lnTo>
                    <a:pt x="322" y="1049"/>
                  </a:lnTo>
                  <a:lnTo>
                    <a:pt x="324" y="1043"/>
                  </a:lnTo>
                  <a:lnTo>
                    <a:pt x="324" y="1035"/>
                  </a:lnTo>
                  <a:lnTo>
                    <a:pt x="326" y="1031"/>
                  </a:lnTo>
                  <a:lnTo>
                    <a:pt x="327" y="1026"/>
                  </a:lnTo>
                  <a:lnTo>
                    <a:pt x="331" y="1022"/>
                  </a:lnTo>
                  <a:lnTo>
                    <a:pt x="335" y="1018"/>
                  </a:lnTo>
                  <a:lnTo>
                    <a:pt x="341" y="1014"/>
                  </a:lnTo>
                  <a:lnTo>
                    <a:pt x="347" y="1010"/>
                  </a:lnTo>
                  <a:lnTo>
                    <a:pt x="354" y="1008"/>
                  </a:lnTo>
                  <a:lnTo>
                    <a:pt x="360" y="1006"/>
                  </a:lnTo>
                  <a:lnTo>
                    <a:pt x="368" y="1003"/>
                  </a:lnTo>
                  <a:lnTo>
                    <a:pt x="377" y="997"/>
                  </a:lnTo>
                  <a:lnTo>
                    <a:pt x="385" y="991"/>
                  </a:lnTo>
                  <a:lnTo>
                    <a:pt x="396" y="983"/>
                  </a:lnTo>
                  <a:lnTo>
                    <a:pt x="408" y="972"/>
                  </a:lnTo>
                  <a:lnTo>
                    <a:pt x="414" y="968"/>
                  </a:lnTo>
                  <a:lnTo>
                    <a:pt x="419" y="960"/>
                  </a:lnTo>
                  <a:lnTo>
                    <a:pt x="425" y="955"/>
                  </a:lnTo>
                  <a:lnTo>
                    <a:pt x="433" y="947"/>
                  </a:lnTo>
                  <a:lnTo>
                    <a:pt x="460" y="916"/>
                  </a:lnTo>
                  <a:lnTo>
                    <a:pt x="471" y="901"/>
                  </a:lnTo>
                  <a:lnTo>
                    <a:pt x="485" y="886"/>
                  </a:lnTo>
                  <a:lnTo>
                    <a:pt x="496" y="868"/>
                  </a:lnTo>
                  <a:lnTo>
                    <a:pt x="506" y="851"/>
                  </a:lnTo>
                  <a:lnTo>
                    <a:pt x="517" y="832"/>
                  </a:lnTo>
                  <a:lnTo>
                    <a:pt x="527" y="815"/>
                  </a:lnTo>
                  <a:lnTo>
                    <a:pt x="536" y="796"/>
                  </a:lnTo>
                  <a:lnTo>
                    <a:pt x="546" y="778"/>
                  </a:lnTo>
                  <a:lnTo>
                    <a:pt x="554" y="759"/>
                  </a:lnTo>
                  <a:lnTo>
                    <a:pt x="561" y="742"/>
                  </a:lnTo>
                  <a:lnTo>
                    <a:pt x="569" y="725"/>
                  </a:lnTo>
                  <a:lnTo>
                    <a:pt x="575" y="705"/>
                  </a:lnTo>
                  <a:lnTo>
                    <a:pt x="580" y="688"/>
                  </a:lnTo>
                  <a:lnTo>
                    <a:pt x="584" y="669"/>
                  </a:lnTo>
                  <a:lnTo>
                    <a:pt x="594" y="675"/>
                  </a:lnTo>
                  <a:lnTo>
                    <a:pt x="603" y="680"/>
                  </a:lnTo>
                  <a:lnTo>
                    <a:pt x="611" y="684"/>
                  </a:lnTo>
                  <a:lnTo>
                    <a:pt x="619" y="690"/>
                  </a:lnTo>
                  <a:lnTo>
                    <a:pt x="626" y="694"/>
                  </a:lnTo>
                  <a:lnTo>
                    <a:pt x="632" y="698"/>
                  </a:lnTo>
                  <a:lnTo>
                    <a:pt x="638" y="703"/>
                  </a:lnTo>
                  <a:lnTo>
                    <a:pt x="644" y="707"/>
                  </a:lnTo>
                  <a:lnTo>
                    <a:pt x="649" y="711"/>
                  </a:lnTo>
                  <a:lnTo>
                    <a:pt x="653" y="715"/>
                  </a:lnTo>
                  <a:lnTo>
                    <a:pt x="657" y="719"/>
                  </a:lnTo>
                  <a:lnTo>
                    <a:pt x="661" y="723"/>
                  </a:lnTo>
                  <a:lnTo>
                    <a:pt x="663" y="726"/>
                  </a:lnTo>
                  <a:lnTo>
                    <a:pt x="665" y="730"/>
                  </a:lnTo>
                  <a:lnTo>
                    <a:pt x="667" y="732"/>
                  </a:lnTo>
                  <a:lnTo>
                    <a:pt x="668" y="736"/>
                  </a:lnTo>
                  <a:lnTo>
                    <a:pt x="667" y="742"/>
                  </a:lnTo>
                  <a:lnTo>
                    <a:pt x="665" y="749"/>
                  </a:lnTo>
                  <a:lnTo>
                    <a:pt x="661" y="757"/>
                  </a:lnTo>
                  <a:lnTo>
                    <a:pt x="657" y="765"/>
                  </a:lnTo>
                  <a:lnTo>
                    <a:pt x="651" y="774"/>
                  </a:lnTo>
                  <a:lnTo>
                    <a:pt x="644" y="784"/>
                  </a:lnTo>
                  <a:lnTo>
                    <a:pt x="636" y="794"/>
                  </a:lnTo>
                  <a:lnTo>
                    <a:pt x="626" y="803"/>
                  </a:lnTo>
                  <a:lnTo>
                    <a:pt x="617" y="815"/>
                  </a:lnTo>
                  <a:lnTo>
                    <a:pt x="605" y="826"/>
                  </a:lnTo>
                  <a:lnTo>
                    <a:pt x="592" y="838"/>
                  </a:lnTo>
                  <a:lnTo>
                    <a:pt x="580" y="853"/>
                  </a:lnTo>
                  <a:lnTo>
                    <a:pt x="565" y="866"/>
                  </a:lnTo>
                  <a:lnTo>
                    <a:pt x="552" y="882"/>
                  </a:lnTo>
                  <a:lnTo>
                    <a:pt x="536" y="897"/>
                  </a:lnTo>
                  <a:lnTo>
                    <a:pt x="521" y="914"/>
                  </a:lnTo>
                  <a:lnTo>
                    <a:pt x="513" y="922"/>
                  </a:lnTo>
                  <a:lnTo>
                    <a:pt x="508" y="930"/>
                  </a:lnTo>
                  <a:lnTo>
                    <a:pt x="502" y="937"/>
                  </a:lnTo>
                  <a:lnTo>
                    <a:pt x="496" y="943"/>
                  </a:lnTo>
                  <a:lnTo>
                    <a:pt x="490" y="949"/>
                  </a:lnTo>
                  <a:lnTo>
                    <a:pt x="485" y="955"/>
                  </a:lnTo>
                  <a:lnTo>
                    <a:pt x="481" y="960"/>
                  </a:lnTo>
                  <a:lnTo>
                    <a:pt x="479" y="964"/>
                  </a:lnTo>
                  <a:lnTo>
                    <a:pt x="475" y="970"/>
                  </a:lnTo>
                  <a:lnTo>
                    <a:pt x="473" y="972"/>
                  </a:lnTo>
                  <a:lnTo>
                    <a:pt x="471" y="976"/>
                  </a:lnTo>
                  <a:lnTo>
                    <a:pt x="469" y="980"/>
                  </a:lnTo>
                  <a:lnTo>
                    <a:pt x="469" y="982"/>
                  </a:lnTo>
                  <a:lnTo>
                    <a:pt x="469" y="983"/>
                  </a:lnTo>
                  <a:lnTo>
                    <a:pt x="469" y="985"/>
                  </a:lnTo>
                  <a:lnTo>
                    <a:pt x="469" y="987"/>
                  </a:lnTo>
                  <a:lnTo>
                    <a:pt x="471" y="987"/>
                  </a:lnTo>
                  <a:lnTo>
                    <a:pt x="473" y="987"/>
                  </a:lnTo>
                  <a:lnTo>
                    <a:pt x="477" y="989"/>
                  </a:lnTo>
                  <a:lnTo>
                    <a:pt x="483" y="989"/>
                  </a:lnTo>
                  <a:lnTo>
                    <a:pt x="490" y="989"/>
                  </a:lnTo>
                  <a:lnTo>
                    <a:pt x="498" y="987"/>
                  </a:lnTo>
                  <a:lnTo>
                    <a:pt x="506" y="987"/>
                  </a:lnTo>
                  <a:lnTo>
                    <a:pt x="517" y="985"/>
                  </a:lnTo>
                  <a:lnTo>
                    <a:pt x="529" y="985"/>
                  </a:lnTo>
                  <a:lnTo>
                    <a:pt x="540" y="983"/>
                  </a:lnTo>
                  <a:lnTo>
                    <a:pt x="554" y="980"/>
                  </a:lnTo>
                  <a:lnTo>
                    <a:pt x="569" y="978"/>
                  </a:lnTo>
                  <a:lnTo>
                    <a:pt x="586" y="976"/>
                  </a:lnTo>
                  <a:lnTo>
                    <a:pt x="603" y="972"/>
                  </a:lnTo>
                  <a:lnTo>
                    <a:pt x="622" y="968"/>
                  </a:lnTo>
                  <a:lnTo>
                    <a:pt x="642" y="964"/>
                  </a:lnTo>
                  <a:lnTo>
                    <a:pt x="663" y="960"/>
                  </a:lnTo>
                  <a:lnTo>
                    <a:pt x="682" y="958"/>
                  </a:lnTo>
                  <a:lnTo>
                    <a:pt x="699" y="955"/>
                  </a:lnTo>
                  <a:lnTo>
                    <a:pt x="716" y="953"/>
                  </a:lnTo>
                  <a:lnTo>
                    <a:pt x="734" y="951"/>
                  </a:lnTo>
                  <a:lnTo>
                    <a:pt x="749" y="947"/>
                  </a:lnTo>
                  <a:lnTo>
                    <a:pt x="764" y="945"/>
                  </a:lnTo>
                  <a:lnTo>
                    <a:pt x="780" y="943"/>
                  </a:lnTo>
                  <a:lnTo>
                    <a:pt x="793" y="943"/>
                  </a:lnTo>
                  <a:lnTo>
                    <a:pt x="804" y="941"/>
                  </a:lnTo>
                  <a:lnTo>
                    <a:pt x="816" y="939"/>
                  </a:lnTo>
                  <a:lnTo>
                    <a:pt x="827" y="937"/>
                  </a:lnTo>
                  <a:lnTo>
                    <a:pt x="837" y="937"/>
                  </a:lnTo>
                  <a:lnTo>
                    <a:pt x="845" y="937"/>
                  </a:lnTo>
                  <a:lnTo>
                    <a:pt x="854" y="937"/>
                  </a:lnTo>
                  <a:lnTo>
                    <a:pt x="862" y="935"/>
                  </a:lnTo>
                  <a:lnTo>
                    <a:pt x="862" y="970"/>
                  </a:lnTo>
                  <a:lnTo>
                    <a:pt x="852" y="970"/>
                  </a:lnTo>
                  <a:lnTo>
                    <a:pt x="843" y="972"/>
                  </a:lnTo>
                  <a:lnTo>
                    <a:pt x="833" y="974"/>
                  </a:lnTo>
                  <a:lnTo>
                    <a:pt x="824" y="978"/>
                  </a:lnTo>
                  <a:lnTo>
                    <a:pt x="810" y="980"/>
                  </a:lnTo>
                  <a:lnTo>
                    <a:pt x="799" y="982"/>
                  </a:lnTo>
                  <a:lnTo>
                    <a:pt x="785" y="985"/>
                  </a:lnTo>
                  <a:lnTo>
                    <a:pt x="770" y="989"/>
                  </a:lnTo>
                  <a:lnTo>
                    <a:pt x="757" y="993"/>
                  </a:lnTo>
                  <a:lnTo>
                    <a:pt x="739" y="997"/>
                  </a:lnTo>
                  <a:lnTo>
                    <a:pt x="722" y="1001"/>
                  </a:lnTo>
                  <a:lnTo>
                    <a:pt x="705" y="1005"/>
                  </a:lnTo>
                  <a:lnTo>
                    <a:pt x="688" y="1010"/>
                  </a:lnTo>
                  <a:lnTo>
                    <a:pt x="667" y="1014"/>
                  </a:lnTo>
                  <a:lnTo>
                    <a:pt x="647" y="1020"/>
                  </a:lnTo>
                  <a:lnTo>
                    <a:pt x="626" y="1026"/>
                  </a:lnTo>
                  <a:lnTo>
                    <a:pt x="605" y="1031"/>
                  </a:lnTo>
                  <a:lnTo>
                    <a:pt x="584" y="1037"/>
                  </a:lnTo>
                  <a:lnTo>
                    <a:pt x="565" y="1043"/>
                  </a:lnTo>
                  <a:lnTo>
                    <a:pt x="548" y="1049"/>
                  </a:lnTo>
                  <a:lnTo>
                    <a:pt x="531" y="1054"/>
                  </a:lnTo>
                  <a:lnTo>
                    <a:pt x="515" y="1060"/>
                  </a:lnTo>
                  <a:lnTo>
                    <a:pt x="500" y="1066"/>
                  </a:lnTo>
                  <a:lnTo>
                    <a:pt x="486" y="1072"/>
                  </a:lnTo>
                  <a:lnTo>
                    <a:pt x="473" y="1075"/>
                  </a:lnTo>
                  <a:lnTo>
                    <a:pt x="462" y="1081"/>
                  </a:lnTo>
                  <a:lnTo>
                    <a:pt x="450" y="1087"/>
                  </a:lnTo>
                  <a:lnTo>
                    <a:pt x="440" y="1091"/>
                  </a:lnTo>
                  <a:lnTo>
                    <a:pt x="431" y="1095"/>
                  </a:lnTo>
                  <a:lnTo>
                    <a:pt x="423" y="1100"/>
                  </a:lnTo>
                  <a:lnTo>
                    <a:pt x="417" y="1104"/>
                  </a:lnTo>
                  <a:lnTo>
                    <a:pt x="412" y="1108"/>
                  </a:lnTo>
                  <a:lnTo>
                    <a:pt x="400" y="1116"/>
                  </a:lnTo>
                  <a:lnTo>
                    <a:pt x="391" y="1123"/>
                  </a:lnTo>
                  <a:lnTo>
                    <a:pt x="381" y="1129"/>
                  </a:lnTo>
                  <a:lnTo>
                    <a:pt x="373" y="1133"/>
                  </a:lnTo>
                  <a:lnTo>
                    <a:pt x="366" y="1137"/>
                  </a:lnTo>
                  <a:lnTo>
                    <a:pt x="358" y="1137"/>
                  </a:lnTo>
                  <a:lnTo>
                    <a:pt x="354" y="1137"/>
                  </a:lnTo>
                  <a:lnTo>
                    <a:pt x="349" y="1137"/>
                  </a:lnTo>
                  <a:close/>
                  <a:moveTo>
                    <a:pt x="862" y="876"/>
                  </a:moveTo>
                  <a:lnTo>
                    <a:pt x="872" y="884"/>
                  </a:lnTo>
                  <a:lnTo>
                    <a:pt x="883" y="891"/>
                  </a:lnTo>
                  <a:lnTo>
                    <a:pt x="893" y="899"/>
                  </a:lnTo>
                  <a:lnTo>
                    <a:pt x="902" y="907"/>
                  </a:lnTo>
                  <a:lnTo>
                    <a:pt x="912" y="914"/>
                  </a:lnTo>
                  <a:lnTo>
                    <a:pt x="919" y="920"/>
                  </a:lnTo>
                  <a:lnTo>
                    <a:pt x="927" y="928"/>
                  </a:lnTo>
                  <a:lnTo>
                    <a:pt x="935" y="934"/>
                  </a:lnTo>
                  <a:lnTo>
                    <a:pt x="941" y="939"/>
                  </a:lnTo>
                  <a:lnTo>
                    <a:pt x="946" y="945"/>
                  </a:lnTo>
                  <a:lnTo>
                    <a:pt x="952" y="951"/>
                  </a:lnTo>
                  <a:lnTo>
                    <a:pt x="956" y="957"/>
                  </a:lnTo>
                  <a:lnTo>
                    <a:pt x="960" y="962"/>
                  </a:lnTo>
                  <a:lnTo>
                    <a:pt x="962" y="966"/>
                  </a:lnTo>
                  <a:lnTo>
                    <a:pt x="964" y="970"/>
                  </a:lnTo>
                  <a:lnTo>
                    <a:pt x="965" y="976"/>
                  </a:lnTo>
                  <a:lnTo>
                    <a:pt x="967" y="985"/>
                  </a:lnTo>
                  <a:lnTo>
                    <a:pt x="969" y="995"/>
                  </a:lnTo>
                  <a:lnTo>
                    <a:pt x="971" y="1003"/>
                  </a:lnTo>
                  <a:lnTo>
                    <a:pt x="973" y="1010"/>
                  </a:lnTo>
                  <a:lnTo>
                    <a:pt x="975" y="1018"/>
                  </a:lnTo>
                  <a:lnTo>
                    <a:pt x="975" y="1024"/>
                  </a:lnTo>
                  <a:lnTo>
                    <a:pt x="975" y="1029"/>
                  </a:lnTo>
                  <a:lnTo>
                    <a:pt x="977" y="1037"/>
                  </a:lnTo>
                  <a:lnTo>
                    <a:pt x="975" y="1043"/>
                  </a:lnTo>
                  <a:lnTo>
                    <a:pt x="975" y="1051"/>
                  </a:lnTo>
                  <a:lnTo>
                    <a:pt x="973" y="1064"/>
                  </a:lnTo>
                  <a:lnTo>
                    <a:pt x="969" y="1081"/>
                  </a:lnTo>
                  <a:lnTo>
                    <a:pt x="965" y="1098"/>
                  </a:lnTo>
                  <a:lnTo>
                    <a:pt x="962" y="1106"/>
                  </a:lnTo>
                  <a:lnTo>
                    <a:pt x="958" y="1112"/>
                  </a:lnTo>
                  <a:lnTo>
                    <a:pt x="954" y="1118"/>
                  </a:lnTo>
                  <a:lnTo>
                    <a:pt x="950" y="1123"/>
                  </a:lnTo>
                  <a:lnTo>
                    <a:pt x="948" y="1125"/>
                  </a:lnTo>
                  <a:lnTo>
                    <a:pt x="944" y="1129"/>
                  </a:lnTo>
                  <a:lnTo>
                    <a:pt x="942" y="1131"/>
                  </a:lnTo>
                  <a:lnTo>
                    <a:pt x="939" y="1131"/>
                  </a:lnTo>
                  <a:lnTo>
                    <a:pt x="937" y="1131"/>
                  </a:lnTo>
                  <a:lnTo>
                    <a:pt x="935" y="1129"/>
                  </a:lnTo>
                  <a:lnTo>
                    <a:pt x="931" y="1125"/>
                  </a:lnTo>
                  <a:lnTo>
                    <a:pt x="927" y="1121"/>
                  </a:lnTo>
                  <a:lnTo>
                    <a:pt x="921" y="1116"/>
                  </a:lnTo>
                  <a:lnTo>
                    <a:pt x="918" y="1110"/>
                  </a:lnTo>
                  <a:lnTo>
                    <a:pt x="912" y="1102"/>
                  </a:lnTo>
                  <a:lnTo>
                    <a:pt x="904" y="1093"/>
                  </a:lnTo>
                  <a:lnTo>
                    <a:pt x="898" y="1083"/>
                  </a:lnTo>
                  <a:lnTo>
                    <a:pt x="891" y="1072"/>
                  </a:lnTo>
                  <a:lnTo>
                    <a:pt x="883" y="1060"/>
                  </a:lnTo>
                  <a:lnTo>
                    <a:pt x="873" y="1047"/>
                  </a:lnTo>
                  <a:lnTo>
                    <a:pt x="864" y="1031"/>
                  </a:lnTo>
                  <a:lnTo>
                    <a:pt x="856" y="1016"/>
                  </a:lnTo>
                  <a:lnTo>
                    <a:pt x="845" y="999"/>
                  </a:lnTo>
                  <a:lnTo>
                    <a:pt x="835" y="982"/>
                  </a:lnTo>
                  <a:lnTo>
                    <a:pt x="824" y="962"/>
                  </a:lnTo>
                  <a:lnTo>
                    <a:pt x="814" y="945"/>
                  </a:lnTo>
                  <a:lnTo>
                    <a:pt x="803" y="930"/>
                  </a:lnTo>
                  <a:lnTo>
                    <a:pt x="795" y="914"/>
                  </a:lnTo>
                  <a:lnTo>
                    <a:pt x="785" y="899"/>
                  </a:lnTo>
                  <a:lnTo>
                    <a:pt x="778" y="888"/>
                  </a:lnTo>
                  <a:lnTo>
                    <a:pt x="772" y="874"/>
                  </a:lnTo>
                  <a:lnTo>
                    <a:pt x="764" y="865"/>
                  </a:lnTo>
                  <a:lnTo>
                    <a:pt x="759" y="855"/>
                  </a:lnTo>
                  <a:lnTo>
                    <a:pt x="755" y="845"/>
                  </a:lnTo>
                  <a:lnTo>
                    <a:pt x="751" y="838"/>
                  </a:lnTo>
                  <a:lnTo>
                    <a:pt x="747" y="830"/>
                  </a:lnTo>
                  <a:lnTo>
                    <a:pt x="745" y="824"/>
                  </a:lnTo>
                  <a:lnTo>
                    <a:pt x="743" y="820"/>
                  </a:lnTo>
                  <a:lnTo>
                    <a:pt x="741" y="817"/>
                  </a:lnTo>
                  <a:lnTo>
                    <a:pt x="741" y="815"/>
                  </a:lnTo>
                  <a:lnTo>
                    <a:pt x="741" y="813"/>
                  </a:lnTo>
                  <a:lnTo>
                    <a:pt x="741" y="811"/>
                  </a:lnTo>
                  <a:lnTo>
                    <a:pt x="743" y="809"/>
                  </a:lnTo>
                  <a:lnTo>
                    <a:pt x="745" y="807"/>
                  </a:lnTo>
                  <a:lnTo>
                    <a:pt x="747" y="805"/>
                  </a:lnTo>
                  <a:lnTo>
                    <a:pt x="749" y="803"/>
                  </a:lnTo>
                  <a:lnTo>
                    <a:pt x="753" y="803"/>
                  </a:lnTo>
                  <a:lnTo>
                    <a:pt x="757" y="803"/>
                  </a:lnTo>
                  <a:lnTo>
                    <a:pt x="759" y="803"/>
                  </a:lnTo>
                  <a:lnTo>
                    <a:pt x="762" y="803"/>
                  </a:lnTo>
                  <a:lnTo>
                    <a:pt x="766" y="805"/>
                  </a:lnTo>
                  <a:lnTo>
                    <a:pt x="770" y="807"/>
                  </a:lnTo>
                  <a:lnTo>
                    <a:pt x="774" y="809"/>
                  </a:lnTo>
                  <a:lnTo>
                    <a:pt x="780" y="813"/>
                  </a:lnTo>
                  <a:lnTo>
                    <a:pt x="785" y="817"/>
                  </a:lnTo>
                  <a:lnTo>
                    <a:pt x="791" y="820"/>
                  </a:lnTo>
                  <a:lnTo>
                    <a:pt x="799" y="824"/>
                  </a:lnTo>
                  <a:lnTo>
                    <a:pt x="806" y="830"/>
                  </a:lnTo>
                  <a:lnTo>
                    <a:pt x="814" y="836"/>
                  </a:lnTo>
                  <a:lnTo>
                    <a:pt x="822" y="843"/>
                  </a:lnTo>
                  <a:lnTo>
                    <a:pt x="831" y="849"/>
                  </a:lnTo>
                  <a:lnTo>
                    <a:pt x="841" y="857"/>
                  </a:lnTo>
                  <a:lnTo>
                    <a:pt x="850" y="866"/>
                  </a:lnTo>
                  <a:lnTo>
                    <a:pt x="862" y="876"/>
                  </a:lnTo>
                  <a:close/>
                  <a:moveTo>
                    <a:pt x="266" y="335"/>
                  </a:moveTo>
                  <a:lnTo>
                    <a:pt x="262" y="335"/>
                  </a:lnTo>
                  <a:lnTo>
                    <a:pt x="260" y="333"/>
                  </a:lnTo>
                  <a:lnTo>
                    <a:pt x="255" y="330"/>
                  </a:lnTo>
                  <a:lnTo>
                    <a:pt x="249" y="324"/>
                  </a:lnTo>
                  <a:lnTo>
                    <a:pt x="241" y="318"/>
                  </a:lnTo>
                  <a:lnTo>
                    <a:pt x="234" y="310"/>
                  </a:lnTo>
                  <a:lnTo>
                    <a:pt x="224" y="301"/>
                  </a:lnTo>
                  <a:lnTo>
                    <a:pt x="212" y="291"/>
                  </a:lnTo>
                  <a:lnTo>
                    <a:pt x="201" y="282"/>
                  </a:lnTo>
                  <a:lnTo>
                    <a:pt x="191" y="272"/>
                  </a:lnTo>
                  <a:lnTo>
                    <a:pt x="180" y="262"/>
                  </a:lnTo>
                  <a:lnTo>
                    <a:pt x="170" y="253"/>
                  </a:lnTo>
                  <a:lnTo>
                    <a:pt x="163" y="243"/>
                  </a:lnTo>
                  <a:lnTo>
                    <a:pt x="153" y="234"/>
                  </a:lnTo>
                  <a:lnTo>
                    <a:pt x="147" y="224"/>
                  </a:lnTo>
                  <a:lnTo>
                    <a:pt x="140" y="215"/>
                  </a:lnTo>
                  <a:lnTo>
                    <a:pt x="134" y="203"/>
                  </a:lnTo>
                  <a:lnTo>
                    <a:pt x="130" y="195"/>
                  </a:lnTo>
                  <a:lnTo>
                    <a:pt x="126" y="188"/>
                  </a:lnTo>
                  <a:lnTo>
                    <a:pt x="122" y="180"/>
                  </a:lnTo>
                  <a:lnTo>
                    <a:pt x="119" y="174"/>
                  </a:lnTo>
                  <a:lnTo>
                    <a:pt x="119" y="170"/>
                  </a:lnTo>
                  <a:lnTo>
                    <a:pt x="119" y="167"/>
                  </a:lnTo>
                  <a:lnTo>
                    <a:pt x="119" y="165"/>
                  </a:lnTo>
                  <a:lnTo>
                    <a:pt x="122" y="159"/>
                  </a:lnTo>
                  <a:lnTo>
                    <a:pt x="128" y="157"/>
                  </a:lnTo>
                  <a:lnTo>
                    <a:pt x="134" y="153"/>
                  </a:lnTo>
                  <a:lnTo>
                    <a:pt x="136" y="153"/>
                  </a:lnTo>
                  <a:lnTo>
                    <a:pt x="140" y="153"/>
                  </a:lnTo>
                  <a:lnTo>
                    <a:pt x="142" y="153"/>
                  </a:lnTo>
                  <a:lnTo>
                    <a:pt x="144" y="153"/>
                  </a:lnTo>
                  <a:lnTo>
                    <a:pt x="147" y="153"/>
                  </a:lnTo>
                  <a:lnTo>
                    <a:pt x="155" y="155"/>
                  </a:lnTo>
                  <a:lnTo>
                    <a:pt x="163" y="157"/>
                  </a:lnTo>
                  <a:lnTo>
                    <a:pt x="172" y="159"/>
                  </a:lnTo>
                  <a:lnTo>
                    <a:pt x="182" y="163"/>
                  </a:lnTo>
                  <a:lnTo>
                    <a:pt x="195" y="165"/>
                  </a:lnTo>
                  <a:lnTo>
                    <a:pt x="209" y="168"/>
                  </a:lnTo>
                  <a:lnTo>
                    <a:pt x="222" y="174"/>
                  </a:lnTo>
                  <a:lnTo>
                    <a:pt x="234" y="178"/>
                  </a:lnTo>
                  <a:lnTo>
                    <a:pt x="245" y="184"/>
                  </a:lnTo>
                  <a:lnTo>
                    <a:pt x="255" y="190"/>
                  </a:lnTo>
                  <a:lnTo>
                    <a:pt x="264" y="195"/>
                  </a:lnTo>
                  <a:lnTo>
                    <a:pt x="272" y="201"/>
                  </a:lnTo>
                  <a:lnTo>
                    <a:pt x="280" y="207"/>
                  </a:lnTo>
                  <a:lnTo>
                    <a:pt x="287" y="215"/>
                  </a:lnTo>
                  <a:lnTo>
                    <a:pt x="291" y="222"/>
                  </a:lnTo>
                  <a:lnTo>
                    <a:pt x="297" y="230"/>
                  </a:lnTo>
                  <a:lnTo>
                    <a:pt x="301" y="238"/>
                  </a:lnTo>
                  <a:lnTo>
                    <a:pt x="303" y="243"/>
                  </a:lnTo>
                  <a:lnTo>
                    <a:pt x="304" y="249"/>
                  </a:lnTo>
                  <a:lnTo>
                    <a:pt x="306" y="255"/>
                  </a:lnTo>
                  <a:lnTo>
                    <a:pt x="306" y="259"/>
                  </a:lnTo>
                  <a:lnTo>
                    <a:pt x="306" y="264"/>
                  </a:lnTo>
                  <a:lnTo>
                    <a:pt x="306" y="270"/>
                  </a:lnTo>
                  <a:lnTo>
                    <a:pt x="306" y="276"/>
                  </a:lnTo>
                  <a:lnTo>
                    <a:pt x="304" y="282"/>
                  </a:lnTo>
                  <a:lnTo>
                    <a:pt x="303" y="285"/>
                  </a:lnTo>
                  <a:lnTo>
                    <a:pt x="301" y="291"/>
                  </a:lnTo>
                  <a:lnTo>
                    <a:pt x="299" y="297"/>
                  </a:lnTo>
                  <a:lnTo>
                    <a:pt x="295" y="303"/>
                  </a:lnTo>
                  <a:lnTo>
                    <a:pt x="291" y="308"/>
                  </a:lnTo>
                  <a:lnTo>
                    <a:pt x="287" y="314"/>
                  </a:lnTo>
                  <a:lnTo>
                    <a:pt x="283" y="320"/>
                  </a:lnTo>
                  <a:lnTo>
                    <a:pt x="280" y="324"/>
                  </a:lnTo>
                  <a:lnTo>
                    <a:pt x="276" y="328"/>
                  </a:lnTo>
                  <a:lnTo>
                    <a:pt x="274" y="331"/>
                  </a:lnTo>
                  <a:lnTo>
                    <a:pt x="270" y="333"/>
                  </a:lnTo>
                  <a:lnTo>
                    <a:pt x="268" y="335"/>
                  </a:lnTo>
                  <a:lnTo>
                    <a:pt x="266" y="335"/>
                  </a:lnTo>
                  <a:close/>
                  <a:moveTo>
                    <a:pt x="155" y="552"/>
                  </a:moveTo>
                  <a:lnTo>
                    <a:pt x="153" y="563"/>
                  </a:lnTo>
                  <a:lnTo>
                    <a:pt x="151" y="571"/>
                  </a:lnTo>
                  <a:lnTo>
                    <a:pt x="149" y="579"/>
                  </a:lnTo>
                  <a:lnTo>
                    <a:pt x="147" y="587"/>
                  </a:lnTo>
                  <a:lnTo>
                    <a:pt x="145" y="592"/>
                  </a:lnTo>
                  <a:lnTo>
                    <a:pt x="142" y="596"/>
                  </a:lnTo>
                  <a:lnTo>
                    <a:pt x="138" y="600"/>
                  </a:lnTo>
                  <a:lnTo>
                    <a:pt x="134" y="604"/>
                  </a:lnTo>
                  <a:lnTo>
                    <a:pt x="130" y="604"/>
                  </a:lnTo>
                  <a:lnTo>
                    <a:pt x="126" y="604"/>
                  </a:lnTo>
                  <a:lnTo>
                    <a:pt x="121" y="602"/>
                  </a:lnTo>
                  <a:lnTo>
                    <a:pt x="115" y="598"/>
                  </a:lnTo>
                  <a:lnTo>
                    <a:pt x="107" y="592"/>
                  </a:lnTo>
                  <a:lnTo>
                    <a:pt x="103" y="588"/>
                  </a:lnTo>
                  <a:lnTo>
                    <a:pt x="99" y="585"/>
                  </a:lnTo>
                  <a:lnTo>
                    <a:pt x="96" y="581"/>
                  </a:lnTo>
                  <a:lnTo>
                    <a:pt x="92" y="575"/>
                  </a:lnTo>
                  <a:lnTo>
                    <a:pt x="88" y="569"/>
                  </a:lnTo>
                  <a:lnTo>
                    <a:pt x="82" y="563"/>
                  </a:lnTo>
                  <a:lnTo>
                    <a:pt x="65" y="542"/>
                  </a:lnTo>
                  <a:lnTo>
                    <a:pt x="55" y="533"/>
                  </a:lnTo>
                  <a:lnTo>
                    <a:pt x="48" y="521"/>
                  </a:lnTo>
                  <a:lnTo>
                    <a:pt x="40" y="512"/>
                  </a:lnTo>
                  <a:lnTo>
                    <a:pt x="32" y="502"/>
                  </a:lnTo>
                  <a:lnTo>
                    <a:pt x="27" y="491"/>
                  </a:lnTo>
                  <a:lnTo>
                    <a:pt x="19" y="481"/>
                  </a:lnTo>
                  <a:lnTo>
                    <a:pt x="15" y="473"/>
                  </a:lnTo>
                  <a:lnTo>
                    <a:pt x="9" y="466"/>
                  </a:lnTo>
                  <a:lnTo>
                    <a:pt x="6" y="458"/>
                  </a:lnTo>
                  <a:lnTo>
                    <a:pt x="4" y="452"/>
                  </a:lnTo>
                  <a:lnTo>
                    <a:pt x="2" y="445"/>
                  </a:lnTo>
                  <a:lnTo>
                    <a:pt x="0" y="441"/>
                  </a:lnTo>
                  <a:lnTo>
                    <a:pt x="0" y="435"/>
                  </a:lnTo>
                  <a:lnTo>
                    <a:pt x="0" y="431"/>
                  </a:lnTo>
                  <a:lnTo>
                    <a:pt x="0" y="429"/>
                  </a:lnTo>
                  <a:lnTo>
                    <a:pt x="2" y="427"/>
                  </a:lnTo>
                  <a:lnTo>
                    <a:pt x="4" y="425"/>
                  </a:lnTo>
                  <a:lnTo>
                    <a:pt x="6" y="424"/>
                  </a:lnTo>
                  <a:lnTo>
                    <a:pt x="9" y="422"/>
                  </a:lnTo>
                  <a:lnTo>
                    <a:pt x="15" y="420"/>
                  </a:lnTo>
                  <a:lnTo>
                    <a:pt x="19" y="420"/>
                  </a:lnTo>
                  <a:lnTo>
                    <a:pt x="25" y="420"/>
                  </a:lnTo>
                  <a:lnTo>
                    <a:pt x="32" y="422"/>
                  </a:lnTo>
                  <a:lnTo>
                    <a:pt x="38" y="424"/>
                  </a:lnTo>
                  <a:lnTo>
                    <a:pt x="46" y="425"/>
                  </a:lnTo>
                  <a:lnTo>
                    <a:pt x="55" y="429"/>
                  </a:lnTo>
                  <a:lnTo>
                    <a:pt x="65" y="431"/>
                  </a:lnTo>
                  <a:lnTo>
                    <a:pt x="75" y="435"/>
                  </a:lnTo>
                  <a:lnTo>
                    <a:pt x="84" y="437"/>
                  </a:lnTo>
                  <a:lnTo>
                    <a:pt x="94" y="441"/>
                  </a:lnTo>
                  <a:lnTo>
                    <a:pt x="101" y="447"/>
                  </a:lnTo>
                  <a:lnTo>
                    <a:pt x="111" y="450"/>
                  </a:lnTo>
                  <a:lnTo>
                    <a:pt x="119" y="454"/>
                  </a:lnTo>
                  <a:lnTo>
                    <a:pt x="124" y="460"/>
                  </a:lnTo>
                  <a:lnTo>
                    <a:pt x="130" y="464"/>
                  </a:lnTo>
                  <a:lnTo>
                    <a:pt x="136" y="470"/>
                  </a:lnTo>
                  <a:lnTo>
                    <a:pt x="142" y="475"/>
                  </a:lnTo>
                  <a:lnTo>
                    <a:pt x="145" y="481"/>
                  </a:lnTo>
                  <a:lnTo>
                    <a:pt x="149" y="487"/>
                  </a:lnTo>
                  <a:lnTo>
                    <a:pt x="151" y="494"/>
                  </a:lnTo>
                  <a:lnTo>
                    <a:pt x="155" y="504"/>
                  </a:lnTo>
                  <a:lnTo>
                    <a:pt x="157" y="512"/>
                  </a:lnTo>
                  <a:lnTo>
                    <a:pt x="157" y="521"/>
                  </a:lnTo>
                  <a:lnTo>
                    <a:pt x="157" y="533"/>
                  </a:lnTo>
                  <a:lnTo>
                    <a:pt x="157" y="542"/>
                  </a:lnTo>
                  <a:lnTo>
                    <a:pt x="155" y="552"/>
                  </a:lnTo>
                  <a:close/>
                  <a:moveTo>
                    <a:pt x="46" y="941"/>
                  </a:moveTo>
                  <a:lnTo>
                    <a:pt x="52" y="939"/>
                  </a:lnTo>
                  <a:lnTo>
                    <a:pt x="57" y="937"/>
                  </a:lnTo>
                  <a:lnTo>
                    <a:pt x="63" y="934"/>
                  </a:lnTo>
                  <a:lnTo>
                    <a:pt x="69" y="928"/>
                  </a:lnTo>
                  <a:lnTo>
                    <a:pt x="75" y="920"/>
                  </a:lnTo>
                  <a:lnTo>
                    <a:pt x="82" y="912"/>
                  </a:lnTo>
                  <a:lnTo>
                    <a:pt x="90" y="903"/>
                  </a:lnTo>
                  <a:lnTo>
                    <a:pt x="98" y="893"/>
                  </a:lnTo>
                  <a:lnTo>
                    <a:pt x="107" y="882"/>
                  </a:lnTo>
                  <a:lnTo>
                    <a:pt x="115" y="868"/>
                  </a:lnTo>
                  <a:lnTo>
                    <a:pt x="124" y="853"/>
                  </a:lnTo>
                  <a:lnTo>
                    <a:pt x="134" y="838"/>
                  </a:lnTo>
                  <a:lnTo>
                    <a:pt x="144" y="822"/>
                  </a:lnTo>
                  <a:lnTo>
                    <a:pt x="155" y="803"/>
                  </a:lnTo>
                  <a:lnTo>
                    <a:pt x="165" y="784"/>
                  </a:lnTo>
                  <a:lnTo>
                    <a:pt x="176" y="765"/>
                  </a:lnTo>
                  <a:lnTo>
                    <a:pt x="188" y="744"/>
                  </a:lnTo>
                  <a:lnTo>
                    <a:pt x="197" y="725"/>
                  </a:lnTo>
                  <a:lnTo>
                    <a:pt x="207" y="707"/>
                  </a:lnTo>
                  <a:lnTo>
                    <a:pt x="214" y="690"/>
                  </a:lnTo>
                  <a:lnTo>
                    <a:pt x="224" y="677"/>
                  </a:lnTo>
                  <a:lnTo>
                    <a:pt x="232" y="663"/>
                  </a:lnTo>
                  <a:lnTo>
                    <a:pt x="239" y="650"/>
                  </a:lnTo>
                  <a:lnTo>
                    <a:pt x="245" y="640"/>
                  </a:lnTo>
                  <a:lnTo>
                    <a:pt x="251" y="631"/>
                  </a:lnTo>
                  <a:lnTo>
                    <a:pt x="257" y="621"/>
                  </a:lnTo>
                  <a:lnTo>
                    <a:pt x="262" y="615"/>
                  </a:lnTo>
                  <a:lnTo>
                    <a:pt x="266" y="610"/>
                  </a:lnTo>
                  <a:lnTo>
                    <a:pt x="270" y="606"/>
                  </a:lnTo>
                  <a:lnTo>
                    <a:pt x="272" y="604"/>
                  </a:lnTo>
                  <a:lnTo>
                    <a:pt x="274" y="602"/>
                  </a:lnTo>
                  <a:lnTo>
                    <a:pt x="276" y="604"/>
                  </a:lnTo>
                  <a:lnTo>
                    <a:pt x="276" y="606"/>
                  </a:lnTo>
                  <a:lnTo>
                    <a:pt x="276" y="610"/>
                  </a:lnTo>
                  <a:lnTo>
                    <a:pt x="276" y="613"/>
                  </a:lnTo>
                  <a:lnTo>
                    <a:pt x="274" y="621"/>
                  </a:lnTo>
                  <a:lnTo>
                    <a:pt x="272" y="631"/>
                  </a:lnTo>
                  <a:lnTo>
                    <a:pt x="270" y="636"/>
                  </a:lnTo>
                  <a:lnTo>
                    <a:pt x="268" y="642"/>
                  </a:lnTo>
                  <a:lnTo>
                    <a:pt x="266" y="650"/>
                  </a:lnTo>
                  <a:lnTo>
                    <a:pt x="264" y="656"/>
                  </a:lnTo>
                  <a:lnTo>
                    <a:pt x="262" y="663"/>
                  </a:lnTo>
                  <a:lnTo>
                    <a:pt x="260" y="671"/>
                  </a:lnTo>
                  <a:lnTo>
                    <a:pt x="257" y="679"/>
                  </a:lnTo>
                  <a:lnTo>
                    <a:pt x="255" y="688"/>
                  </a:lnTo>
                  <a:lnTo>
                    <a:pt x="251" y="698"/>
                  </a:lnTo>
                  <a:lnTo>
                    <a:pt x="249" y="707"/>
                  </a:lnTo>
                  <a:lnTo>
                    <a:pt x="245" y="717"/>
                  </a:lnTo>
                  <a:lnTo>
                    <a:pt x="241" y="728"/>
                  </a:lnTo>
                  <a:lnTo>
                    <a:pt x="237" y="740"/>
                  </a:lnTo>
                  <a:lnTo>
                    <a:pt x="234" y="751"/>
                  </a:lnTo>
                  <a:lnTo>
                    <a:pt x="230" y="763"/>
                  </a:lnTo>
                  <a:lnTo>
                    <a:pt x="226" y="776"/>
                  </a:lnTo>
                  <a:lnTo>
                    <a:pt x="222" y="790"/>
                  </a:lnTo>
                  <a:lnTo>
                    <a:pt x="218" y="803"/>
                  </a:lnTo>
                  <a:lnTo>
                    <a:pt x="212" y="819"/>
                  </a:lnTo>
                  <a:lnTo>
                    <a:pt x="209" y="832"/>
                  </a:lnTo>
                  <a:lnTo>
                    <a:pt x="203" y="847"/>
                  </a:lnTo>
                  <a:lnTo>
                    <a:pt x="197" y="865"/>
                  </a:lnTo>
                  <a:lnTo>
                    <a:pt x="191" y="880"/>
                  </a:lnTo>
                  <a:lnTo>
                    <a:pt x="188" y="895"/>
                  </a:lnTo>
                  <a:lnTo>
                    <a:pt x="182" y="911"/>
                  </a:lnTo>
                  <a:lnTo>
                    <a:pt x="178" y="924"/>
                  </a:lnTo>
                  <a:lnTo>
                    <a:pt x="172" y="939"/>
                  </a:lnTo>
                  <a:lnTo>
                    <a:pt x="168" y="953"/>
                  </a:lnTo>
                  <a:lnTo>
                    <a:pt x="163" y="964"/>
                  </a:lnTo>
                  <a:lnTo>
                    <a:pt x="159" y="978"/>
                  </a:lnTo>
                  <a:lnTo>
                    <a:pt x="155" y="989"/>
                  </a:lnTo>
                  <a:lnTo>
                    <a:pt x="151" y="1001"/>
                  </a:lnTo>
                  <a:lnTo>
                    <a:pt x="145" y="1010"/>
                  </a:lnTo>
                  <a:lnTo>
                    <a:pt x="142" y="1022"/>
                  </a:lnTo>
                  <a:lnTo>
                    <a:pt x="138" y="1031"/>
                  </a:lnTo>
                  <a:lnTo>
                    <a:pt x="136" y="1041"/>
                  </a:lnTo>
                  <a:lnTo>
                    <a:pt x="132" y="1049"/>
                  </a:lnTo>
                  <a:lnTo>
                    <a:pt x="128" y="1058"/>
                  </a:lnTo>
                  <a:lnTo>
                    <a:pt x="124" y="1066"/>
                  </a:lnTo>
                  <a:lnTo>
                    <a:pt x="122" y="1072"/>
                  </a:lnTo>
                  <a:lnTo>
                    <a:pt x="119" y="1079"/>
                  </a:lnTo>
                  <a:lnTo>
                    <a:pt x="117" y="1085"/>
                  </a:lnTo>
                  <a:lnTo>
                    <a:pt x="113" y="1091"/>
                  </a:lnTo>
                  <a:lnTo>
                    <a:pt x="111" y="1097"/>
                  </a:lnTo>
                  <a:lnTo>
                    <a:pt x="105" y="1106"/>
                  </a:lnTo>
                  <a:lnTo>
                    <a:pt x="101" y="1114"/>
                  </a:lnTo>
                  <a:lnTo>
                    <a:pt x="98" y="1120"/>
                  </a:lnTo>
                  <a:lnTo>
                    <a:pt x="96" y="1123"/>
                  </a:lnTo>
                  <a:lnTo>
                    <a:pt x="94" y="1125"/>
                  </a:lnTo>
                  <a:lnTo>
                    <a:pt x="92" y="1125"/>
                  </a:lnTo>
                  <a:lnTo>
                    <a:pt x="88" y="1123"/>
                  </a:lnTo>
                  <a:lnTo>
                    <a:pt x="86" y="1123"/>
                  </a:lnTo>
                  <a:lnTo>
                    <a:pt x="84" y="1121"/>
                  </a:lnTo>
                  <a:lnTo>
                    <a:pt x="82" y="1120"/>
                  </a:lnTo>
                  <a:lnTo>
                    <a:pt x="78" y="1116"/>
                  </a:lnTo>
                  <a:lnTo>
                    <a:pt x="76" y="1112"/>
                  </a:lnTo>
                  <a:lnTo>
                    <a:pt x="73" y="1108"/>
                  </a:lnTo>
                  <a:lnTo>
                    <a:pt x="71" y="1104"/>
                  </a:lnTo>
                  <a:lnTo>
                    <a:pt x="67" y="1098"/>
                  </a:lnTo>
                  <a:lnTo>
                    <a:pt x="63" y="1095"/>
                  </a:lnTo>
                  <a:lnTo>
                    <a:pt x="61" y="1087"/>
                  </a:lnTo>
                  <a:lnTo>
                    <a:pt x="57" y="1081"/>
                  </a:lnTo>
                  <a:lnTo>
                    <a:pt x="53" y="1074"/>
                  </a:lnTo>
                  <a:lnTo>
                    <a:pt x="50" y="1066"/>
                  </a:lnTo>
                  <a:lnTo>
                    <a:pt x="46" y="1058"/>
                  </a:lnTo>
                  <a:lnTo>
                    <a:pt x="38" y="1045"/>
                  </a:lnTo>
                  <a:lnTo>
                    <a:pt x="32" y="1031"/>
                  </a:lnTo>
                  <a:lnTo>
                    <a:pt x="27" y="1018"/>
                  </a:lnTo>
                  <a:lnTo>
                    <a:pt x="23" y="1006"/>
                  </a:lnTo>
                  <a:lnTo>
                    <a:pt x="19" y="995"/>
                  </a:lnTo>
                  <a:lnTo>
                    <a:pt x="17" y="985"/>
                  </a:lnTo>
                  <a:lnTo>
                    <a:pt x="15" y="976"/>
                  </a:lnTo>
                  <a:lnTo>
                    <a:pt x="15" y="970"/>
                  </a:lnTo>
                  <a:lnTo>
                    <a:pt x="15" y="964"/>
                  </a:lnTo>
                  <a:lnTo>
                    <a:pt x="17" y="958"/>
                  </a:lnTo>
                  <a:lnTo>
                    <a:pt x="19" y="955"/>
                  </a:lnTo>
                  <a:lnTo>
                    <a:pt x="23" y="951"/>
                  </a:lnTo>
                  <a:lnTo>
                    <a:pt x="27" y="949"/>
                  </a:lnTo>
                  <a:lnTo>
                    <a:pt x="32" y="947"/>
                  </a:lnTo>
                  <a:lnTo>
                    <a:pt x="38" y="943"/>
                  </a:lnTo>
                  <a:lnTo>
                    <a:pt x="46" y="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35" name="Freeform 71"/>
            <p:cNvSpPr>
              <a:spLocks/>
            </p:cNvSpPr>
            <p:nvPr/>
          </p:nvSpPr>
          <p:spPr bwMode="auto">
            <a:xfrm>
              <a:off x="383" y="301"/>
              <a:ext cx="540" cy="157"/>
            </a:xfrm>
            <a:custGeom>
              <a:avLst/>
              <a:gdLst>
                <a:gd name="T0" fmla="*/ 17 w 540"/>
                <a:gd name="T1" fmla="*/ 136 h 157"/>
                <a:gd name="T2" fmla="*/ 8 w 540"/>
                <a:gd name="T3" fmla="*/ 127 h 157"/>
                <a:gd name="T4" fmla="*/ 2 w 540"/>
                <a:gd name="T5" fmla="*/ 121 h 157"/>
                <a:gd name="T6" fmla="*/ 0 w 540"/>
                <a:gd name="T7" fmla="*/ 115 h 157"/>
                <a:gd name="T8" fmla="*/ 4 w 540"/>
                <a:gd name="T9" fmla="*/ 111 h 157"/>
                <a:gd name="T10" fmla="*/ 12 w 540"/>
                <a:gd name="T11" fmla="*/ 109 h 157"/>
                <a:gd name="T12" fmla="*/ 27 w 540"/>
                <a:gd name="T13" fmla="*/ 104 h 157"/>
                <a:gd name="T14" fmla="*/ 50 w 540"/>
                <a:gd name="T15" fmla="*/ 96 h 157"/>
                <a:gd name="T16" fmla="*/ 81 w 540"/>
                <a:gd name="T17" fmla="*/ 88 h 157"/>
                <a:gd name="T18" fmla="*/ 117 w 540"/>
                <a:gd name="T19" fmla="*/ 79 h 157"/>
                <a:gd name="T20" fmla="*/ 161 w 540"/>
                <a:gd name="T21" fmla="*/ 67 h 157"/>
                <a:gd name="T22" fmla="*/ 213 w 540"/>
                <a:gd name="T23" fmla="*/ 54 h 157"/>
                <a:gd name="T24" fmla="*/ 270 w 540"/>
                <a:gd name="T25" fmla="*/ 40 h 157"/>
                <a:gd name="T26" fmla="*/ 320 w 540"/>
                <a:gd name="T27" fmla="*/ 27 h 157"/>
                <a:gd name="T28" fmla="*/ 366 w 540"/>
                <a:gd name="T29" fmla="*/ 17 h 157"/>
                <a:gd name="T30" fmla="*/ 404 w 540"/>
                <a:gd name="T31" fmla="*/ 10 h 157"/>
                <a:gd name="T32" fmla="*/ 439 w 540"/>
                <a:gd name="T33" fmla="*/ 6 h 157"/>
                <a:gd name="T34" fmla="*/ 466 w 540"/>
                <a:gd name="T35" fmla="*/ 2 h 157"/>
                <a:gd name="T36" fmla="*/ 487 w 540"/>
                <a:gd name="T37" fmla="*/ 0 h 157"/>
                <a:gd name="T38" fmla="*/ 502 w 540"/>
                <a:gd name="T39" fmla="*/ 2 h 157"/>
                <a:gd name="T40" fmla="*/ 516 w 540"/>
                <a:gd name="T41" fmla="*/ 4 h 157"/>
                <a:gd name="T42" fmla="*/ 527 w 540"/>
                <a:gd name="T43" fmla="*/ 12 h 157"/>
                <a:gd name="T44" fmla="*/ 535 w 540"/>
                <a:gd name="T45" fmla="*/ 19 h 157"/>
                <a:gd name="T46" fmla="*/ 539 w 540"/>
                <a:gd name="T47" fmla="*/ 29 h 157"/>
                <a:gd name="T48" fmla="*/ 539 w 540"/>
                <a:gd name="T49" fmla="*/ 42 h 157"/>
                <a:gd name="T50" fmla="*/ 533 w 540"/>
                <a:gd name="T51" fmla="*/ 52 h 157"/>
                <a:gd name="T52" fmla="*/ 523 w 540"/>
                <a:gd name="T53" fmla="*/ 59 h 157"/>
                <a:gd name="T54" fmla="*/ 508 w 540"/>
                <a:gd name="T55" fmla="*/ 67 h 157"/>
                <a:gd name="T56" fmla="*/ 487 w 540"/>
                <a:gd name="T57" fmla="*/ 73 h 157"/>
                <a:gd name="T58" fmla="*/ 462 w 540"/>
                <a:gd name="T59" fmla="*/ 81 h 157"/>
                <a:gd name="T60" fmla="*/ 433 w 540"/>
                <a:gd name="T61" fmla="*/ 88 h 157"/>
                <a:gd name="T62" fmla="*/ 401 w 540"/>
                <a:gd name="T63" fmla="*/ 94 h 157"/>
                <a:gd name="T64" fmla="*/ 362 w 540"/>
                <a:gd name="T65" fmla="*/ 102 h 157"/>
                <a:gd name="T66" fmla="*/ 318 w 540"/>
                <a:gd name="T67" fmla="*/ 109 h 157"/>
                <a:gd name="T68" fmla="*/ 268 w 540"/>
                <a:gd name="T69" fmla="*/ 119 h 157"/>
                <a:gd name="T70" fmla="*/ 213 w 540"/>
                <a:gd name="T71" fmla="*/ 129 h 157"/>
                <a:gd name="T72" fmla="*/ 171 w 540"/>
                <a:gd name="T73" fmla="*/ 138 h 157"/>
                <a:gd name="T74" fmla="*/ 144 w 540"/>
                <a:gd name="T75" fmla="*/ 144 h 157"/>
                <a:gd name="T76" fmla="*/ 121 w 540"/>
                <a:gd name="T77" fmla="*/ 148 h 157"/>
                <a:gd name="T78" fmla="*/ 102 w 540"/>
                <a:gd name="T79" fmla="*/ 152 h 157"/>
                <a:gd name="T80" fmla="*/ 86 w 540"/>
                <a:gd name="T81" fmla="*/ 153 h 157"/>
                <a:gd name="T82" fmla="*/ 75 w 540"/>
                <a:gd name="T83" fmla="*/ 155 h 157"/>
                <a:gd name="T84" fmla="*/ 65 w 540"/>
                <a:gd name="T85" fmla="*/ 157 h 157"/>
                <a:gd name="T86" fmla="*/ 60 w 540"/>
                <a:gd name="T87" fmla="*/ 157 h 157"/>
                <a:gd name="T88" fmla="*/ 56 w 540"/>
                <a:gd name="T89" fmla="*/ 157 h 157"/>
                <a:gd name="T90" fmla="*/ 50 w 540"/>
                <a:gd name="T91" fmla="*/ 155 h 157"/>
                <a:gd name="T92" fmla="*/ 38 w 540"/>
                <a:gd name="T93" fmla="*/ 152 h 157"/>
                <a:gd name="T94" fmla="*/ 29 w 540"/>
                <a:gd name="T95" fmla="*/ 146 h 157"/>
                <a:gd name="T96" fmla="*/ 23 w 540"/>
                <a:gd name="T97" fmla="*/ 142 h 1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0"/>
                <a:gd name="T148" fmla="*/ 0 h 157"/>
                <a:gd name="T149" fmla="*/ 540 w 540"/>
                <a:gd name="T150" fmla="*/ 157 h 15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0" h="157">
                  <a:moveTo>
                    <a:pt x="23" y="142"/>
                  </a:moveTo>
                  <a:lnTo>
                    <a:pt x="17" y="136"/>
                  </a:lnTo>
                  <a:lnTo>
                    <a:pt x="12" y="130"/>
                  </a:lnTo>
                  <a:lnTo>
                    <a:pt x="8" y="127"/>
                  </a:lnTo>
                  <a:lnTo>
                    <a:pt x="4" y="123"/>
                  </a:lnTo>
                  <a:lnTo>
                    <a:pt x="2" y="121"/>
                  </a:lnTo>
                  <a:lnTo>
                    <a:pt x="0" y="117"/>
                  </a:lnTo>
                  <a:lnTo>
                    <a:pt x="0" y="115"/>
                  </a:lnTo>
                  <a:lnTo>
                    <a:pt x="2" y="113"/>
                  </a:lnTo>
                  <a:lnTo>
                    <a:pt x="4" y="111"/>
                  </a:lnTo>
                  <a:lnTo>
                    <a:pt x="6" y="111"/>
                  </a:lnTo>
                  <a:lnTo>
                    <a:pt x="12" y="109"/>
                  </a:lnTo>
                  <a:lnTo>
                    <a:pt x="19" y="106"/>
                  </a:lnTo>
                  <a:lnTo>
                    <a:pt x="27" y="104"/>
                  </a:lnTo>
                  <a:lnTo>
                    <a:pt x="38" y="100"/>
                  </a:lnTo>
                  <a:lnTo>
                    <a:pt x="50" y="96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98" y="84"/>
                  </a:lnTo>
                  <a:lnTo>
                    <a:pt x="117" y="79"/>
                  </a:lnTo>
                  <a:lnTo>
                    <a:pt x="138" y="73"/>
                  </a:lnTo>
                  <a:lnTo>
                    <a:pt x="161" y="67"/>
                  </a:lnTo>
                  <a:lnTo>
                    <a:pt x="186" y="61"/>
                  </a:lnTo>
                  <a:lnTo>
                    <a:pt x="213" y="54"/>
                  </a:lnTo>
                  <a:lnTo>
                    <a:pt x="242" y="46"/>
                  </a:lnTo>
                  <a:lnTo>
                    <a:pt x="270" y="40"/>
                  </a:lnTo>
                  <a:lnTo>
                    <a:pt x="295" y="33"/>
                  </a:lnTo>
                  <a:lnTo>
                    <a:pt x="320" y="27"/>
                  </a:lnTo>
                  <a:lnTo>
                    <a:pt x="343" y="23"/>
                  </a:lnTo>
                  <a:lnTo>
                    <a:pt x="366" y="17"/>
                  </a:lnTo>
                  <a:lnTo>
                    <a:pt x="385" y="13"/>
                  </a:lnTo>
                  <a:lnTo>
                    <a:pt x="404" y="10"/>
                  </a:lnTo>
                  <a:lnTo>
                    <a:pt x="422" y="8"/>
                  </a:lnTo>
                  <a:lnTo>
                    <a:pt x="439" y="6"/>
                  </a:lnTo>
                  <a:lnTo>
                    <a:pt x="452" y="4"/>
                  </a:lnTo>
                  <a:lnTo>
                    <a:pt x="466" y="2"/>
                  </a:lnTo>
                  <a:lnTo>
                    <a:pt x="477" y="2"/>
                  </a:lnTo>
                  <a:lnTo>
                    <a:pt x="487" y="0"/>
                  </a:lnTo>
                  <a:lnTo>
                    <a:pt x="496" y="0"/>
                  </a:lnTo>
                  <a:lnTo>
                    <a:pt x="502" y="2"/>
                  </a:lnTo>
                  <a:lnTo>
                    <a:pt x="508" y="2"/>
                  </a:lnTo>
                  <a:lnTo>
                    <a:pt x="516" y="4"/>
                  </a:lnTo>
                  <a:lnTo>
                    <a:pt x="521" y="8"/>
                  </a:lnTo>
                  <a:lnTo>
                    <a:pt x="527" y="12"/>
                  </a:lnTo>
                  <a:lnTo>
                    <a:pt x="531" y="15"/>
                  </a:lnTo>
                  <a:lnTo>
                    <a:pt x="535" y="19"/>
                  </a:lnTo>
                  <a:lnTo>
                    <a:pt x="539" y="25"/>
                  </a:lnTo>
                  <a:lnTo>
                    <a:pt x="539" y="29"/>
                  </a:lnTo>
                  <a:lnTo>
                    <a:pt x="540" y="36"/>
                  </a:lnTo>
                  <a:lnTo>
                    <a:pt x="539" y="42"/>
                  </a:lnTo>
                  <a:lnTo>
                    <a:pt x="537" y="46"/>
                  </a:lnTo>
                  <a:lnTo>
                    <a:pt x="533" y="52"/>
                  </a:lnTo>
                  <a:lnTo>
                    <a:pt x="529" y="56"/>
                  </a:lnTo>
                  <a:lnTo>
                    <a:pt x="523" y="59"/>
                  </a:lnTo>
                  <a:lnTo>
                    <a:pt x="516" y="63"/>
                  </a:lnTo>
                  <a:lnTo>
                    <a:pt x="508" y="67"/>
                  </a:lnTo>
                  <a:lnTo>
                    <a:pt x="498" y="69"/>
                  </a:lnTo>
                  <a:lnTo>
                    <a:pt x="487" y="73"/>
                  </a:lnTo>
                  <a:lnTo>
                    <a:pt x="475" y="77"/>
                  </a:lnTo>
                  <a:lnTo>
                    <a:pt x="462" y="81"/>
                  </a:lnTo>
                  <a:lnTo>
                    <a:pt x="448" y="84"/>
                  </a:lnTo>
                  <a:lnTo>
                    <a:pt x="433" y="88"/>
                  </a:lnTo>
                  <a:lnTo>
                    <a:pt x="418" y="92"/>
                  </a:lnTo>
                  <a:lnTo>
                    <a:pt x="401" y="94"/>
                  </a:lnTo>
                  <a:lnTo>
                    <a:pt x="383" y="96"/>
                  </a:lnTo>
                  <a:lnTo>
                    <a:pt x="362" y="102"/>
                  </a:lnTo>
                  <a:lnTo>
                    <a:pt x="341" y="106"/>
                  </a:lnTo>
                  <a:lnTo>
                    <a:pt x="318" y="109"/>
                  </a:lnTo>
                  <a:lnTo>
                    <a:pt x="293" y="113"/>
                  </a:lnTo>
                  <a:lnTo>
                    <a:pt x="268" y="119"/>
                  </a:lnTo>
                  <a:lnTo>
                    <a:pt x="242" y="125"/>
                  </a:lnTo>
                  <a:lnTo>
                    <a:pt x="213" y="129"/>
                  </a:lnTo>
                  <a:lnTo>
                    <a:pt x="184" y="136"/>
                  </a:lnTo>
                  <a:lnTo>
                    <a:pt x="171" y="138"/>
                  </a:lnTo>
                  <a:lnTo>
                    <a:pt x="157" y="142"/>
                  </a:lnTo>
                  <a:lnTo>
                    <a:pt x="144" y="144"/>
                  </a:lnTo>
                  <a:lnTo>
                    <a:pt x="132" y="146"/>
                  </a:lnTo>
                  <a:lnTo>
                    <a:pt x="121" y="148"/>
                  </a:lnTo>
                  <a:lnTo>
                    <a:pt x="111" y="150"/>
                  </a:lnTo>
                  <a:lnTo>
                    <a:pt x="102" y="152"/>
                  </a:lnTo>
                  <a:lnTo>
                    <a:pt x="94" y="153"/>
                  </a:lnTo>
                  <a:lnTo>
                    <a:pt x="86" y="153"/>
                  </a:lnTo>
                  <a:lnTo>
                    <a:pt x="81" y="155"/>
                  </a:lnTo>
                  <a:lnTo>
                    <a:pt x="75" y="155"/>
                  </a:lnTo>
                  <a:lnTo>
                    <a:pt x="69" y="157"/>
                  </a:lnTo>
                  <a:lnTo>
                    <a:pt x="65" y="157"/>
                  </a:lnTo>
                  <a:lnTo>
                    <a:pt x="63" y="157"/>
                  </a:lnTo>
                  <a:lnTo>
                    <a:pt x="60" y="157"/>
                  </a:lnTo>
                  <a:lnTo>
                    <a:pt x="56" y="157"/>
                  </a:lnTo>
                  <a:lnTo>
                    <a:pt x="54" y="157"/>
                  </a:lnTo>
                  <a:lnTo>
                    <a:pt x="50" y="155"/>
                  </a:lnTo>
                  <a:lnTo>
                    <a:pt x="44" y="153"/>
                  </a:lnTo>
                  <a:lnTo>
                    <a:pt x="38" y="152"/>
                  </a:lnTo>
                  <a:lnTo>
                    <a:pt x="35" y="148"/>
                  </a:lnTo>
                  <a:lnTo>
                    <a:pt x="29" y="146"/>
                  </a:lnTo>
                  <a:lnTo>
                    <a:pt x="23" y="142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36" name="Freeform 72"/>
            <p:cNvSpPr>
              <a:spLocks/>
            </p:cNvSpPr>
            <p:nvPr/>
          </p:nvSpPr>
          <p:spPr bwMode="auto">
            <a:xfrm>
              <a:off x="563" y="6"/>
              <a:ext cx="132" cy="659"/>
            </a:xfrm>
            <a:custGeom>
              <a:avLst/>
              <a:gdLst>
                <a:gd name="T0" fmla="*/ 35 w 132"/>
                <a:gd name="T1" fmla="*/ 659 h 659"/>
                <a:gd name="T2" fmla="*/ 35 w 132"/>
                <a:gd name="T3" fmla="*/ 596 h 659"/>
                <a:gd name="T4" fmla="*/ 35 w 132"/>
                <a:gd name="T5" fmla="*/ 537 h 659"/>
                <a:gd name="T6" fmla="*/ 35 w 132"/>
                <a:gd name="T7" fmla="*/ 481 h 659"/>
                <a:gd name="T8" fmla="*/ 35 w 132"/>
                <a:gd name="T9" fmla="*/ 429 h 659"/>
                <a:gd name="T10" fmla="*/ 35 w 132"/>
                <a:gd name="T11" fmla="*/ 383 h 659"/>
                <a:gd name="T12" fmla="*/ 35 w 132"/>
                <a:gd name="T13" fmla="*/ 339 h 659"/>
                <a:gd name="T14" fmla="*/ 35 w 132"/>
                <a:gd name="T15" fmla="*/ 299 h 659"/>
                <a:gd name="T16" fmla="*/ 35 w 132"/>
                <a:gd name="T17" fmla="*/ 262 h 659"/>
                <a:gd name="T18" fmla="*/ 35 w 132"/>
                <a:gd name="T19" fmla="*/ 230 h 659"/>
                <a:gd name="T20" fmla="*/ 35 w 132"/>
                <a:gd name="T21" fmla="*/ 199 h 659"/>
                <a:gd name="T22" fmla="*/ 35 w 132"/>
                <a:gd name="T23" fmla="*/ 174 h 659"/>
                <a:gd name="T24" fmla="*/ 33 w 132"/>
                <a:gd name="T25" fmla="*/ 153 h 659"/>
                <a:gd name="T26" fmla="*/ 33 w 132"/>
                <a:gd name="T27" fmla="*/ 134 h 659"/>
                <a:gd name="T28" fmla="*/ 33 w 132"/>
                <a:gd name="T29" fmla="*/ 121 h 659"/>
                <a:gd name="T30" fmla="*/ 31 w 132"/>
                <a:gd name="T31" fmla="*/ 109 h 659"/>
                <a:gd name="T32" fmla="*/ 31 w 132"/>
                <a:gd name="T33" fmla="*/ 103 h 659"/>
                <a:gd name="T34" fmla="*/ 27 w 132"/>
                <a:gd name="T35" fmla="*/ 86 h 659"/>
                <a:gd name="T36" fmla="*/ 16 w 132"/>
                <a:gd name="T37" fmla="*/ 59 h 659"/>
                <a:gd name="T38" fmla="*/ 6 w 132"/>
                <a:gd name="T39" fmla="*/ 42 h 659"/>
                <a:gd name="T40" fmla="*/ 2 w 132"/>
                <a:gd name="T41" fmla="*/ 30 h 659"/>
                <a:gd name="T42" fmla="*/ 0 w 132"/>
                <a:gd name="T43" fmla="*/ 21 h 659"/>
                <a:gd name="T44" fmla="*/ 2 w 132"/>
                <a:gd name="T45" fmla="*/ 13 h 659"/>
                <a:gd name="T46" fmla="*/ 6 w 132"/>
                <a:gd name="T47" fmla="*/ 6 h 659"/>
                <a:gd name="T48" fmla="*/ 12 w 132"/>
                <a:gd name="T49" fmla="*/ 2 h 659"/>
                <a:gd name="T50" fmla="*/ 27 w 132"/>
                <a:gd name="T51" fmla="*/ 0 h 659"/>
                <a:gd name="T52" fmla="*/ 46 w 132"/>
                <a:gd name="T53" fmla="*/ 4 h 659"/>
                <a:gd name="T54" fmla="*/ 73 w 132"/>
                <a:gd name="T55" fmla="*/ 13 h 659"/>
                <a:gd name="T56" fmla="*/ 85 w 132"/>
                <a:gd name="T57" fmla="*/ 19 h 659"/>
                <a:gd name="T58" fmla="*/ 106 w 132"/>
                <a:gd name="T59" fmla="*/ 30 h 659"/>
                <a:gd name="T60" fmla="*/ 119 w 132"/>
                <a:gd name="T61" fmla="*/ 42 h 659"/>
                <a:gd name="T62" fmla="*/ 127 w 132"/>
                <a:gd name="T63" fmla="*/ 52 h 659"/>
                <a:gd name="T64" fmla="*/ 131 w 132"/>
                <a:gd name="T65" fmla="*/ 65 h 659"/>
                <a:gd name="T66" fmla="*/ 131 w 132"/>
                <a:gd name="T67" fmla="*/ 80 h 659"/>
                <a:gd name="T68" fmla="*/ 129 w 132"/>
                <a:gd name="T69" fmla="*/ 98 h 659"/>
                <a:gd name="T70" fmla="*/ 123 w 132"/>
                <a:gd name="T71" fmla="*/ 119 h 659"/>
                <a:gd name="T72" fmla="*/ 119 w 132"/>
                <a:gd name="T73" fmla="*/ 134 h 659"/>
                <a:gd name="T74" fmla="*/ 117 w 132"/>
                <a:gd name="T75" fmla="*/ 144 h 659"/>
                <a:gd name="T76" fmla="*/ 115 w 132"/>
                <a:gd name="T77" fmla="*/ 157 h 659"/>
                <a:gd name="T78" fmla="*/ 113 w 132"/>
                <a:gd name="T79" fmla="*/ 172 h 659"/>
                <a:gd name="T80" fmla="*/ 111 w 132"/>
                <a:gd name="T81" fmla="*/ 193 h 659"/>
                <a:gd name="T82" fmla="*/ 109 w 132"/>
                <a:gd name="T83" fmla="*/ 216 h 659"/>
                <a:gd name="T84" fmla="*/ 109 w 132"/>
                <a:gd name="T85" fmla="*/ 241 h 659"/>
                <a:gd name="T86" fmla="*/ 108 w 132"/>
                <a:gd name="T87" fmla="*/ 272 h 659"/>
                <a:gd name="T88" fmla="*/ 106 w 132"/>
                <a:gd name="T89" fmla="*/ 305 h 659"/>
                <a:gd name="T90" fmla="*/ 106 w 132"/>
                <a:gd name="T91" fmla="*/ 341 h 659"/>
                <a:gd name="T92" fmla="*/ 104 w 132"/>
                <a:gd name="T93" fmla="*/ 381 h 659"/>
                <a:gd name="T94" fmla="*/ 104 w 132"/>
                <a:gd name="T95" fmla="*/ 424 h 659"/>
                <a:gd name="T96" fmla="*/ 102 w 132"/>
                <a:gd name="T97" fmla="*/ 471 h 659"/>
                <a:gd name="T98" fmla="*/ 100 w 132"/>
                <a:gd name="T99" fmla="*/ 519 h 659"/>
                <a:gd name="T100" fmla="*/ 100 w 132"/>
                <a:gd name="T101" fmla="*/ 573 h 659"/>
                <a:gd name="T102" fmla="*/ 98 w 132"/>
                <a:gd name="T103" fmla="*/ 629 h 659"/>
                <a:gd name="T104" fmla="*/ 98 w 132"/>
                <a:gd name="T105" fmla="*/ 659 h 65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659"/>
                <a:gd name="T161" fmla="*/ 132 w 132"/>
                <a:gd name="T162" fmla="*/ 659 h 65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659">
                  <a:moveTo>
                    <a:pt x="98" y="659"/>
                  </a:moveTo>
                  <a:lnTo>
                    <a:pt x="35" y="659"/>
                  </a:lnTo>
                  <a:lnTo>
                    <a:pt x="35" y="627"/>
                  </a:lnTo>
                  <a:lnTo>
                    <a:pt x="35" y="596"/>
                  </a:lnTo>
                  <a:lnTo>
                    <a:pt x="35" y="565"/>
                  </a:lnTo>
                  <a:lnTo>
                    <a:pt x="35" y="537"/>
                  </a:lnTo>
                  <a:lnTo>
                    <a:pt x="35" y="508"/>
                  </a:lnTo>
                  <a:lnTo>
                    <a:pt x="35" y="481"/>
                  </a:lnTo>
                  <a:lnTo>
                    <a:pt x="35" y="456"/>
                  </a:lnTo>
                  <a:lnTo>
                    <a:pt x="35" y="429"/>
                  </a:lnTo>
                  <a:lnTo>
                    <a:pt x="35" y="406"/>
                  </a:lnTo>
                  <a:lnTo>
                    <a:pt x="35" y="383"/>
                  </a:lnTo>
                  <a:lnTo>
                    <a:pt x="35" y="360"/>
                  </a:lnTo>
                  <a:lnTo>
                    <a:pt x="35" y="339"/>
                  </a:lnTo>
                  <a:lnTo>
                    <a:pt x="35" y="318"/>
                  </a:lnTo>
                  <a:lnTo>
                    <a:pt x="35" y="299"/>
                  </a:lnTo>
                  <a:lnTo>
                    <a:pt x="35" y="280"/>
                  </a:lnTo>
                  <a:lnTo>
                    <a:pt x="35" y="262"/>
                  </a:lnTo>
                  <a:lnTo>
                    <a:pt x="35" y="245"/>
                  </a:lnTo>
                  <a:lnTo>
                    <a:pt x="35" y="230"/>
                  </a:lnTo>
                  <a:lnTo>
                    <a:pt x="35" y="215"/>
                  </a:lnTo>
                  <a:lnTo>
                    <a:pt x="35" y="199"/>
                  </a:lnTo>
                  <a:lnTo>
                    <a:pt x="35" y="186"/>
                  </a:lnTo>
                  <a:lnTo>
                    <a:pt x="35" y="174"/>
                  </a:lnTo>
                  <a:lnTo>
                    <a:pt x="33" y="163"/>
                  </a:lnTo>
                  <a:lnTo>
                    <a:pt x="33" y="153"/>
                  </a:lnTo>
                  <a:lnTo>
                    <a:pt x="33" y="144"/>
                  </a:lnTo>
                  <a:lnTo>
                    <a:pt x="33" y="134"/>
                  </a:lnTo>
                  <a:lnTo>
                    <a:pt x="33" y="126"/>
                  </a:lnTo>
                  <a:lnTo>
                    <a:pt x="33" y="121"/>
                  </a:lnTo>
                  <a:lnTo>
                    <a:pt x="31" y="115"/>
                  </a:lnTo>
                  <a:lnTo>
                    <a:pt x="31" y="109"/>
                  </a:lnTo>
                  <a:lnTo>
                    <a:pt x="31" y="105"/>
                  </a:lnTo>
                  <a:lnTo>
                    <a:pt x="31" y="103"/>
                  </a:lnTo>
                  <a:lnTo>
                    <a:pt x="29" y="94"/>
                  </a:lnTo>
                  <a:lnTo>
                    <a:pt x="27" y="86"/>
                  </a:lnTo>
                  <a:lnTo>
                    <a:pt x="21" y="73"/>
                  </a:lnTo>
                  <a:lnTo>
                    <a:pt x="16" y="59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4" y="7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46" y="4"/>
                  </a:lnTo>
                  <a:lnTo>
                    <a:pt x="60" y="7"/>
                  </a:lnTo>
                  <a:lnTo>
                    <a:pt x="73" y="13"/>
                  </a:lnTo>
                  <a:lnTo>
                    <a:pt x="79" y="17"/>
                  </a:lnTo>
                  <a:lnTo>
                    <a:pt x="85" y="19"/>
                  </a:lnTo>
                  <a:lnTo>
                    <a:pt x="96" y="25"/>
                  </a:lnTo>
                  <a:lnTo>
                    <a:pt x="106" y="30"/>
                  </a:lnTo>
                  <a:lnTo>
                    <a:pt x="113" y="36"/>
                  </a:lnTo>
                  <a:lnTo>
                    <a:pt x="119" y="42"/>
                  </a:lnTo>
                  <a:lnTo>
                    <a:pt x="123" y="46"/>
                  </a:lnTo>
                  <a:lnTo>
                    <a:pt x="127" y="52"/>
                  </a:lnTo>
                  <a:lnTo>
                    <a:pt x="131" y="57"/>
                  </a:lnTo>
                  <a:lnTo>
                    <a:pt x="131" y="65"/>
                  </a:lnTo>
                  <a:lnTo>
                    <a:pt x="132" y="73"/>
                  </a:lnTo>
                  <a:lnTo>
                    <a:pt x="131" y="80"/>
                  </a:lnTo>
                  <a:lnTo>
                    <a:pt x="131" y="88"/>
                  </a:lnTo>
                  <a:lnTo>
                    <a:pt x="129" y="98"/>
                  </a:lnTo>
                  <a:lnTo>
                    <a:pt x="127" y="107"/>
                  </a:lnTo>
                  <a:lnTo>
                    <a:pt x="123" y="119"/>
                  </a:lnTo>
                  <a:lnTo>
                    <a:pt x="119" y="130"/>
                  </a:lnTo>
                  <a:lnTo>
                    <a:pt x="119" y="134"/>
                  </a:lnTo>
                  <a:lnTo>
                    <a:pt x="117" y="138"/>
                  </a:lnTo>
                  <a:lnTo>
                    <a:pt x="117" y="144"/>
                  </a:lnTo>
                  <a:lnTo>
                    <a:pt x="115" y="149"/>
                  </a:lnTo>
                  <a:lnTo>
                    <a:pt x="115" y="157"/>
                  </a:lnTo>
                  <a:lnTo>
                    <a:pt x="113" y="165"/>
                  </a:lnTo>
                  <a:lnTo>
                    <a:pt x="113" y="172"/>
                  </a:lnTo>
                  <a:lnTo>
                    <a:pt x="113" y="182"/>
                  </a:lnTo>
                  <a:lnTo>
                    <a:pt x="111" y="193"/>
                  </a:lnTo>
                  <a:lnTo>
                    <a:pt x="111" y="203"/>
                  </a:lnTo>
                  <a:lnTo>
                    <a:pt x="109" y="216"/>
                  </a:lnTo>
                  <a:lnTo>
                    <a:pt x="109" y="228"/>
                  </a:lnTo>
                  <a:lnTo>
                    <a:pt x="109" y="241"/>
                  </a:lnTo>
                  <a:lnTo>
                    <a:pt x="108" y="257"/>
                  </a:lnTo>
                  <a:lnTo>
                    <a:pt x="108" y="272"/>
                  </a:lnTo>
                  <a:lnTo>
                    <a:pt x="108" y="287"/>
                  </a:lnTo>
                  <a:lnTo>
                    <a:pt x="106" y="305"/>
                  </a:lnTo>
                  <a:lnTo>
                    <a:pt x="106" y="324"/>
                  </a:lnTo>
                  <a:lnTo>
                    <a:pt x="106" y="341"/>
                  </a:lnTo>
                  <a:lnTo>
                    <a:pt x="104" y="360"/>
                  </a:lnTo>
                  <a:lnTo>
                    <a:pt x="104" y="381"/>
                  </a:lnTo>
                  <a:lnTo>
                    <a:pt x="104" y="402"/>
                  </a:lnTo>
                  <a:lnTo>
                    <a:pt x="104" y="424"/>
                  </a:lnTo>
                  <a:lnTo>
                    <a:pt x="102" y="447"/>
                  </a:lnTo>
                  <a:lnTo>
                    <a:pt x="102" y="471"/>
                  </a:lnTo>
                  <a:lnTo>
                    <a:pt x="102" y="494"/>
                  </a:lnTo>
                  <a:lnTo>
                    <a:pt x="100" y="519"/>
                  </a:lnTo>
                  <a:lnTo>
                    <a:pt x="100" y="546"/>
                  </a:lnTo>
                  <a:lnTo>
                    <a:pt x="100" y="573"/>
                  </a:lnTo>
                  <a:lnTo>
                    <a:pt x="100" y="600"/>
                  </a:lnTo>
                  <a:lnTo>
                    <a:pt x="98" y="629"/>
                  </a:lnTo>
                  <a:lnTo>
                    <a:pt x="98" y="659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37" name="Freeform 73"/>
            <p:cNvSpPr>
              <a:spLocks/>
            </p:cNvSpPr>
            <p:nvPr/>
          </p:nvSpPr>
          <p:spPr bwMode="auto">
            <a:xfrm>
              <a:off x="285" y="548"/>
              <a:ext cx="859" cy="194"/>
            </a:xfrm>
            <a:custGeom>
              <a:avLst/>
              <a:gdLst>
                <a:gd name="T0" fmla="*/ 50 w 859"/>
                <a:gd name="T1" fmla="*/ 194 h 194"/>
                <a:gd name="T2" fmla="*/ 37 w 859"/>
                <a:gd name="T3" fmla="*/ 186 h 194"/>
                <a:gd name="T4" fmla="*/ 22 w 859"/>
                <a:gd name="T5" fmla="*/ 173 h 194"/>
                <a:gd name="T6" fmla="*/ 8 w 859"/>
                <a:gd name="T7" fmla="*/ 160 h 194"/>
                <a:gd name="T8" fmla="*/ 0 w 859"/>
                <a:gd name="T9" fmla="*/ 150 h 194"/>
                <a:gd name="T10" fmla="*/ 0 w 859"/>
                <a:gd name="T11" fmla="*/ 142 h 194"/>
                <a:gd name="T12" fmla="*/ 8 w 859"/>
                <a:gd name="T13" fmla="*/ 138 h 194"/>
                <a:gd name="T14" fmla="*/ 33 w 859"/>
                <a:gd name="T15" fmla="*/ 133 h 194"/>
                <a:gd name="T16" fmla="*/ 66 w 859"/>
                <a:gd name="T17" fmla="*/ 127 h 194"/>
                <a:gd name="T18" fmla="*/ 96 w 859"/>
                <a:gd name="T19" fmla="*/ 125 h 194"/>
                <a:gd name="T20" fmla="*/ 142 w 859"/>
                <a:gd name="T21" fmla="*/ 117 h 194"/>
                <a:gd name="T22" fmla="*/ 202 w 859"/>
                <a:gd name="T23" fmla="*/ 108 h 194"/>
                <a:gd name="T24" fmla="*/ 276 w 859"/>
                <a:gd name="T25" fmla="*/ 94 h 194"/>
                <a:gd name="T26" fmla="*/ 366 w 859"/>
                <a:gd name="T27" fmla="*/ 77 h 194"/>
                <a:gd name="T28" fmla="*/ 456 w 859"/>
                <a:gd name="T29" fmla="*/ 62 h 194"/>
                <a:gd name="T30" fmla="*/ 531 w 859"/>
                <a:gd name="T31" fmla="*/ 48 h 194"/>
                <a:gd name="T32" fmla="*/ 592 w 859"/>
                <a:gd name="T33" fmla="*/ 37 h 194"/>
                <a:gd name="T34" fmla="*/ 638 w 859"/>
                <a:gd name="T35" fmla="*/ 27 h 194"/>
                <a:gd name="T36" fmla="*/ 671 w 859"/>
                <a:gd name="T37" fmla="*/ 20 h 194"/>
                <a:gd name="T38" fmla="*/ 705 w 859"/>
                <a:gd name="T39" fmla="*/ 10 h 194"/>
                <a:gd name="T40" fmla="*/ 734 w 859"/>
                <a:gd name="T41" fmla="*/ 2 h 194"/>
                <a:gd name="T42" fmla="*/ 753 w 859"/>
                <a:gd name="T43" fmla="*/ 0 h 194"/>
                <a:gd name="T44" fmla="*/ 767 w 859"/>
                <a:gd name="T45" fmla="*/ 6 h 194"/>
                <a:gd name="T46" fmla="*/ 788 w 859"/>
                <a:gd name="T47" fmla="*/ 14 h 194"/>
                <a:gd name="T48" fmla="*/ 815 w 859"/>
                <a:gd name="T49" fmla="*/ 27 h 194"/>
                <a:gd name="T50" fmla="*/ 836 w 859"/>
                <a:gd name="T51" fmla="*/ 45 h 194"/>
                <a:gd name="T52" fmla="*/ 849 w 859"/>
                <a:gd name="T53" fmla="*/ 56 h 194"/>
                <a:gd name="T54" fmla="*/ 855 w 859"/>
                <a:gd name="T55" fmla="*/ 71 h 194"/>
                <a:gd name="T56" fmla="*/ 859 w 859"/>
                <a:gd name="T57" fmla="*/ 81 h 194"/>
                <a:gd name="T58" fmla="*/ 857 w 859"/>
                <a:gd name="T59" fmla="*/ 89 h 194"/>
                <a:gd name="T60" fmla="*/ 851 w 859"/>
                <a:gd name="T61" fmla="*/ 92 h 194"/>
                <a:gd name="T62" fmla="*/ 840 w 859"/>
                <a:gd name="T63" fmla="*/ 94 h 194"/>
                <a:gd name="T64" fmla="*/ 824 w 859"/>
                <a:gd name="T65" fmla="*/ 96 h 194"/>
                <a:gd name="T66" fmla="*/ 801 w 859"/>
                <a:gd name="T67" fmla="*/ 98 h 194"/>
                <a:gd name="T68" fmla="*/ 773 w 859"/>
                <a:gd name="T69" fmla="*/ 100 h 194"/>
                <a:gd name="T70" fmla="*/ 715 w 859"/>
                <a:gd name="T71" fmla="*/ 100 h 194"/>
                <a:gd name="T72" fmla="*/ 638 w 859"/>
                <a:gd name="T73" fmla="*/ 104 h 194"/>
                <a:gd name="T74" fmla="*/ 560 w 859"/>
                <a:gd name="T75" fmla="*/ 112 h 194"/>
                <a:gd name="T76" fmla="*/ 512 w 859"/>
                <a:gd name="T77" fmla="*/ 117 h 194"/>
                <a:gd name="T78" fmla="*/ 462 w 859"/>
                <a:gd name="T79" fmla="*/ 125 h 194"/>
                <a:gd name="T80" fmla="*/ 407 w 859"/>
                <a:gd name="T81" fmla="*/ 135 h 194"/>
                <a:gd name="T82" fmla="*/ 347 w 859"/>
                <a:gd name="T83" fmla="*/ 144 h 194"/>
                <a:gd name="T84" fmla="*/ 284 w 859"/>
                <a:gd name="T85" fmla="*/ 158 h 194"/>
                <a:gd name="T86" fmla="*/ 219 w 859"/>
                <a:gd name="T87" fmla="*/ 169 h 194"/>
                <a:gd name="T88" fmla="*/ 163 w 859"/>
                <a:gd name="T89" fmla="*/ 179 h 194"/>
                <a:gd name="T90" fmla="*/ 121 w 859"/>
                <a:gd name="T91" fmla="*/ 186 h 194"/>
                <a:gd name="T92" fmla="*/ 89 w 859"/>
                <a:gd name="T93" fmla="*/ 190 h 194"/>
                <a:gd name="T94" fmla="*/ 66 w 859"/>
                <a:gd name="T95" fmla="*/ 194 h 194"/>
                <a:gd name="T96" fmla="*/ 58 w 859"/>
                <a:gd name="T97" fmla="*/ 194 h 19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59"/>
                <a:gd name="T148" fmla="*/ 0 h 194"/>
                <a:gd name="T149" fmla="*/ 859 w 859"/>
                <a:gd name="T150" fmla="*/ 194 h 19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59" h="194">
                  <a:moveTo>
                    <a:pt x="58" y="194"/>
                  </a:moveTo>
                  <a:lnTo>
                    <a:pt x="54" y="194"/>
                  </a:lnTo>
                  <a:lnTo>
                    <a:pt x="50" y="194"/>
                  </a:lnTo>
                  <a:lnTo>
                    <a:pt x="46" y="192"/>
                  </a:lnTo>
                  <a:lnTo>
                    <a:pt x="41" y="190"/>
                  </a:lnTo>
                  <a:lnTo>
                    <a:pt x="37" y="186"/>
                  </a:lnTo>
                  <a:lnTo>
                    <a:pt x="31" y="183"/>
                  </a:lnTo>
                  <a:lnTo>
                    <a:pt x="27" y="179"/>
                  </a:lnTo>
                  <a:lnTo>
                    <a:pt x="22" y="173"/>
                  </a:lnTo>
                  <a:lnTo>
                    <a:pt x="16" y="167"/>
                  </a:lnTo>
                  <a:lnTo>
                    <a:pt x="12" y="163"/>
                  </a:lnTo>
                  <a:lnTo>
                    <a:pt x="8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0"/>
                  </a:lnTo>
                  <a:lnTo>
                    <a:pt x="8" y="138"/>
                  </a:lnTo>
                  <a:lnTo>
                    <a:pt x="16" y="137"/>
                  </a:lnTo>
                  <a:lnTo>
                    <a:pt x="23" y="135"/>
                  </a:lnTo>
                  <a:lnTo>
                    <a:pt x="33" y="133"/>
                  </a:lnTo>
                  <a:lnTo>
                    <a:pt x="45" y="129"/>
                  </a:lnTo>
                  <a:lnTo>
                    <a:pt x="58" y="127"/>
                  </a:lnTo>
                  <a:lnTo>
                    <a:pt x="66" y="127"/>
                  </a:lnTo>
                  <a:lnTo>
                    <a:pt x="75" y="127"/>
                  </a:lnTo>
                  <a:lnTo>
                    <a:pt x="85" y="125"/>
                  </a:lnTo>
                  <a:lnTo>
                    <a:pt x="96" y="125"/>
                  </a:lnTo>
                  <a:lnTo>
                    <a:pt x="110" y="123"/>
                  </a:lnTo>
                  <a:lnTo>
                    <a:pt x="125" y="121"/>
                  </a:lnTo>
                  <a:lnTo>
                    <a:pt x="142" y="117"/>
                  </a:lnTo>
                  <a:lnTo>
                    <a:pt x="161" y="115"/>
                  </a:lnTo>
                  <a:lnTo>
                    <a:pt x="181" y="112"/>
                  </a:lnTo>
                  <a:lnTo>
                    <a:pt x="202" y="108"/>
                  </a:lnTo>
                  <a:lnTo>
                    <a:pt x="225" y="104"/>
                  </a:lnTo>
                  <a:lnTo>
                    <a:pt x="250" y="100"/>
                  </a:lnTo>
                  <a:lnTo>
                    <a:pt x="276" y="94"/>
                  </a:lnTo>
                  <a:lnTo>
                    <a:pt x="305" y="89"/>
                  </a:lnTo>
                  <a:lnTo>
                    <a:pt x="334" y="83"/>
                  </a:lnTo>
                  <a:lnTo>
                    <a:pt x="366" y="77"/>
                  </a:lnTo>
                  <a:lnTo>
                    <a:pt x="397" y="73"/>
                  </a:lnTo>
                  <a:lnTo>
                    <a:pt x="428" y="68"/>
                  </a:lnTo>
                  <a:lnTo>
                    <a:pt x="456" y="62"/>
                  </a:lnTo>
                  <a:lnTo>
                    <a:pt x="483" y="58"/>
                  </a:lnTo>
                  <a:lnTo>
                    <a:pt x="508" y="52"/>
                  </a:lnTo>
                  <a:lnTo>
                    <a:pt x="531" y="48"/>
                  </a:lnTo>
                  <a:lnTo>
                    <a:pt x="554" y="45"/>
                  </a:lnTo>
                  <a:lnTo>
                    <a:pt x="573" y="41"/>
                  </a:lnTo>
                  <a:lnTo>
                    <a:pt x="592" y="37"/>
                  </a:lnTo>
                  <a:lnTo>
                    <a:pt x="610" y="33"/>
                  </a:lnTo>
                  <a:lnTo>
                    <a:pt x="625" y="29"/>
                  </a:lnTo>
                  <a:lnTo>
                    <a:pt x="638" y="27"/>
                  </a:lnTo>
                  <a:lnTo>
                    <a:pt x="652" y="23"/>
                  </a:lnTo>
                  <a:lnTo>
                    <a:pt x="663" y="21"/>
                  </a:lnTo>
                  <a:lnTo>
                    <a:pt x="671" y="20"/>
                  </a:lnTo>
                  <a:lnTo>
                    <a:pt x="679" y="16"/>
                  </a:lnTo>
                  <a:lnTo>
                    <a:pt x="692" y="12"/>
                  </a:lnTo>
                  <a:lnTo>
                    <a:pt x="705" y="10"/>
                  </a:lnTo>
                  <a:lnTo>
                    <a:pt x="715" y="6"/>
                  </a:lnTo>
                  <a:lnTo>
                    <a:pt x="727" y="4"/>
                  </a:lnTo>
                  <a:lnTo>
                    <a:pt x="734" y="2"/>
                  </a:lnTo>
                  <a:lnTo>
                    <a:pt x="742" y="0"/>
                  </a:lnTo>
                  <a:lnTo>
                    <a:pt x="748" y="0"/>
                  </a:lnTo>
                  <a:lnTo>
                    <a:pt x="753" y="0"/>
                  </a:lnTo>
                  <a:lnTo>
                    <a:pt x="757" y="2"/>
                  </a:lnTo>
                  <a:lnTo>
                    <a:pt x="761" y="4"/>
                  </a:lnTo>
                  <a:lnTo>
                    <a:pt x="767" y="6"/>
                  </a:lnTo>
                  <a:lnTo>
                    <a:pt x="773" y="8"/>
                  </a:lnTo>
                  <a:lnTo>
                    <a:pt x="780" y="12"/>
                  </a:lnTo>
                  <a:lnTo>
                    <a:pt x="788" y="14"/>
                  </a:lnTo>
                  <a:lnTo>
                    <a:pt x="796" y="18"/>
                  </a:lnTo>
                  <a:lnTo>
                    <a:pt x="805" y="21"/>
                  </a:lnTo>
                  <a:lnTo>
                    <a:pt x="815" y="27"/>
                  </a:lnTo>
                  <a:lnTo>
                    <a:pt x="822" y="33"/>
                  </a:lnTo>
                  <a:lnTo>
                    <a:pt x="830" y="39"/>
                  </a:lnTo>
                  <a:lnTo>
                    <a:pt x="836" y="45"/>
                  </a:lnTo>
                  <a:lnTo>
                    <a:pt x="842" y="48"/>
                  </a:lnTo>
                  <a:lnTo>
                    <a:pt x="845" y="52"/>
                  </a:lnTo>
                  <a:lnTo>
                    <a:pt x="849" y="56"/>
                  </a:lnTo>
                  <a:lnTo>
                    <a:pt x="851" y="62"/>
                  </a:lnTo>
                  <a:lnTo>
                    <a:pt x="853" y="68"/>
                  </a:lnTo>
                  <a:lnTo>
                    <a:pt x="855" y="71"/>
                  </a:lnTo>
                  <a:lnTo>
                    <a:pt x="857" y="75"/>
                  </a:lnTo>
                  <a:lnTo>
                    <a:pt x="859" y="79"/>
                  </a:lnTo>
                  <a:lnTo>
                    <a:pt x="859" y="81"/>
                  </a:lnTo>
                  <a:lnTo>
                    <a:pt x="859" y="85"/>
                  </a:lnTo>
                  <a:lnTo>
                    <a:pt x="859" y="87"/>
                  </a:lnTo>
                  <a:lnTo>
                    <a:pt x="857" y="89"/>
                  </a:lnTo>
                  <a:lnTo>
                    <a:pt x="855" y="91"/>
                  </a:lnTo>
                  <a:lnTo>
                    <a:pt x="853" y="91"/>
                  </a:lnTo>
                  <a:lnTo>
                    <a:pt x="851" y="92"/>
                  </a:lnTo>
                  <a:lnTo>
                    <a:pt x="849" y="92"/>
                  </a:lnTo>
                  <a:lnTo>
                    <a:pt x="845" y="94"/>
                  </a:lnTo>
                  <a:lnTo>
                    <a:pt x="840" y="94"/>
                  </a:lnTo>
                  <a:lnTo>
                    <a:pt x="836" y="96"/>
                  </a:lnTo>
                  <a:lnTo>
                    <a:pt x="830" y="96"/>
                  </a:lnTo>
                  <a:lnTo>
                    <a:pt x="824" y="96"/>
                  </a:lnTo>
                  <a:lnTo>
                    <a:pt x="817" y="98"/>
                  </a:lnTo>
                  <a:lnTo>
                    <a:pt x="809" y="98"/>
                  </a:lnTo>
                  <a:lnTo>
                    <a:pt x="801" y="98"/>
                  </a:lnTo>
                  <a:lnTo>
                    <a:pt x="792" y="100"/>
                  </a:lnTo>
                  <a:lnTo>
                    <a:pt x="784" y="100"/>
                  </a:lnTo>
                  <a:lnTo>
                    <a:pt x="773" y="100"/>
                  </a:lnTo>
                  <a:lnTo>
                    <a:pt x="763" y="100"/>
                  </a:lnTo>
                  <a:lnTo>
                    <a:pt x="740" y="100"/>
                  </a:lnTo>
                  <a:lnTo>
                    <a:pt x="715" y="100"/>
                  </a:lnTo>
                  <a:lnTo>
                    <a:pt x="690" y="102"/>
                  </a:lnTo>
                  <a:lnTo>
                    <a:pt x="665" y="104"/>
                  </a:lnTo>
                  <a:lnTo>
                    <a:pt x="638" y="104"/>
                  </a:lnTo>
                  <a:lnTo>
                    <a:pt x="614" y="106"/>
                  </a:lnTo>
                  <a:lnTo>
                    <a:pt x="587" y="110"/>
                  </a:lnTo>
                  <a:lnTo>
                    <a:pt x="560" y="112"/>
                  </a:lnTo>
                  <a:lnTo>
                    <a:pt x="545" y="114"/>
                  </a:lnTo>
                  <a:lnTo>
                    <a:pt x="529" y="115"/>
                  </a:lnTo>
                  <a:lnTo>
                    <a:pt x="512" y="117"/>
                  </a:lnTo>
                  <a:lnTo>
                    <a:pt x="497" y="121"/>
                  </a:lnTo>
                  <a:lnTo>
                    <a:pt x="479" y="123"/>
                  </a:lnTo>
                  <a:lnTo>
                    <a:pt x="462" y="125"/>
                  </a:lnTo>
                  <a:lnTo>
                    <a:pt x="445" y="129"/>
                  </a:lnTo>
                  <a:lnTo>
                    <a:pt x="426" y="131"/>
                  </a:lnTo>
                  <a:lnTo>
                    <a:pt x="407" y="135"/>
                  </a:lnTo>
                  <a:lnTo>
                    <a:pt x="387" y="138"/>
                  </a:lnTo>
                  <a:lnTo>
                    <a:pt x="368" y="142"/>
                  </a:lnTo>
                  <a:lnTo>
                    <a:pt x="347" y="144"/>
                  </a:lnTo>
                  <a:lnTo>
                    <a:pt x="326" y="148"/>
                  </a:lnTo>
                  <a:lnTo>
                    <a:pt x="305" y="152"/>
                  </a:lnTo>
                  <a:lnTo>
                    <a:pt x="284" y="158"/>
                  </a:lnTo>
                  <a:lnTo>
                    <a:pt x="261" y="161"/>
                  </a:lnTo>
                  <a:lnTo>
                    <a:pt x="240" y="165"/>
                  </a:lnTo>
                  <a:lnTo>
                    <a:pt x="219" y="169"/>
                  </a:lnTo>
                  <a:lnTo>
                    <a:pt x="200" y="173"/>
                  </a:lnTo>
                  <a:lnTo>
                    <a:pt x="181" y="175"/>
                  </a:lnTo>
                  <a:lnTo>
                    <a:pt x="163" y="179"/>
                  </a:lnTo>
                  <a:lnTo>
                    <a:pt x="148" y="181"/>
                  </a:lnTo>
                  <a:lnTo>
                    <a:pt x="135" y="184"/>
                  </a:lnTo>
                  <a:lnTo>
                    <a:pt x="121" y="186"/>
                  </a:lnTo>
                  <a:lnTo>
                    <a:pt x="108" y="188"/>
                  </a:lnTo>
                  <a:lnTo>
                    <a:pt x="98" y="190"/>
                  </a:lnTo>
                  <a:lnTo>
                    <a:pt x="89" y="190"/>
                  </a:lnTo>
                  <a:lnTo>
                    <a:pt x="79" y="192"/>
                  </a:lnTo>
                  <a:lnTo>
                    <a:pt x="71" y="194"/>
                  </a:lnTo>
                  <a:lnTo>
                    <a:pt x="66" y="194"/>
                  </a:lnTo>
                  <a:lnTo>
                    <a:pt x="62" y="194"/>
                  </a:lnTo>
                  <a:lnTo>
                    <a:pt x="58" y="194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38" name="Freeform 74"/>
            <p:cNvSpPr>
              <a:spLocks/>
            </p:cNvSpPr>
            <p:nvPr/>
          </p:nvSpPr>
          <p:spPr bwMode="auto">
            <a:xfrm>
              <a:off x="326" y="675"/>
              <a:ext cx="540" cy="468"/>
            </a:xfrm>
            <a:custGeom>
              <a:avLst/>
              <a:gdLst>
                <a:gd name="T0" fmla="*/ 21 w 540"/>
                <a:gd name="T1" fmla="*/ 462 h 468"/>
                <a:gd name="T2" fmla="*/ 13 w 540"/>
                <a:gd name="T3" fmla="*/ 449 h 468"/>
                <a:gd name="T4" fmla="*/ 5 w 540"/>
                <a:gd name="T5" fmla="*/ 429 h 468"/>
                <a:gd name="T6" fmla="*/ 0 w 540"/>
                <a:gd name="T7" fmla="*/ 399 h 468"/>
                <a:gd name="T8" fmla="*/ 0 w 540"/>
                <a:gd name="T9" fmla="*/ 380 h 468"/>
                <a:gd name="T10" fmla="*/ 4 w 540"/>
                <a:gd name="T11" fmla="*/ 362 h 468"/>
                <a:gd name="T12" fmla="*/ 13 w 540"/>
                <a:gd name="T13" fmla="*/ 349 h 468"/>
                <a:gd name="T14" fmla="*/ 32 w 540"/>
                <a:gd name="T15" fmla="*/ 339 h 468"/>
                <a:gd name="T16" fmla="*/ 55 w 540"/>
                <a:gd name="T17" fmla="*/ 328 h 468"/>
                <a:gd name="T18" fmla="*/ 86 w 540"/>
                <a:gd name="T19" fmla="*/ 303 h 468"/>
                <a:gd name="T20" fmla="*/ 103 w 540"/>
                <a:gd name="T21" fmla="*/ 286 h 468"/>
                <a:gd name="T22" fmla="*/ 149 w 540"/>
                <a:gd name="T23" fmla="*/ 232 h 468"/>
                <a:gd name="T24" fmla="*/ 184 w 540"/>
                <a:gd name="T25" fmla="*/ 182 h 468"/>
                <a:gd name="T26" fmla="*/ 214 w 540"/>
                <a:gd name="T27" fmla="*/ 127 h 468"/>
                <a:gd name="T28" fmla="*/ 239 w 540"/>
                <a:gd name="T29" fmla="*/ 73 h 468"/>
                <a:gd name="T30" fmla="*/ 258 w 540"/>
                <a:gd name="T31" fmla="*/ 19 h 468"/>
                <a:gd name="T32" fmla="*/ 281 w 540"/>
                <a:gd name="T33" fmla="*/ 11 h 468"/>
                <a:gd name="T34" fmla="*/ 304 w 540"/>
                <a:gd name="T35" fmla="*/ 25 h 468"/>
                <a:gd name="T36" fmla="*/ 322 w 540"/>
                <a:gd name="T37" fmla="*/ 38 h 468"/>
                <a:gd name="T38" fmla="*/ 335 w 540"/>
                <a:gd name="T39" fmla="*/ 50 h 468"/>
                <a:gd name="T40" fmla="*/ 343 w 540"/>
                <a:gd name="T41" fmla="*/ 61 h 468"/>
                <a:gd name="T42" fmla="*/ 345 w 540"/>
                <a:gd name="T43" fmla="*/ 73 h 468"/>
                <a:gd name="T44" fmla="*/ 335 w 540"/>
                <a:gd name="T45" fmla="*/ 96 h 468"/>
                <a:gd name="T46" fmla="*/ 314 w 540"/>
                <a:gd name="T47" fmla="*/ 125 h 468"/>
                <a:gd name="T48" fmla="*/ 283 w 540"/>
                <a:gd name="T49" fmla="*/ 157 h 468"/>
                <a:gd name="T50" fmla="*/ 243 w 540"/>
                <a:gd name="T51" fmla="*/ 197 h 468"/>
                <a:gd name="T52" fmla="*/ 199 w 540"/>
                <a:gd name="T53" fmla="*/ 245 h 468"/>
                <a:gd name="T54" fmla="*/ 180 w 540"/>
                <a:gd name="T55" fmla="*/ 268 h 468"/>
                <a:gd name="T56" fmla="*/ 163 w 540"/>
                <a:gd name="T57" fmla="*/ 286 h 468"/>
                <a:gd name="T58" fmla="*/ 153 w 540"/>
                <a:gd name="T59" fmla="*/ 301 h 468"/>
                <a:gd name="T60" fmla="*/ 147 w 540"/>
                <a:gd name="T61" fmla="*/ 311 h 468"/>
                <a:gd name="T62" fmla="*/ 147 w 540"/>
                <a:gd name="T63" fmla="*/ 316 h 468"/>
                <a:gd name="T64" fmla="*/ 151 w 540"/>
                <a:gd name="T65" fmla="*/ 318 h 468"/>
                <a:gd name="T66" fmla="*/ 168 w 540"/>
                <a:gd name="T67" fmla="*/ 320 h 468"/>
                <a:gd name="T68" fmla="*/ 195 w 540"/>
                <a:gd name="T69" fmla="*/ 316 h 468"/>
                <a:gd name="T70" fmla="*/ 232 w 540"/>
                <a:gd name="T71" fmla="*/ 311 h 468"/>
                <a:gd name="T72" fmla="*/ 281 w 540"/>
                <a:gd name="T73" fmla="*/ 303 h 468"/>
                <a:gd name="T74" fmla="*/ 341 w 540"/>
                <a:gd name="T75" fmla="*/ 291 h 468"/>
                <a:gd name="T76" fmla="*/ 394 w 540"/>
                <a:gd name="T77" fmla="*/ 284 h 468"/>
                <a:gd name="T78" fmla="*/ 442 w 540"/>
                <a:gd name="T79" fmla="*/ 276 h 468"/>
                <a:gd name="T80" fmla="*/ 482 w 540"/>
                <a:gd name="T81" fmla="*/ 272 h 468"/>
                <a:gd name="T82" fmla="*/ 515 w 540"/>
                <a:gd name="T83" fmla="*/ 268 h 468"/>
                <a:gd name="T84" fmla="*/ 540 w 540"/>
                <a:gd name="T85" fmla="*/ 266 h 468"/>
                <a:gd name="T86" fmla="*/ 521 w 540"/>
                <a:gd name="T87" fmla="*/ 303 h 468"/>
                <a:gd name="T88" fmla="*/ 488 w 540"/>
                <a:gd name="T89" fmla="*/ 311 h 468"/>
                <a:gd name="T90" fmla="*/ 448 w 540"/>
                <a:gd name="T91" fmla="*/ 320 h 468"/>
                <a:gd name="T92" fmla="*/ 400 w 540"/>
                <a:gd name="T93" fmla="*/ 332 h 468"/>
                <a:gd name="T94" fmla="*/ 345 w 540"/>
                <a:gd name="T95" fmla="*/ 345 h 468"/>
                <a:gd name="T96" fmla="*/ 283 w 540"/>
                <a:gd name="T97" fmla="*/ 362 h 468"/>
                <a:gd name="T98" fmla="*/ 226 w 540"/>
                <a:gd name="T99" fmla="*/ 380 h 468"/>
                <a:gd name="T100" fmla="*/ 178 w 540"/>
                <a:gd name="T101" fmla="*/ 397 h 468"/>
                <a:gd name="T102" fmla="*/ 140 w 540"/>
                <a:gd name="T103" fmla="*/ 412 h 468"/>
                <a:gd name="T104" fmla="*/ 109 w 540"/>
                <a:gd name="T105" fmla="*/ 426 h 468"/>
                <a:gd name="T106" fmla="*/ 90 w 540"/>
                <a:gd name="T107" fmla="*/ 439 h 468"/>
                <a:gd name="T108" fmla="*/ 59 w 540"/>
                <a:gd name="T109" fmla="*/ 460 h 468"/>
                <a:gd name="T110" fmla="*/ 36 w 540"/>
                <a:gd name="T111" fmla="*/ 468 h 468"/>
                <a:gd name="T112" fmla="*/ 27 w 540"/>
                <a:gd name="T113" fmla="*/ 468 h 4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0"/>
                <a:gd name="T172" fmla="*/ 0 h 468"/>
                <a:gd name="T173" fmla="*/ 540 w 540"/>
                <a:gd name="T174" fmla="*/ 468 h 46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0" h="468">
                  <a:moveTo>
                    <a:pt x="27" y="468"/>
                  </a:moveTo>
                  <a:lnTo>
                    <a:pt x="23" y="466"/>
                  </a:lnTo>
                  <a:lnTo>
                    <a:pt x="21" y="462"/>
                  </a:lnTo>
                  <a:lnTo>
                    <a:pt x="17" y="458"/>
                  </a:lnTo>
                  <a:lnTo>
                    <a:pt x="15" y="454"/>
                  </a:lnTo>
                  <a:lnTo>
                    <a:pt x="13" y="449"/>
                  </a:lnTo>
                  <a:lnTo>
                    <a:pt x="9" y="443"/>
                  </a:lnTo>
                  <a:lnTo>
                    <a:pt x="7" y="437"/>
                  </a:lnTo>
                  <a:lnTo>
                    <a:pt x="5" y="429"/>
                  </a:lnTo>
                  <a:lnTo>
                    <a:pt x="4" y="420"/>
                  </a:lnTo>
                  <a:lnTo>
                    <a:pt x="2" y="412"/>
                  </a:lnTo>
                  <a:lnTo>
                    <a:pt x="0" y="399"/>
                  </a:lnTo>
                  <a:lnTo>
                    <a:pt x="0" y="391"/>
                  </a:lnTo>
                  <a:lnTo>
                    <a:pt x="0" y="385"/>
                  </a:lnTo>
                  <a:lnTo>
                    <a:pt x="0" y="380"/>
                  </a:lnTo>
                  <a:lnTo>
                    <a:pt x="2" y="374"/>
                  </a:lnTo>
                  <a:lnTo>
                    <a:pt x="2" y="366"/>
                  </a:lnTo>
                  <a:lnTo>
                    <a:pt x="4" y="362"/>
                  </a:lnTo>
                  <a:lnTo>
                    <a:pt x="5" y="357"/>
                  </a:lnTo>
                  <a:lnTo>
                    <a:pt x="9" y="353"/>
                  </a:lnTo>
                  <a:lnTo>
                    <a:pt x="13" y="349"/>
                  </a:lnTo>
                  <a:lnTo>
                    <a:pt x="19" y="345"/>
                  </a:lnTo>
                  <a:lnTo>
                    <a:pt x="25" y="341"/>
                  </a:lnTo>
                  <a:lnTo>
                    <a:pt x="32" y="339"/>
                  </a:lnTo>
                  <a:lnTo>
                    <a:pt x="38" y="337"/>
                  </a:lnTo>
                  <a:lnTo>
                    <a:pt x="46" y="334"/>
                  </a:lnTo>
                  <a:lnTo>
                    <a:pt x="55" y="328"/>
                  </a:lnTo>
                  <a:lnTo>
                    <a:pt x="63" y="322"/>
                  </a:lnTo>
                  <a:lnTo>
                    <a:pt x="74" y="314"/>
                  </a:lnTo>
                  <a:lnTo>
                    <a:pt x="86" y="303"/>
                  </a:lnTo>
                  <a:lnTo>
                    <a:pt x="92" y="299"/>
                  </a:lnTo>
                  <a:lnTo>
                    <a:pt x="97" y="291"/>
                  </a:lnTo>
                  <a:lnTo>
                    <a:pt x="103" y="286"/>
                  </a:lnTo>
                  <a:lnTo>
                    <a:pt x="111" y="278"/>
                  </a:lnTo>
                  <a:lnTo>
                    <a:pt x="138" y="247"/>
                  </a:lnTo>
                  <a:lnTo>
                    <a:pt x="149" y="232"/>
                  </a:lnTo>
                  <a:lnTo>
                    <a:pt x="163" y="217"/>
                  </a:lnTo>
                  <a:lnTo>
                    <a:pt x="174" y="199"/>
                  </a:lnTo>
                  <a:lnTo>
                    <a:pt x="184" y="182"/>
                  </a:lnTo>
                  <a:lnTo>
                    <a:pt x="195" y="163"/>
                  </a:lnTo>
                  <a:lnTo>
                    <a:pt x="205" y="146"/>
                  </a:lnTo>
                  <a:lnTo>
                    <a:pt x="214" y="127"/>
                  </a:lnTo>
                  <a:lnTo>
                    <a:pt x="224" y="109"/>
                  </a:lnTo>
                  <a:lnTo>
                    <a:pt x="232" y="90"/>
                  </a:lnTo>
                  <a:lnTo>
                    <a:pt x="239" y="73"/>
                  </a:lnTo>
                  <a:lnTo>
                    <a:pt x="247" y="56"/>
                  </a:lnTo>
                  <a:lnTo>
                    <a:pt x="253" y="36"/>
                  </a:lnTo>
                  <a:lnTo>
                    <a:pt x="258" y="19"/>
                  </a:lnTo>
                  <a:lnTo>
                    <a:pt x="262" y="0"/>
                  </a:lnTo>
                  <a:lnTo>
                    <a:pt x="272" y="6"/>
                  </a:lnTo>
                  <a:lnTo>
                    <a:pt x="281" y="11"/>
                  </a:lnTo>
                  <a:lnTo>
                    <a:pt x="289" y="15"/>
                  </a:lnTo>
                  <a:lnTo>
                    <a:pt x="297" y="21"/>
                  </a:lnTo>
                  <a:lnTo>
                    <a:pt x="304" y="25"/>
                  </a:lnTo>
                  <a:lnTo>
                    <a:pt x="310" y="29"/>
                  </a:lnTo>
                  <a:lnTo>
                    <a:pt x="316" y="34"/>
                  </a:lnTo>
                  <a:lnTo>
                    <a:pt x="322" y="38"/>
                  </a:lnTo>
                  <a:lnTo>
                    <a:pt x="327" y="42"/>
                  </a:lnTo>
                  <a:lnTo>
                    <a:pt x="331" y="46"/>
                  </a:lnTo>
                  <a:lnTo>
                    <a:pt x="335" y="50"/>
                  </a:lnTo>
                  <a:lnTo>
                    <a:pt x="339" y="54"/>
                  </a:lnTo>
                  <a:lnTo>
                    <a:pt x="341" y="57"/>
                  </a:lnTo>
                  <a:lnTo>
                    <a:pt x="343" y="61"/>
                  </a:lnTo>
                  <a:lnTo>
                    <a:pt x="345" y="63"/>
                  </a:lnTo>
                  <a:lnTo>
                    <a:pt x="346" y="67"/>
                  </a:lnTo>
                  <a:lnTo>
                    <a:pt x="345" y="73"/>
                  </a:lnTo>
                  <a:lnTo>
                    <a:pt x="343" y="80"/>
                  </a:lnTo>
                  <a:lnTo>
                    <a:pt x="339" y="88"/>
                  </a:lnTo>
                  <a:lnTo>
                    <a:pt x="335" y="96"/>
                  </a:lnTo>
                  <a:lnTo>
                    <a:pt x="329" y="105"/>
                  </a:lnTo>
                  <a:lnTo>
                    <a:pt x="322" y="115"/>
                  </a:lnTo>
                  <a:lnTo>
                    <a:pt x="314" y="125"/>
                  </a:lnTo>
                  <a:lnTo>
                    <a:pt x="304" y="134"/>
                  </a:lnTo>
                  <a:lnTo>
                    <a:pt x="295" y="146"/>
                  </a:lnTo>
                  <a:lnTo>
                    <a:pt x="283" y="157"/>
                  </a:lnTo>
                  <a:lnTo>
                    <a:pt x="270" y="169"/>
                  </a:lnTo>
                  <a:lnTo>
                    <a:pt x="258" y="184"/>
                  </a:lnTo>
                  <a:lnTo>
                    <a:pt x="243" y="197"/>
                  </a:lnTo>
                  <a:lnTo>
                    <a:pt x="230" y="213"/>
                  </a:lnTo>
                  <a:lnTo>
                    <a:pt x="214" y="228"/>
                  </a:lnTo>
                  <a:lnTo>
                    <a:pt x="199" y="245"/>
                  </a:lnTo>
                  <a:lnTo>
                    <a:pt x="191" y="253"/>
                  </a:lnTo>
                  <a:lnTo>
                    <a:pt x="186" y="261"/>
                  </a:lnTo>
                  <a:lnTo>
                    <a:pt x="180" y="268"/>
                  </a:lnTo>
                  <a:lnTo>
                    <a:pt x="174" y="274"/>
                  </a:lnTo>
                  <a:lnTo>
                    <a:pt x="168" y="280"/>
                  </a:lnTo>
                  <a:lnTo>
                    <a:pt x="163" y="286"/>
                  </a:lnTo>
                  <a:lnTo>
                    <a:pt x="159" y="291"/>
                  </a:lnTo>
                  <a:lnTo>
                    <a:pt x="157" y="295"/>
                  </a:lnTo>
                  <a:lnTo>
                    <a:pt x="153" y="301"/>
                  </a:lnTo>
                  <a:lnTo>
                    <a:pt x="151" y="303"/>
                  </a:lnTo>
                  <a:lnTo>
                    <a:pt x="149" y="307"/>
                  </a:lnTo>
                  <a:lnTo>
                    <a:pt x="147" y="311"/>
                  </a:lnTo>
                  <a:lnTo>
                    <a:pt x="147" y="313"/>
                  </a:lnTo>
                  <a:lnTo>
                    <a:pt x="147" y="314"/>
                  </a:lnTo>
                  <a:lnTo>
                    <a:pt x="147" y="316"/>
                  </a:lnTo>
                  <a:lnTo>
                    <a:pt x="147" y="318"/>
                  </a:lnTo>
                  <a:lnTo>
                    <a:pt x="149" y="318"/>
                  </a:lnTo>
                  <a:lnTo>
                    <a:pt x="151" y="318"/>
                  </a:lnTo>
                  <a:lnTo>
                    <a:pt x="155" y="320"/>
                  </a:lnTo>
                  <a:lnTo>
                    <a:pt x="161" y="320"/>
                  </a:lnTo>
                  <a:lnTo>
                    <a:pt x="168" y="320"/>
                  </a:lnTo>
                  <a:lnTo>
                    <a:pt x="176" y="318"/>
                  </a:lnTo>
                  <a:lnTo>
                    <a:pt x="184" y="318"/>
                  </a:lnTo>
                  <a:lnTo>
                    <a:pt x="195" y="316"/>
                  </a:lnTo>
                  <a:lnTo>
                    <a:pt x="207" y="316"/>
                  </a:lnTo>
                  <a:lnTo>
                    <a:pt x="218" y="314"/>
                  </a:lnTo>
                  <a:lnTo>
                    <a:pt x="232" y="311"/>
                  </a:lnTo>
                  <a:lnTo>
                    <a:pt x="247" y="309"/>
                  </a:lnTo>
                  <a:lnTo>
                    <a:pt x="264" y="307"/>
                  </a:lnTo>
                  <a:lnTo>
                    <a:pt x="281" y="303"/>
                  </a:lnTo>
                  <a:lnTo>
                    <a:pt x="300" y="299"/>
                  </a:lnTo>
                  <a:lnTo>
                    <a:pt x="320" y="295"/>
                  </a:lnTo>
                  <a:lnTo>
                    <a:pt x="341" y="291"/>
                  </a:lnTo>
                  <a:lnTo>
                    <a:pt x="360" y="289"/>
                  </a:lnTo>
                  <a:lnTo>
                    <a:pt x="377" y="286"/>
                  </a:lnTo>
                  <a:lnTo>
                    <a:pt x="394" y="284"/>
                  </a:lnTo>
                  <a:lnTo>
                    <a:pt x="412" y="282"/>
                  </a:lnTo>
                  <a:lnTo>
                    <a:pt x="427" y="278"/>
                  </a:lnTo>
                  <a:lnTo>
                    <a:pt x="442" y="276"/>
                  </a:lnTo>
                  <a:lnTo>
                    <a:pt x="458" y="274"/>
                  </a:lnTo>
                  <a:lnTo>
                    <a:pt x="471" y="274"/>
                  </a:lnTo>
                  <a:lnTo>
                    <a:pt x="482" y="272"/>
                  </a:lnTo>
                  <a:lnTo>
                    <a:pt x="494" y="270"/>
                  </a:lnTo>
                  <a:lnTo>
                    <a:pt x="505" y="268"/>
                  </a:lnTo>
                  <a:lnTo>
                    <a:pt x="515" y="268"/>
                  </a:lnTo>
                  <a:lnTo>
                    <a:pt x="523" y="268"/>
                  </a:lnTo>
                  <a:lnTo>
                    <a:pt x="532" y="268"/>
                  </a:lnTo>
                  <a:lnTo>
                    <a:pt x="540" y="266"/>
                  </a:lnTo>
                  <a:lnTo>
                    <a:pt x="540" y="301"/>
                  </a:lnTo>
                  <a:lnTo>
                    <a:pt x="530" y="301"/>
                  </a:lnTo>
                  <a:lnTo>
                    <a:pt x="521" y="303"/>
                  </a:lnTo>
                  <a:lnTo>
                    <a:pt x="511" y="305"/>
                  </a:lnTo>
                  <a:lnTo>
                    <a:pt x="502" y="309"/>
                  </a:lnTo>
                  <a:lnTo>
                    <a:pt x="488" y="311"/>
                  </a:lnTo>
                  <a:lnTo>
                    <a:pt x="477" y="313"/>
                  </a:lnTo>
                  <a:lnTo>
                    <a:pt x="463" y="316"/>
                  </a:lnTo>
                  <a:lnTo>
                    <a:pt x="448" y="320"/>
                  </a:lnTo>
                  <a:lnTo>
                    <a:pt x="435" y="324"/>
                  </a:lnTo>
                  <a:lnTo>
                    <a:pt x="417" y="328"/>
                  </a:lnTo>
                  <a:lnTo>
                    <a:pt x="400" y="332"/>
                  </a:lnTo>
                  <a:lnTo>
                    <a:pt x="383" y="336"/>
                  </a:lnTo>
                  <a:lnTo>
                    <a:pt x="366" y="341"/>
                  </a:lnTo>
                  <a:lnTo>
                    <a:pt x="345" y="345"/>
                  </a:lnTo>
                  <a:lnTo>
                    <a:pt x="325" y="351"/>
                  </a:lnTo>
                  <a:lnTo>
                    <a:pt x="304" y="357"/>
                  </a:lnTo>
                  <a:lnTo>
                    <a:pt x="283" y="362"/>
                  </a:lnTo>
                  <a:lnTo>
                    <a:pt x="262" y="368"/>
                  </a:lnTo>
                  <a:lnTo>
                    <a:pt x="243" y="374"/>
                  </a:lnTo>
                  <a:lnTo>
                    <a:pt x="226" y="380"/>
                  </a:lnTo>
                  <a:lnTo>
                    <a:pt x="209" y="385"/>
                  </a:lnTo>
                  <a:lnTo>
                    <a:pt x="193" y="391"/>
                  </a:lnTo>
                  <a:lnTo>
                    <a:pt x="178" y="397"/>
                  </a:lnTo>
                  <a:lnTo>
                    <a:pt x="164" y="403"/>
                  </a:lnTo>
                  <a:lnTo>
                    <a:pt x="151" y="406"/>
                  </a:lnTo>
                  <a:lnTo>
                    <a:pt x="140" y="412"/>
                  </a:lnTo>
                  <a:lnTo>
                    <a:pt x="128" y="418"/>
                  </a:lnTo>
                  <a:lnTo>
                    <a:pt x="118" y="422"/>
                  </a:lnTo>
                  <a:lnTo>
                    <a:pt x="109" y="426"/>
                  </a:lnTo>
                  <a:lnTo>
                    <a:pt x="101" y="431"/>
                  </a:lnTo>
                  <a:lnTo>
                    <a:pt x="95" y="435"/>
                  </a:lnTo>
                  <a:lnTo>
                    <a:pt x="90" y="439"/>
                  </a:lnTo>
                  <a:lnTo>
                    <a:pt x="78" y="447"/>
                  </a:lnTo>
                  <a:lnTo>
                    <a:pt x="69" y="454"/>
                  </a:lnTo>
                  <a:lnTo>
                    <a:pt x="59" y="460"/>
                  </a:lnTo>
                  <a:lnTo>
                    <a:pt x="51" y="464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2" y="468"/>
                  </a:lnTo>
                  <a:lnTo>
                    <a:pt x="27" y="468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39" name="Freeform 75"/>
            <p:cNvSpPr>
              <a:spLocks/>
            </p:cNvSpPr>
            <p:nvPr/>
          </p:nvSpPr>
          <p:spPr bwMode="auto">
            <a:xfrm>
              <a:off x="745" y="809"/>
              <a:ext cx="236" cy="328"/>
            </a:xfrm>
            <a:custGeom>
              <a:avLst/>
              <a:gdLst>
                <a:gd name="T0" fmla="*/ 131 w 236"/>
                <a:gd name="T1" fmla="*/ 81 h 328"/>
                <a:gd name="T2" fmla="*/ 152 w 236"/>
                <a:gd name="T3" fmla="*/ 96 h 328"/>
                <a:gd name="T4" fmla="*/ 171 w 236"/>
                <a:gd name="T5" fmla="*/ 111 h 328"/>
                <a:gd name="T6" fmla="*/ 186 w 236"/>
                <a:gd name="T7" fmla="*/ 125 h 328"/>
                <a:gd name="T8" fmla="*/ 200 w 236"/>
                <a:gd name="T9" fmla="*/ 136 h 328"/>
                <a:gd name="T10" fmla="*/ 211 w 236"/>
                <a:gd name="T11" fmla="*/ 148 h 328"/>
                <a:gd name="T12" fmla="*/ 219 w 236"/>
                <a:gd name="T13" fmla="*/ 159 h 328"/>
                <a:gd name="T14" fmla="*/ 223 w 236"/>
                <a:gd name="T15" fmla="*/ 167 h 328"/>
                <a:gd name="T16" fmla="*/ 226 w 236"/>
                <a:gd name="T17" fmla="*/ 182 h 328"/>
                <a:gd name="T18" fmla="*/ 230 w 236"/>
                <a:gd name="T19" fmla="*/ 200 h 328"/>
                <a:gd name="T20" fmla="*/ 234 w 236"/>
                <a:gd name="T21" fmla="*/ 215 h 328"/>
                <a:gd name="T22" fmla="*/ 234 w 236"/>
                <a:gd name="T23" fmla="*/ 226 h 328"/>
                <a:gd name="T24" fmla="*/ 234 w 236"/>
                <a:gd name="T25" fmla="*/ 240 h 328"/>
                <a:gd name="T26" fmla="*/ 232 w 236"/>
                <a:gd name="T27" fmla="*/ 261 h 328"/>
                <a:gd name="T28" fmla="*/ 224 w 236"/>
                <a:gd name="T29" fmla="*/ 295 h 328"/>
                <a:gd name="T30" fmla="*/ 217 w 236"/>
                <a:gd name="T31" fmla="*/ 309 h 328"/>
                <a:gd name="T32" fmla="*/ 209 w 236"/>
                <a:gd name="T33" fmla="*/ 320 h 328"/>
                <a:gd name="T34" fmla="*/ 203 w 236"/>
                <a:gd name="T35" fmla="*/ 326 h 328"/>
                <a:gd name="T36" fmla="*/ 198 w 236"/>
                <a:gd name="T37" fmla="*/ 328 h 328"/>
                <a:gd name="T38" fmla="*/ 194 w 236"/>
                <a:gd name="T39" fmla="*/ 326 h 328"/>
                <a:gd name="T40" fmla="*/ 186 w 236"/>
                <a:gd name="T41" fmla="*/ 318 h 328"/>
                <a:gd name="T42" fmla="*/ 177 w 236"/>
                <a:gd name="T43" fmla="*/ 307 h 328"/>
                <a:gd name="T44" fmla="*/ 163 w 236"/>
                <a:gd name="T45" fmla="*/ 290 h 328"/>
                <a:gd name="T46" fmla="*/ 150 w 236"/>
                <a:gd name="T47" fmla="*/ 269 h 328"/>
                <a:gd name="T48" fmla="*/ 132 w 236"/>
                <a:gd name="T49" fmla="*/ 244 h 328"/>
                <a:gd name="T50" fmla="*/ 115 w 236"/>
                <a:gd name="T51" fmla="*/ 213 h 328"/>
                <a:gd name="T52" fmla="*/ 94 w 236"/>
                <a:gd name="T53" fmla="*/ 179 h 328"/>
                <a:gd name="T54" fmla="*/ 73 w 236"/>
                <a:gd name="T55" fmla="*/ 142 h 328"/>
                <a:gd name="T56" fmla="*/ 54 w 236"/>
                <a:gd name="T57" fmla="*/ 111 h 328"/>
                <a:gd name="T58" fmla="*/ 37 w 236"/>
                <a:gd name="T59" fmla="*/ 85 h 328"/>
                <a:gd name="T60" fmla="*/ 23 w 236"/>
                <a:gd name="T61" fmla="*/ 62 h 328"/>
                <a:gd name="T62" fmla="*/ 14 w 236"/>
                <a:gd name="T63" fmla="*/ 42 h 328"/>
                <a:gd name="T64" fmla="*/ 6 w 236"/>
                <a:gd name="T65" fmla="*/ 27 h 328"/>
                <a:gd name="T66" fmla="*/ 2 w 236"/>
                <a:gd name="T67" fmla="*/ 17 h 328"/>
                <a:gd name="T68" fmla="*/ 0 w 236"/>
                <a:gd name="T69" fmla="*/ 12 h 328"/>
                <a:gd name="T70" fmla="*/ 0 w 236"/>
                <a:gd name="T71" fmla="*/ 8 h 328"/>
                <a:gd name="T72" fmla="*/ 4 w 236"/>
                <a:gd name="T73" fmla="*/ 4 h 328"/>
                <a:gd name="T74" fmla="*/ 8 w 236"/>
                <a:gd name="T75" fmla="*/ 0 h 328"/>
                <a:gd name="T76" fmla="*/ 16 w 236"/>
                <a:gd name="T77" fmla="*/ 0 h 328"/>
                <a:gd name="T78" fmla="*/ 21 w 236"/>
                <a:gd name="T79" fmla="*/ 0 h 328"/>
                <a:gd name="T80" fmla="*/ 29 w 236"/>
                <a:gd name="T81" fmla="*/ 4 h 328"/>
                <a:gd name="T82" fmla="*/ 39 w 236"/>
                <a:gd name="T83" fmla="*/ 10 h 328"/>
                <a:gd name="T84" fmla="*/ 50 w 236"/>
                <a:gd name="T85" fmla="*/ 17 h 328"/>
                <a:gd name="T86" fmla="*/ 65 w 236"/>
                <a:gd name="T87" fmla="*/ 27 h 328"/>
                <a:gd name="T88" fmla="*/ 81 w 236"/>
                <a:gd name="T89" fmla="*/ 40 h 328"/>
                <a:gd name="T90" fmla="*/ 100 w 236"/>
                <a:gd name="T91" fmla="*/ 54 h 328"/>
                <a:gd name="T92" fmla="*/ 121 w 236"/>
                <a:gd name="T93" fmla="*/ 73 h 3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6"/>
                <a:gd name="T142" fmla="*/ 0 h 328"/>
                <a:gd name="T143" fmla="*/ 236 w 236"/>
                <a:gd name="T144" fmla="*/ 328 h 32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6" h="328">
                  <a:moveTo>
                    <a:pt x="121" y="73"/>
                  </a:moveTo>
                  <a:lnTo>
                    <a:pt x="131" y="81"/>
                  </a:lnTo>
                  <a:lnTo>
                    <a:pt x="142" y="88"/>
                  </a:lnTo>
                  <a:lnTo>
                    <a:pt x="152" y="96"/>
                  </a:lnTo>
                  <a:lnTo>
                    <a:pt x="161" y="104"/>
                  </a:lnTo>
                  <a:lnTo>
                    <a:pt x="171" y="111"/>
                  </a:lnTo>
                  <a:lnTo>
                    <a:pt x="178" y="117"/>
                  </a:lnTo>
                  <a:lnTo>
                    <a:pt x="186" y="125"/>
                  </a:lnTo>
                  <a:lnTo>
                    <a:pt x="194" y="131"/>
                  </a:lnTo>
                  <a:lnTo>
                    <a:pt x="200" y="136"/>
                  </a:lnTo>
                  <a:lnTo>
                    <a:pt x="205" y="142"/>
                  </a:lnTo>
                  <a:lnTo>
                    <a:pt x="211" y="148"/>
                  </a:lnTo>
                  <a:lnTo>
                    <a:pt x="215" y="154"/>
                  </a:lnTo>
                  <a:lnTo>
                    <a:pt x="219" y="159"/>
                  </a:lnTo>
                  <a:lnTo>
                    <a:pt x="221" y="163"/>
                  </a:lnTo>
                  <a:lnTo>
                    <a:pt x="223" y="167"/>
                  </a:lnTo>
                  <a:lnTo>
                    <a:pt x="224" y="173"/>
                  </a:lnTo>
                  <a:lnTo>
                    <a:pt x="226" y="182"/>
                  </a:lnTo>
                  <a:lnTo>
                    <a:pt x="228" y="192"/>
                  </a:lnTo>
                  <a:lnTo>
                    <a:pt x="230" y="200"/>
                  </a:lnTo>
                  <a:lnTo>
                    <a:pt x="232" y="207"/>
                  </a:lnTo>
                  <a:lnTo>
                    <a:pt x="234" y="215"/>
                  </a:lnTo>
                  <a:lnTo>
                    <a:pt x="234" y="221"/>
                  </a:lnTo>
                  <a:lnTo>
                    <a:pt x="234" y="226"/>
                  </a:lnTo>
                  <a:lnTo>
                    <a:pt x="236" y="234"/>
                  </a:lnTo>
                  <a:lnTo>
                    <a:pt x="234" y="240"/>
                  </a:lnTo>
                  <a:lnTo>
                    <a:pt x="234" y="248"/>
                  </a:lnTo>
                  <a:lnTo>
                    <a:pt x="232" y="261"/>
                  </a:lnTo>
                  <a:lnTo>
                    <a:pt x="228" y="278"/>
                  </a:lnTo>
                  <a:lnTo>
                    <a:pt x="224" y="295"/>
                  </a:lnTo>
                  <a:lnTo>
                    <a:pt x="221" y="303"/>
                  </a:lnTo>
                  <a:lnTo>
                    <a:pt x="217" y="309"/>
                  </a:lnTo>
                  <a:lnTo>
                    <a:pt x="213" y="315"/>
                  </a:lnTo>
                  <a:lnTo>
                    <a:pt x="209" y="320"/>
                  </a:lnTo>
                  <a:lnTo>
                    <a:pt x="207" y="322"/>
                  </a:lnTo>
                  <a:lnTo>
                    <a:pt x="203" y="326"/>
                  </a:lnTo>
                  <a:lnTo>
                    <a:pt x="201" y="328"/>
                  </a:lnTo>
                  <a:lnTo>
                    <a:pt x="198" y="328"/>
                  </a:lnTo>
                  <a:lnTo>
                    <a:pt x="196" y="328"/>
                  </a:lnTo>
                  <a:lnTo>
                    <a:pt x="194" y="326"/>
                  </a:lnTo>
                  <a:lnTo>
                    <a:pt x="190" y="322"/>
                  </a:lnTo>
                  <a:lnTo>
                    <a:pt x="186" y="318"/>
                  </a:lnTo>
                  <a:lnTo>
                    <a:pt x="180" y="313"/>
                  </a:lnTo>
                  <a:lnTo>
                    <a:pt x="177" y="307"/>
                  </a:lnTo>
                  <a:lnTo>
                    <a:pt x="171" y="299"/>
                  </a:lnTo>
                  <a:lnTo>
                    <a:pt x="163" y="290"/>
                  </a:lnTo>
                  <a:lnTo>
                    <a:pt x="157" y="280"/>
                  </a:lnTo>
                  <a:lnTo>
                    <a:pt x="150" y="269"/>
                  </a:lnTo>
                  <a:lnTo>
                    <a:pt x="142" y="257"/>
                  </a:lnTo>
                  <a:lnTo>
                    <a:pt x="132" y="244"/>
                  </a:lnTo>
                  <a:lnTo>
                    <a:pt x="123" y="228"/>
                  </a:lnTo>
                  <a:lnTo>
                    <a:pt x="115" y="213"/>
                  </a:lnTo>
                  <a:lnTo>
                    <a:pt x="104" y="196"/>
                  </a:lnTo>
                  <a:lnTo>
                    <a:pt x="94" y="179"/>
                  </a:lnTo>
                  <a:lnTo>
                    <a:pt x="83" y="159"/>
                  </a:lnTo>
                  <a:lnTo>
                    <a:pt x="73" y="142"/>
                  </a:lnTo>
                  <a:lnTo>
                    <a:pt x="62" y="127"/>
                  </a:lnTo>
                  <a:lnTo>
                    <a:pt x="54" y="111"/>
                  </a:lnTo>
                  <a:lnTo>
                    <a:pt x="44" y="96"/>
                  </a:lnTo>
                  <a:lnTo>
                    <a:pt x="37" y="85"/>
                  </a:lnTo>
                  <a:lnTo>
                    <a:pt x="31" y="71"/>
                  </a:lnTo>
                  <a:lnTo>
                    <a:pt x="23" y="62"/>
                  </a:lnTo>
                  <a:lnTo>
                    <a:pt x="18" y="52"/>
                  </a:lnTo>
                  <a:lnTo>
                    <a:pt x="14" y="42"/>
                  </a:lnTo>
                  <a:lnTo>
                    <a:pt x="10" y="35"/>
                  </a:lnTo>
                  <a:lnTo>
                    <a:pt x="6" y="27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2"/>
                  </a:lnTo>
                  <a:lnTo>
                    <a:pt x="29" y="4"/>
                  </a:lnTo>
                  <a:lnTo>
                    <a:pt x="33" y="6"/>
                  </a:lnTo>
                  <a:lnTo>
                    <a:pt x="39" y="10"/>
                  </a:lnTo>
                  <a:lnTo>
                    <a:pt x="44" y="14"/>
                  </a:lnTo>
                  <a:lnTo>
                    <a:pt x="50" y="17"/>
                  </a:lnTo>
                  <a:lnTo>
                    <a:pt x="58" y="21"/>
                  </a:lnTo>
                  <a:lnTo>
                    <a:pt x="65" y="27"/>
                  </a:lnTo>
                  <a:lnTo>
                    <a:pt x="73" y="33"/>
                  </a:lnTo>
                  <a:lnTo>
                    <a:pt x="81" y="40"/>
                  </a:lnTo>
                  <a:lnTo>
                    <a:pt x="90" y="46"/>
                  </a:lnTo>
                  <a:lnTo>
                    <a:pt x="100" y="54"/>
                  </a:lnTo>
                  <a:lnTo>
                    <a:pt x="109" y="63"/>
                  </a:lnTo>
                  <a:lnTo>
                    <a:pt x="121" y="73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40" name="Freeform 76"/>
            <p:cNvSpPr>
              <a:spLocks/>
            </p:cNvSpPr>
            <p:nvPr/>
          </p:nvSpPr>
          <p:spPr bwMode="auto">
            <a:xfrm>
              <a:off x="123" y="159"/>
              <a:ext cx="187" cy="182"/>
            </a:xfrm>
            <a:custGeom>
              <a:avLst/>
              <a:gdLst>
                <a:gd name="T0" fmla="*/ 143 w 187"/>
                <a:gd name="T1" fmla="*/ 182 h 182"/>
                <a:gd name="T2" fmla="*/ 136 w 187"/>
                <a:gd name="T3" fmla="*/ 177 h 182"/>
                <a:gd name="T4" fmla="*/ 122 w 187"/>
                <a:gd name="T5" fmla="*/ 165 h 182"/>
                <a:gd name="T6" fmla="*/ 105 w 187"/>
                <a:gd name="T7" fmla="*/ 148 h 182"/>
                <a:gd name="T8" fmla="*/ 82 w 187"/>
                <a:gd name="T9" fmla="*/ 129 h 182"/>
                <a:gd name="T10" fmla="*/ 61 w 187"/>
                <a:gd name="T11" fmla="*/ 109 h 182"/>
                <a:gd name="T12" fmla="*/ 44 w 187"/>
                <a:gd name="T13" fmla="*/ 90 h 182"/>
                <a:gd name="T14" fmla="*/ 28 w 187"/>
                <a:gd name="T15" fmla="*/ 71 h 182"/>
                <a:gd name="T16" fmla="*/ 15 w 187"/>
                <a:gd name="T17" fmla="*/ 50 h 182"/>
                <a:gd name="T18" fmla="*/ 7 w 187"/>
                <a:gd name="T19" fmla="*/ 35 h 182"/>
                <a:gd name="T20" fmla="*/ 0 w 187"/>
                <a:gd name="T21" fmla="*/ 21 h 182"/>
                <a:gd name="T22" fmla="*/ 0 w 187"/>
                <a:gd name="T23" fmla="*/ 14 h 182"/>
                <a:gd name="T24" fmla="*/ 3 w 187"/>
                <a:gd name="T25" fmla="*/ 6 h 182"/>
                <a:gd name="T26" fmla="*/ 15 w 187"/>
                <a:gd name="T27" fmla="*/ 0 h 182"/>
                <a:gd name="T28" fmla="*/ 21 w 187"/>
                <a:gd name="T29" fmla="*/ 0 h 182"/>
                <a:gd name="T30" fmla="*/ 25 w 187"/>
                <a:gd name="T31" fmla="*/ 0 h 182"/>
                <a:gd name="T32" fmla="*/ 36 w 187"/>
                <a:gd name="T33" fmla="*/ 2 h 182"/>
                <a:gd name="T34" fmla="*/ 53 w 187"/>
                <a:gd name="T35" fmla="*/ 6 h 182"/>
                <a:gd name="T36" fmla="*/ 76 w 187"/>
                <a:gd name="T37" fmla="*/ 12 h 182"/>
                <a:gd name="T38" fmla="*/ 103 w 187"/>
                <a:gd name="T39" fmla="*/ 21 h 182"/>
                <a:gd name="T40" fmla="*/ 126 w 187"/>
                <a:gd name="T41" fmla="*/ 31 h 182"/>
                <a:gd name="T42" fmla="*/ 145 w 187"/>
                <a:gd name="T43" fmla="*/ 42 h 182"/>
                <a:gd name="T44" fmla="*/ 161 w 187"/>
                <a:gd name="T45" fmla="*/ 54 h 182"/>
                <a:gd name="T46" fmla="*/ 172 w 187"/>
                <a:gd name="T47" fmla="*/ 69 h 182"/>
                <a:gd name="T48" fmla="*/ 182 w 187"/>
                <a:gd name="T49" fmla="*/ 85 h 182"/>
                <a:gd name="T50" fmla="*/ 185 w 187"/>
                <a:gd name="T51" fmla="*/ 96 h 182"/>
                <a:gd name="T52" fmla="*/ 187 w 187"/>
                <a:gd name="T53" fmla="*/ 106 h 182"/>
                <a:gd name="T54" fmla="*/ 187 w 187"/>
                <a:gd name="T55" fmla="*/ 117 h 182"/>
                <a:gd name="T56" fmla="*/ 185 w 187"/>
                <a:gd name="T57" fmla="*/ 129 h 182"/>
                <a:gd name="T58" fmla="*/ 182 w 187"/>
                <a:gd name="T59" fmla="*/ 138 h 182"/>
                <a:gd name="T60" fmla="*/ 176 w 187"/>
                <a:gd name="T61" fmla="*/ 150 h 182"/>
                <a:gd name="T62" fmla="*/ 168 w 187"/>
                <a:gd name="T63" fmla="*/ 161 h 182"/>
                <a:gd name="T64" fmla="*/ 161 w 187"/>
                <a:gd name="T65" fmla="*/ 171 h 182"/>
                <a:gd name="T66" fmla="*/ 155 w 187"/>
                <a:gd name="T67" fmla="*/ 178 h 182"/>
                <a:gd name="T68" fmla="*/ 149 w 187"/>
                <a:gd name="T69" fmla="*/ 182 h 182"/>
                <a:gd name="T70" fmla="*/ 147 w 187"/>
                <a:gd name="T71" fmla="*/ 182 h 1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7"/>
                <a:gd name="T109" fmla="*/ 0 h 182"/>
                <a:gd name="T110" fmla="*/ 187 w 187"/>
                <a:gd name="T111" fmla="*/ 182 h 1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7" h="182">
                  <a:moveTo>
                    <a:pt x="147" y="182"/>
                  </a:moveTo>
                  <a:lnTo>
                    <a:pt x="143" y="182"/>
                  </a:lnTo>
                  <a:lnTo>
                    <a:pt x="141" y="180"/>
                  </a:lnTo>
                  <a:lnTo>
                    <a:pt x="136" y="177"/>
                  </a:lnTo>
                  <a:lnTo>
                    <a:pt x="130" y="171"/>
                  </a:lnTo>
                  <a:lnTo>
                    <a:pt x="122" y="165"/>
                  </a:lnTo>
                  <a:lnTo>
                    <a:pt x="115" y="157"/>
                  </a:lnTo>
                  <a:lnTo>
                    <a:pt x="105" y="148"/>
                  </a:lnTo>
                  <a:lnTo>
                    <a:pt x="93" y="138"/>
                  </a:lnTo>
                  <a:lnTo>
                    <a:pt x="82" y="129"/>
                  </a:lnTo>
                  <a:lnTo>
                    <a:pt x="72" y="119"/>
                  </a:lnTo>
                  <a:lnTo>
                    <a:pt x="61" y="109"/>
                  </a:lnTo>
                  <a:lnTo>
                    <a:pt x="51" y="100"/>
                  </a:lnTo>
                  <a:lnTo>
                    <a:pt x="44" y="90"/>
                  </a:lnTo>
                  <a:lnTo>
                    <a:pt x="34" y="81"/>
                  </a:lnTo>
                  <a:lnTo>
                    <a:pt x="28" y="71"/>
                  </a:lnTo>
                  <a:lnTo>
                    <a:pt x="21" y="62"/>
                  </a:lnTo>
                  <a:lnTo>
                    <a:pt x="15" y="50"/>
                  </a:lnTo>
                  <a:lnTo>
                    <a:pt x="11" y="42"/>
                  </a:lnTo>
                  <a:lnTo>
                    <a:pt x="7" y="35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3" y="6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3" y="6"/>
                  </a:lnTo>
                  <a:lnTo>
                    <a:pt x="63" y="10"/>
                  </a:lnTo>
                  <a:lnTo>
                    <a:pt x="76" y="12"/>
                  </a:lnTo>
                  <a:lnTo>
                    <a:pt x="90" y="15"/>
                  </a:lnTo>
                  <a:lnTo>
                    <a:pt x="103" y="21"/>
                  </a:lnTo>
                  <a:lnTo>
                    <a:pt x="115" y="25"/>
                  </a:lnTo>
                  <a:lnTo>
                    <a:pt x="126" y="31"/>
                  </a:lnTo>
                  <a:lnTo>
                    <a:pt x="136" y="37"/>
                  </a:lnTo>
                  <a:lnTo>
                    <a:pt x="145" y="42"/>
                  </a:lnTo>
                  <a:lnTo>
                    <a:pt x="153" y="48"/>
                  </a:lnTo>
                  <a:lnTo>
                    <a:pt x="161" y="54"/>
                  </a:lnTo>
                  <a:lnTo>
                    <a:pt x="168" y="62"/>
                  </a:lnTo>
                  <a:lnTo>
                    <a:pt x="172" y="69"/>
                  </a:lnTo>
                  <a:lnTo>
                    <a:pt x="178" y="77"/>
                  </a:lnTo>
                  <a:lnTo>
                    <a:pt x="182" y="85"/>
                  </a:lnTo>
                  <a:lnTo>
                    <a:pt x="184" y="90"/>
                  </a:lnTo>
                  <a:lnTo>
                    <a:pt x="185" y="96"/>
                  </a:lnTo>
                  <a:lnTo>
                    <a:pt x="187" y="102"/>
                  </a:lnTo>
                  <a:lnTo>
                    <a:pt x="187" y="106"/>
                  </a:lnTo>
                  <a:lnTo>
                    <a:pt x="187" y="111"/>
                  </a:lnTo>
                  <a:lnTo>
                    <a:pt x="187" y="117"/>
                  </a:lnTo>
                  <a:lnTo>
                    <a:pt x="187" y="123"/>
                  </a:lnTo>
                  <a:lnTo>
                    <a:pt x="185" y="129"/>
                  </a:lnTo>
                  <a:lnTo>
                    <a:pt x="184" y="132"/>
                  </a:lnTo>
                  <a:lnTo>
                    <a:pt x="182" y="138"/>
                  </a:lnTo>
                  <a:lnTo>
                    <a:pt x="180" y="144"/>
                  </a:lnTo>
                  <a:lnTo>
                    <a:pt x="176" y="150"/>
                  </a:lnTo>
                  <a:lnTo>
                    <a:pt x="172" y="155"/>
                  </a:lnTo>
                  <a:lnTo>
                    <a:pt x="168" y="161"/>
                  </a:lnTo>
                  <a:lnTo>
                    <a:pt x="164" y="167"/>
                  </a:lnTo>
                  <a:lnTo>
                    <a:pt x="161" y="171"/>
                  </a:lnTo>
                  <a:lnTo>
                    <a:pt x="157" y="175"/>
                  </a:lnTo>
                  <a:lnTo>
                    <a:pt x="155" y="178"/>
                  </a:lnTo>
                  <a:lnTo>
                    <a:pt x="151" y="180"/>
                  </a:lnTo>
                  <a:lnTo>
                    <a:pt x="149" y="182"/>
                  </a:lnTo>
                  <a:lnTo>
                    <a:pt x="147" y="182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41" name="Freeform 77"/>
            <p:cNvSpPr>
              <a:spLocks/>
            </p:cNvSpPr>
            <p:nvPr/>
          </p:nvSpPr>
          <p:spPr bwMode="auto">
            <a:xfrm>
              <a:off x="4" y="426"/>
              <a:ext cx="157" cy="184"/>
            </a:xfrm>
            <a:custGeom>
              <a:avLst/>
              <a:gdLst>
                <a:gd name="T0" fmla="*/ 153 w 157"/>
                <a:gd name="T1" fmla="*/ 143 h 184"/>
                <a:gd name="T2" fmla="*/ 149 w 157"/>
                <a:gd name="T3" fmla="*/ 159 h 184"/>
                <a:gd name="T4" fmla="*/ 145 w 157"/>
                <a:gd name="T5" fmla="*/ 172 h 184"/>
                <a:gd name="T6" fmla="*/ 138 w 157"/>
                <a:gd name="T7" fmla="*/ 180 h 184"/>
                <a:gd name="T8" fmla="*/ 130 w 157"/>
                <a:gd name="T9" fmla="*/ 184 h 184"/>
                <a:gd name="T10" fmla="*/ 121 w 157"/>
                <a:gd name="T11" fmla="*/ 182 h 184"/>
                <a:gd name="T12" fmla="*/ 107 w 157"/>
                <a:gd name="T13" fmla="*/ 172 h 184"/>
                <a:gd name="T14" fmla="*/ 99 w 157"/>
                <a:gd name="T15" fmla="*/ 165 h 184"/>
                <a:gd name="T16" fmla="*/ 92 w 157"/>
                <a:gd name="T17" fmla="*/ 155 h 184"/>
                <a:gd name="T18" fmla="*/ 82 w 157"/>
                <a:gd name="T19" fmla="*/ 143 h 184"/>
                <a:gd name="T20" fmla="*/ 55 w 157"/>
                <a:gd name="T21" fmla="*/ 113 h 184"/>
                <a:gd name="T22" fmla="*/ 40 w 157"/>
                <a:gd name="T23" fmla="*/ 92 h 184"/>
                <a:gd name="T24" fmla="*/ 27 w 157"/>
                <a:gd name="T25" fmla="*/ 71 h 184"/>
                <a:gd name="T26" fmla="*/ 15 w 157"/>
                <a:gd name="T27" fmla="*/ 53 h 184"/>
                <a:gd name="T28" fmla="*/ 6 w 157"/>
                <a:gd name="T29" fmla="*/ 38 h 184"/>
                <a:gd name="T30" fmla="*/ 2 w 157"/>
                <a:gd name="T31" fmla="*/ 25 h 184"/>
                <a:gd name="T32" fmla="*/ 0 w 157"/>
                <a:gd name="T33" fmla="*/ 15 h 184"/>
                <a:gd name="T34" fmla="*/ 0 w 157"/>
                <a:gd name="T35" fmla="*/ 9 h 184"/>
                <a:gd name="T36" fmla="*/ 4 w 157"/>
                <a:gd name="T37" fmla="*/ 5 h 184"/>
                <a:gd name="T38" fmla="*/ 9 w 157"/>
                <a:gd name="T39" fmla="*/ 2 h 184"/>
                <a:gd name="T40" fmla="*/ 19 w 157"/>
                <a:gd name="T41" fmla="*/ 0 h 184"/>
                <a:gd name="T42" fmla="*/ 32 w 157"/>
                <a:gd name="T43" fmla="*/ 2 h 184"/>
                <a:gd name="T44" fmla="*/ 46 w 157"/>
                <a:gd name="T45" fmla="*/ 5 h 184"/>
                <a:gd name="T46" fmla="*/ 65 w 157"/>
                <a:gd name="T47" fmla="*/ 11 h 184"/>
                <a:gd name="T48" fmla="*/ 84 w 157"/>
                <a:gd name="T49" fmla="*/ 17 h 184"/>
                <a:gd name="T50" fmla="*/ 101 w 157"/>
                <a:gd name="T51" fmla="*/ 27 h 184"/>
                <a:gd name="T52" fmla="*/ 119 w 157"/>
                <a:gd name="T53" fmla="*/ 34 h 184"/>
                <a:gd name="T54" fmla="*/ 130 w 157"/>
                <a:gd name="T55" fmla="*/ 44 h 184"/>
                <a:gd name="T56" fmla="*/ 142 w 157"/>
                <a:gd name="T57" fmla="*/ 55 h 184"/>
                <a:gd name="T58" fmla="*/ 149 w 157"/>
                <a:gd name="T59" fmla="*/ 67 h 184"/>
                <a:gd name="T60" fmla="*/ 155 w 157"/>
                <a:gd name="T61" fmla="*/ 84 h 184"/>
                <a:gd name="T62" fmla="*/ 157 w 157"/>
                <a:gd name="T63" fmla="*/ 101 h 184"/>
                <a:gd name="T64" fmla="*/ 157 w 157"/>
                <a:gd name="T65" fmla="*/ 122 h 184"/>
                <a:gd name="T66" fmla="*/ 155 w 157"/>
                <a:gd name="T67" fmla="*/ 132 h 1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7"/>
                <a:gd name="T103" fmla="*/ 0 h 184"/>
                <a:gd name="T104" fmla="*/ 157 w 157"/>
                <a:gd name="T105" fmla="*/ 184 h 1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7" h="184">
                  <a:moveTo>
                    <a:pt x="155" y="132"/>
                  </a:moveTo>
                  <a:lnTo>
                    <a:pt x="153" y="143"/>
                  </a:lnTo>
                  <a:lnTo>
                    <a:pt x="151" y="151"/>
                  </a:lnTo>
                  <a:lnTo>
                    <a:pt x="149" y="159"/>
                  </a:lnTo>
                  <a:lnTo>
                    <a:pt x="147" y="167"/>
                  </a:lnTo>
                  <a:lnTo>
                    <a:pt x="145" y="172"/>
                  </a:lnTo>
                  <a:lnTo>
                    <a:pt x="142" y="176"/>
                  </a:lnTo>
                  <a:lnTo>
                    <a:pt x="138" y="180"/>
                  </a:lnTo>
                  <a:lnTo>
                    <a:pt x="134" y="184"/>
                  </a:lnTo>
                  <a:lnTo>
                    <a:pt x="130" y="184"/>
                  </a:lnTo>
                  <a:lnTo>
                    <a:pt x="126" y="184"/>
                  </a:lnTo>
                  <a:lnTo>
                    <a:pt x="121" y="182"/>
                  </a:lnTo>
                  <a:lnTo>
                    <a:pt x="115" y="178"/>
                  </a:lnTo>
                  <a:lnTo>
                    <a:pt x="107" y="172"/>
                  </a:lnTo>
                  <a:lnTo>
                    <a:pt x="103" y="168"/>
                  </a:lnTo>
                  <a:lnTo>
                    <a:pt x="99" y="165"/>
                  </a:lnTo>
                  <a:lnTo>
                    <a:pt x="96" y="161"/>
                  </a:lnTo>
                  <a:lnTo>
                    <a:pt x="92" y="155"/>
                  </a:lnTo>
                  <a:lnTo>
                    <a:pt x="88" y="149"/>
                  </a:lnTo>
                  <a:lnTo>
                    <a:pt x="82" y="143"/>
                  </a:lnTo>
                  <a:lnTo>
                    <a:pt x="65" y="122"/>
                  </a:lnTo>
                  <a:lnTo>
                    <a:pt x="55" y="113"/>
                  </a:lnTo>
                  <a:lnTo>
                    <a:pt x="48" y="101"/>
                  </a:lnTo>
                  <a:lnTo>
                    <a:pt x="40" y="92"/>
                  </a:lnTo>
                  <a:lnTo>
                    <a:pt x="32" y="82"/>
                  </a:lnTo>
                  <a:lnTo>
                    <a:pt x="27" y="71"/>
                  </a:lnTo>
                  <a:lnTo>
                    <a:pt x="19" y="61"/>
                  </a:lnTo>
                  <a:lnTo>
                    <a:pt x="15" y="53"/>
                  </a:lnTo>
                  <a:lnTo>
                    <a:pt x="9" y="46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5"/>
                  </a:lnTo>
                  <a:lnTo>
                    <a:pt x="6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5"/>
                  </a:lnTo>
                  <a:lnTo>
                    <a:pt x="55" y="9"/>
                  </a:lnTo>
                  <a:lnTo>
                    <a:pt x="65" y="11"/>
                  </a:lnTo>
                  <a:lnTo>
                    <a:pt x="75" y="15"/>
                  </a:lnTo>
                  <a:lnTo>
                    <a:pt x="84" y="17"/>
                  </a:lnTo>
                  <a:lnTo>
                    <a:pt x="94" y="21"/>
                  </a:lnTo>
                  <a:lnTo>
                    <a:pt x="101" y="27"/>
                  </a:lnTo>
                  <a:lnTo>
                    <a:pt x="111" y="30"/>
                  </a:lnTo>
                  <a:lnTo>
                    <a:pt x="119" y="34"/>
                  </a:lnTo>
                  <a:lnTo>
                    <a:pt x="124" y="40"/>
                  </a:lnTo>
                  <a:lnTo>
                    <a:pt x="130" y="44"/>
                  </a:lnTo>
                  <a:lnTo>
                    <a:pt x="136" y="50"/>
                  </a:lnTo>
                  <a:lnTo>
                    <a:pt x="142" y="55"/>
                  </a:lnTo>
                  <a:lnTo>
                    <a:pt x="145" y="61"/>
                  </a:lnTo>
                  <a:lnTo>
                    <a:pt x="149" y="67"/>
                  </a:lnTo>
                  <a:lnTo>
                    <a:pt x="151" y="74"/>
                  </a:lnTo>
                  <a:lnTo>
                    <a:pt x="155" y="84"/>
                  </a:lnTo>
                  <a:lnTo>
                    <a:pt x="157" y="92"/>
                  </a:lnTo>
                  <a:lnTo>
                    <a:pt x="157" y="101"/>
                  </a:lnTo>
                  <a:lnTo>
                    <a:pt x="157" y="113"/>
                  </a:lnTo>
                  <a:lnTo>
                    <a:pt x="157" y="122"/>
                  </a:lnTo>
                  <a:lnTo>
                    <a:pt x="155" y="132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9242" name="Freeform 78"/>
            <p:cNvSpPr>
              <a:spLocks/>
            </p:cNvSpPr>
            <p:nvPr/>
          </p:nvSpPr>
          <p:spPr bwMode="auto">
            <a:xfrm>
              <a:off x="19" y="608"/>
              <a:ext cx="261" cy="523"/>
            </a:xfrm>
            <a:custGeom>
              <a:avLst/>
              <a:gdLst>
                <a:gd name="T0" fmla="*/ 37 w 261"/>
                <a:gd name="T1" fmla="*/ 337 h 523"/>
                <a:gd name="T2" fmla="*/ 48 w 261"/>
                <a:gd name="T3" fmla="*/ 332 h 523"/>
                <a:gd name="T4" fmla="*/ 60 w 261"/>
                <a:gd name="T5" fmla="*/ 318 h 523"/>
                <a:gd name="T6" fmla="*/ 75 w 261"/>
                <a:gd name="T7" fmla="*/ 301 h 523"/>
                <a:gd name="T8" fmla="*/ 92 w 261"/>
                <a:gd name="T9" fmla="*/ 280 h 523"/>
                <a:gd name="T10" fmla="*/ 109 w 261"/>
                <a:gd name="T11" fmla="*/ 251 h 523"/>
                <a:gd name="T12" fmla="*/ 129 w 261"/>
                <a:gd name="T13" fmla="*/ 220 h 523"/>
                <a:gd name="T14" fmla="*/ 150 w 261"/>
                <a:gd name="T15" fmla="*/ 182 h 523"/>
                <a:gd name="T16" fmla="*/ 173 w 261"/>
                <a:gd name="T17" fmla="*/ 142 h 523"/>
                <a:gd name="T18" fmla="*/ 192 w 261"/>
                <a:gd name="T19" fmla="*/ 105 h 523"/>
                <a:gd name="T20" fmla="*/ 209 w 261"/>
                <a:gd name="T21" fmla="*/ 75 h 523"/>
                <a:gd name="T22" fmla="*/ 224 w 261"/>
                <a:gd name="T23" fmla="*/ 48 h 523"/>
                <a:gd name="T24" fmla="*/ 236 w 261"/>
                <a:gd name="T25" fmla="*/ 29 h 523"/>
                <a:gd name="T26" fmla="*/ 247 w 261"/>
                <a:gd name="T27" fmla="*/ 13 h 523"/>
                <a:gd name="T28" fmla="*/ 255 w 261"/>
                <a:gd name="T29" fmla="*/ 4 h 523"/>
                <a:gd name="T30" fmla="*/ 259 w 261"/>
                <a:gd name="T31" fmla="*/ 0 h 523"/>
                <a:gd name="T32" fmla="*/ 261 w 261"/>
                <a:gd name="T33" fmla="*/ 4 h 523"/>
                <a:gd name="T34" fmla="*/ 261 w 261"/>
                <a:gd name="T35" fmla="*/ 11 h 523"/>
                <a:gd name="T36" fmla="*/ 257 w 261"/>
                <a:gd name="T37" fmla="*/ 29 h 523"/>
                <a:gd name="T38" fmla="*/ 253 w 261"/>
                <a:gd name="T39" fmla="*/ 40 h 523"/>
                <a:gd name="T40" fmla="*/ 249 w 261"/>
                <a:gd name="T41" fmla="*/ 54 h 523"/>
                <a:gd name="T42" fmla="*/ 245 w 261"/>
                <a:gd name="T43" fmla="*/ 69 h 523"/>
                <a:gd name="T44" fmla="*/ 240 w 261"/>
                <a:gd name="T45" fmla="*/ 86 h 523"/>
                <a:gd name="T46" fmla="*/ 234 w 261"/>
                <a:gd name="T47" fmla="*/ 105 h 523"/>
                <a:gd name="T48" fmla="*/ 226 w 261"/>
                <a:gd name="T49" fmla="*/ 126 h 523"/>
                <a:gd name="T50" fmla="*/ 219 w 261"/>
                <a:gd name="T51" fmla="*/ 149 h 523"/>
                <a:gd name="T52" fmla="*/ 211 w 261"/>
                <a:gd name="T53" fmla="*/ 174 h 523"/>
                <a:gd name="T54" fmla="*/ 203 w 261"/>
                <a:gd name="T55" fmla="*/ 201 h 523"/>
                <a:gd name="T56" fmla="*/ 194 w 261"/>
                <a:gd name="T57" fmla="*/ 230 h 523"/>
                <a:gd name="T58" fmla="*/ 182 w 261"/>
                <a:gd name="T59" fmla="*/ 263 h 523"/>
                <a:gd name="T60" fmla="*/ 173 w 261"/>
                <a:gd name="T61" fmla="*/ 293 h 523"/>
                <a:gd name="T62" fmla="*/ 163 w 261"/>
                <a:gd name="T63" fmla="*/ 322 h 523"/>
                <a:gd name="T64" fmla="*/ 153 w 261"/>
                <a:gd name="T65" fmla="*/ 351 h 523"/>
                <a:gd name="T66" fmla="*/ 144 w 261"/>
                <a:gd name="T67" fmla="*/ 376 h 523"/>
                <a:gd name="T68" fmla="*/ 136 w 261"/>
                <a:gd name="T69" fmla="*/ 399 h 523"/>
                <a:gd name="T70" fmla="*/ 127 w 261"/>
                <a:gd name="T71" fmla="*/ 420 h 523"/>
                <a:gd name="T72" fmla="*/ 121 w 261"/>
                <a:gd name="T73" fmla="*/ 439 h 523"/>
                <a:gd name="T74" fmla="*/ 113 w 261"/>
                <a:gd name="T75" fmla="*/ 456 h 523"/>
                <a:gd name="T76" fmla="*/ 107 w 261"/>
                <a:gd name="T77" fmla="*/ 470 h 523"/>
                <a:gd name="T78" fmla="*/ 102 w 261"/>
                <a:gd name="T79" fmla="*/ 483 h 523"/>
                <a:gd name="T80" fmla="*/ 96 w 261"/>
                <a:gd name="T81" fmla="*/ 495 h 523"/>
                <a:gd name="T82" fmla="*/ 86 w 261"/>
                <a:gd name="T83" fmla="*/ 512 h 523"/>
                <a:gd name="T84" fmla="*/ 81 w 261"/>
                <a:gd name="T85" fmla="*/ 521 h 523"/>
                <a:gd name="T86" fmla="*/ 77 w 261"/>
                <a:gd name="T87" fmla="*/ 523 h 523"/>
                <a:gd name="T88" fmla="*/ 71 w 261"/>
                <a:gd name="T89" fmla="*/ 521 h 523"/>
                <a:gd name="T90" fmla="*/ 67 w 261"/>
                <a:gd name="T91" fmla="*/ 518 h 523"/>
                <a:gd name="T92" fmla="*/ 61 w 261"/>
                <a:gd name="T93" fmla="*/ 510 h 523"/>
                <a:gd name="T94" fmla="*/ 56 w 261"/>
                <a:gd name="T95" fmla="*/ 502 h 523"/>
                <a:gd name="T96" fmla="*/ 48 w 261"/>
                <a:gd name="T97" fmla="*/ 493 h 523"/>
                <a:gd name="T98" fmla="*/ 42 w 261"/>
                <a:gd name="T99" fmla="*/ 479 h 523"/>
                <a:gd name="T100" fmla="*/ 35 w 261"/>
                <a:gd name="T101" fmla="*/ 464 h 523"/>
                <a:gd name="T102" fmla="*/ 23 w 261"/>
                <a:gd name="T103" fmla="*/ 443 h 523"/>
                <a:gd name="T104" fmla="*/ 12 w 261"/>
                <a:gd name="T105" fmla="*/ 416 h 523"/>
                <a:gd name="T106" fmla="*/ 4 w 261"/>
                <a:gd name="T107" fmla="*/ 393 h 523"/>
                <a:gd name="T108" fmla="*/ 0 w 261"/>
                <a:gd name="T109" fmla="*/ 374 h 523"/>
                <a:gd name="T110" fmla="*/ 0 w 261"/>
                <a:gd name="T111" fmla="*/ 362 h 523"/>
                <a:gd name="T112" fmla="*/ 4 w 261"/>
                <a:gd name="T113" fmla="*/ 353 h 523"/>
                <a:gd name="T114" fmla="*/ 12 w 261"/>
                <a:gd name="T115" fmla="*/ 347 h 523"/>
                <a:gd name="T116" fmla="*/ 23 w 261"/>
                <a:gd name="T117" fmla="*/ 341 h 523"/>
                <a:gd name="T118" fmla="*/ 31 w 261"/>
                <a:gd name="T119" fmla="*/ 339 h 52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61"/>
                <a:gd name="T181" fmla="*/ 0 h 523"/>
                <a:gd name="T182" fmla="*/ 261 w 261"/>
                <a:gd name="T183" fmla="*/ 523 h 52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61" h="523">
                  <a:moveTo>
                    <a:pt x="31" y="339"/>
                  </a:moveTo>
                  <a:lnTo>
                    <a:pt x="37" y="337"/>
                  </a:lnTo>
                  <a:lnTo>
                    <a:pt x="42" y="335"/>
                  </a:lnTo>
                  <a:lnTo>
                    <a:pt x="48" y="332"/>
                  </a:lnTo>
                  <a:lnTo>
                    <a:pt x="54" y="326"/>
                  </a:lnTo>
                  <a:lnTo>
                    <a:pt x="60" y="318"/>
                  </a:lnTo>
                  <a:lnTo>
                    <a:pt x="67" y="310"/>
                  </a:lnTo>
                  <a:lnTo>
                    <a:pt x="75" y="301"/>
                  </a:lnTo>
                  <a:lnTo>
                    <a:pt x="83" y="291"/>
                  </a:lnTo>
                  <a:lnTo>
                    <a:pt x="92" y="280"/>
                  </a:lnTo>
                  <a:lnTo>
                    <a:pt x="100" y="266"/>
                  </a:lnTo>
                  <a:lnTo>
                    <a:pt x="109" y="251"/>
                  </a:lnTo>
                  <a:lnTo>
                    <a:pt x="119" y="236"/>
                  </a:lnTo>
                  <a:lnTo>
                    <a:pt x="129" y="220"/>
                  </a:lnTo>
                  <a:lnTo>
                    <a:pt x="140" y="201"/>
                  </a:lnTo>
                  <a:lnTo>
                    <a:pt x="150" y="182"/>
                  </a:lnTo>
                  <a:lnTo>
                    <a:pt x="161" y="163"/>
                  </a:lnTo>
                  <a:lnTo>
                    <a:pt x="173" y="142"/>
                  </a:lnTo>
                  <a:lnTo>
                    <a:pt x="182" y="123"/>
                  </a:lnTo>
                  <a:lnTo>
                    <a:pt x="192" y="105"/>
                  </a:lnTo>
                  <a:lnTo>
                    <a:pt x="199" y="88"/>
                  </a:lnTo>
                  <a:lnTo>
                    <a:pt x="209" y="75"/>
                  </a:lnTo>
                  <a:lnTo>
                    <a:pt x="217" y="61"/>
                  </a:lnTo>
                  <a:lnTo>
                    <a:pt x="224" y="48"/>
                  </a:lnTo>
                  <a:lnTo>
                    <a:pt x="230" y="38"/>
                  </a:lnTo>
                  <a:lnTo>
                    <a:pt x="236" y="29"/>
                  </a:lnTo>
                  <a:lnTo>
                    <a:pt x="242" y="19"/>
                  </a:lnTo>
                  <a:lnTo>
                    <a:pt x="247" y="13"/>
                  </a:lnTo>
                  <a:lnTo>
                    <a:pt x="251" y="8"/>
                  </a:lnTo>
                  <a:lnTo>
                    <a:pt x="255" y="4"/>
                  </a:lnTo>
                  <a:lnTo>
                    <a:pt x="257" y="2"/>
                  </a:lnTo>
                  <a:lnTo>
                    <a:pt x="259" y="0"/>
                  </a:lnTo>
                  <a:lnTo>
                    <a:pt x="261" y="2"/>
                  </a:lnTo>
                  <a:lnTo>
                    <a:pt x="261" y="4"/>
                  </a:lnTo>
                  <a:lnTo>
                    <a:pt x="261" y="8"/>
                  </a:lnTo>
                  <a:lnTo>
                    <a:pt x="261" y="11"/>
                  </a:lnTo>
                  <a:lnTo>
                    <a:pt x="259" y="19"/>
                  </a:lnTo>
                  <a:lnTo>
                    <a:pt x="257" y="29"/>
                  </a:lnTo>
                  <a:lnTo>
                    <a:pt x="255" y="34"/>
                  </a:lnTo>
                  <a:lnTo>
                    <a:pt x="253" y="40"/>
                  </a:lnTo>
                  <a:lnTo>
                    <a:pt x="251" y="48"/>
                  </a:lnTo>
                  <a:lnTo>
                    <a:pt x="249" y="54"/>
                  </a:lnTo>
                  <a:lnTo>
                    <a:pt x="247" y="61"/>
                  </a:lnTo>
                  <a:lnTo>
                    <a:pt x="245" y="69"/>
                  </a:lnTo>
                  <a:lnTo>
                    <a:pt x="242" y="77"/>
                  </a:lnTo>
                  <a:lnTo>
                    <a:pt x="240" y="86"/>
                  </a:lnTo>
                  <a:lnTo>
                    <a:pt x="236" y="96"/>
                  </a:lnTo>
                  <a:lnTo>
                    <a:pt x="234" y="105"/>
                  </a:lnTo>
                  <a:lnTo>
                    <a:pt x="230" y="115"/>
                  </a:lnTo>
                  <a:lnTo>
                    <a:pt x="226" y="126"/>
                  </a:lnTo>
                  <a:lnTo>
                    <a:pt x="222" y="138"/>
                  </a:lnTo>
                  <a:lnTo>
                    <a:pt x="219" y="149"/>
                  </a:lnTo>
                  <a:lnTo>
                    <a:pt x="215" y="161"/>
                  </a:lnTo>
                  <a:lnTo>
                    <a:pt x="211" y="174"/>
                  </a:lnTo>
                  <a:lnTo>
                    <a:pt x="207" y="188"/>
                  </a:lnTo>
                  <a:lnTo>
                    <a:pt x="203" y="201"/>
                  </a:lnTo>
                  <a:lnTo>
                    <a:pt x="197" y="217"/>
                  </a:lnTo>
                  <a:lnTo>
                    <a:pt x="194" y="230"/>
                  </a:lnTo>
                  <a:lnTo>
                    <a:pt x="188" y="245"/>
                  </a:lnTo>
                  <a:lnTo>
                    <a:pt x="182" y="263"/>
                  </a:lnTo>
                  <a:lnTo>
                    <a:pt x="176" y="278"/>
                  </a:lnTo>
                  <a:lnTo>
                    <a:pt x="173" y="293"/>
                  </a:lnTo>
                  <a:lnTo>
                    <a:pt x="167" y="309"/>
                  </a:lnTo>
                  <a:lnTo>
                    <a:pt x="163" y="322"/>
                  </a:lnTo>
                  <a:lnTo>
                    <a:pt x="157" y="337"/>
                  </a:lnTo>
                  <a:lnTo>
                    <a:pt x="153" y="351"/>
                  </a:lnTo>
                  <a:lnTo>
                    <a:pt x="148" y="362"/>
                  </a:lnTo>
                  <a:lnTo>
                    <a:pt x="144" y="376"/>
                  </a:lnTo>
                  <a:lnTo>
                    <a:pt x="140" y="387"/>
                  </a:lnTo>
                  <a:lnTo>
                    <a:pt x="136" y="399"/>
                  </a:lnTo>
                  <a:lnTo>
                    <a:pt x="130" y="408"/>
                  </a:lnTo>
                  <a:lnTo>
                    <a:pt x="127" y="420"/>
                  </a:lnTo>
                  <a:lnTo>
                    <a:pt x="123" y="429"/>
                  </a:lnTo>
                  <a:lnTo>
                    <a:pt x="121" y="439"/>
                  </a:lnTo>
                  <a:lnTo>
                    <a:pt x="117" y="447"/>
                  </a:lnTo>
                  <a:lnTo>
                    <a:pt x="113" y="456"/>
                  </a:lnTo>
                  <a:lnTo>
                    <a:pt x="109" y="464"/>
                  </a:lnTo>
                  <a:lnTo>
                    <a:pt x="107" y="470"/>
                  </a:lnTo>
                  <a:lnTo>
                    <a:pt x="104" y="477"/>
                  </a:lnTo>
                  <a:lnTo>
                    <a:pt x="102" y="483"/>
                  </a:lnTo>
                  <a:lnTo>
                    <a:pt x="98" y="489"/>
                  </a:lnTo>
                  <a:lnTo>
                    <a:pt x="96" y="495"/>
                  </a:lnTo>
                  <a:lnTo>
                    <a:pt x="90" y="504"/>
                  </a:lnTo>
                  <a:lnTo>
                    <a:pt x="86" y="512"/>
                  </a:lnTo>
                  <a:lnTo>
                    <a:pt x="83" y="518"/>
                  </a:lnTo>
                  <a:lnTo>
                    <a:pt x="81" y="521"/>
                  </a:lnTo>
                  <a:lnTo>
                    <a:pt x="79" y="523"/>
                  </a:lnTo>
                  <a:lnTo>
                    <a:pt x="77" y="523"/>
                  </a:lnTo>
                  <a:lnTo>
                    <a:pt x="73" y="521"/>
                  </a:lnTo>
                  <a:lnTo>
                    <a:pt x="71" y="521"/>
                  </a:lnTo>
                  <a:lnTo>
                    <a:pt x="69" y="519"/>
                  </a:lnTo>
                  <a:lnTo>
                    <a:pt x="67" y="518"/>
                  </a:lnTo>
                  <a:lnTo>
                    <a:pt x="63" y="514"/>
                  </a:lnTo>
                  <a:lnTo>
                    <a:pt x="61" y="510"/>
                  </a:lnTo>
                  <a:lnTo>
                    <a:pt x="58" y="506"/>
                  </a:lnTo>
                  <a:lnTo>
                    <a:pt x="56" y="502"/>
                  </a:lnTo>
                  <a:lnTo>
                    <a:pt x="52" y="496"/>
                  </a:lnTo>
                  <a:lnTo>
                    <a:pt x="48" y="493"/>
                  </a:lnTo>
                  <a:lnTo>
                    <a:pt x="46" y="485"/>
                  </a:lnTo>
                  <a:lnTo>
                    <a:pt x="42" y="479"/>
                  </a:lnTo>
                  <a:lnTo>
                    <a:pt x="38" y="472"/>
                  </a:lnTo>
                  <a:lnTo>
                    <a:pt x="35" y="464"/>
                  </a:lnTo>
                  <a:lnTo>
                    <a:pt x="31" y="456"/>
                  </a:lnTo>
                  <a:lnTo>
                    <a:pt x="23" y="443"/>
                  </a:lnTo>
                  <a:lnTo>
                    <a:pt x="17" y="429"/>
                  </a:lnTo>
                  <a:lnTo>
                    <a:pt x="12" y="416"/>
                  </a:lnTo>
                  <a:lnTo>
                    <a:pt x="8" y="404"/>
                  </a:lnTo>
                  <a:lnTo>
                    <a:pt x="4" y="393"/>
                  </a:lnTo>
                  <a:lnTo>
                    <a:pt x="2" y="383"/>
                  </a:lnTo>
                  <a:lnTo>
                    <a:pt x="0" y="374"/>
                  </a:lnTo>
                  <a:lnTo>
                    <a:pt x="0" y="368"/>
                  </a:lnTo>
                  <a:lnTo>
                    <a:pt x="0" y="362"/>
                  </a:lnTo>
                  <a:lnTo>
                    <a:pt x="2" y="356"/>
                  </a:lnTo>
                  <a:lnTo>
                    <a:pt x="4" y="353"/>
                  </a:lnTo>
                  <a:lnTo>
                    <a:pt x="8" y="349"/>
                  </a:lnTo>
                  <a:lnTo>
                    <a:pt x="12" y="347"/>
                  </a:lnTo>
                  <a:lnTo>
                    <a:pt x="17" y="345"/>
                  </a:lnTo>
                  <a:lnTo>
                    <a:pt x="23" y="341"/>
                  </a:lnTo>
                  <a:lnTo>
                    <a:pt x="31" y="339"/>
                  </a:lnTo>
                </a:path>
              </a:pathLst>
            </a:custGeom>
            <a:solidFill>
              <a:srgbClr val="000000"/>
            </a:solidFill>
            <a:ln w="952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2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30"/>
                  </p:tgtEl>
                </p:cond>
              </p:nextCondLst>
            </p:seq>
          </p:childTnLst>
        </p:cTn>
      </p:par>
    </p:tnLst>
    <p:bldLst>
      <p:bldP spid="9222" grpId="0" autoUpdateAnimBg="0"/>
      <p:bldP spid="9223" grpId="0" animBg="1" autoUpdateAnimBg="0"/>
      <p:bldP spid="92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34263" y="276225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10263" y="3048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81513" y="276225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2763" y="242888"/>
            <a:ext cx="1295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233363"/>
            <a:ext cx="1295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42888" y="2571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拼   音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14488" y="2857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结   构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986463" y="33813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词    语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515225" y="3190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句    子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981200" y="990600"/>
            <a:ext cx="2133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000">
                <a:latin typeface="GB Pinyinok-C" pitchFamily="2" charset="-122"/>
                <a:ea typeface="GB Pinyinok-C" pitchFamily="2" charset="-122"/>
              </a:rPr>
              <a:t> b</a:t>
            </a:r>
            <a:r>
              <a:rPr lang="zh-CN" altLang="zh-CN" sz="4800">
                <a:latin typeface="宋体"/>
              </a:rPr>
              <a:t>à</a:t>
            </a:r>
            <a:r>
              <a:rPr lang="zh-CN" altLang="zh-CN" sz="4000">
                <a:latin typeface="GB Pinyinok-C" pitchFamily="2" charset="-122"/>
                <a:ea typeface="GB Pinyinok-C" pitchFamily="2" charset="-122"/>
              </a:rPr>
              <a:t>n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724400" y="3048000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000">
                <a:latin typeface="Arial" pitchFamily="34" charset="0"/>
                <a:ea typeface="楷体_GB2312" pitchFamily="49" charset="-122"/>
              </a:rPr>
              <a:t>独体结构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724400" y="428625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000">
                <a:latin typeface="楷体_GB2312" pitchFamily="49" charset="-122"/>
                <a:ea typeface="楷体_GB2312" pitchFamily="49" charset="-122"/>
              </a:rPr>
              <a:t>办法  公办  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0" y="5257800"/>
            <a:ext cx="9601200" cy="701675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000">
                <a:latin typeface="Arial" pitchFamily="34" charset="0"/>
                <a:ea typeface="楷体_GB2312" pitchFamily="49" charset="-122"/>
              </a:rPr>
              <a:t>乌鸦看见许多小石子，想出了一个办法。</a:t>
            </a: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1566863" y="1885950"/>
            <a:ext cx="2657475" cy="2657475"/>
            <a:chOff x="0" y="0"/>
            <a:chExt cx="1488" cy="1488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488" cy="1488"/>
            </a:xfrm>
            <a:prstGeom prst="rect">
              <a:avLst/>
            </a:prstGeom>
            <a:solidFill>
              <a:srgbClr val="99CC00">
                <a:alpha val="62000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0" y="750"/>
              <a:ext cx="14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735" y="0"/>
              <a:ext cx="0" cy="1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260" name="Picture 20" descr="Noname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6256338"/>
            <a:ext cx="685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124200" y="304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部    首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567238" y="3333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笔   顺</a:t>
            </a:r>
          </a:p>
        </p:txBody>
      </p:sp>
      <p:grpSp>
        <p:nvGrpSpPr>
          <p:cNvPr id="10263" name="Group 113"/>
          <p:cNvGrpSpPr>
            <a:grpSpLocks/>
          </p:cNvGrpSpPr>
          <p:nvPr/>
        </p:nvGrpSpPr>
        <p:grpSpPr bwMode="auto">
          <a:xfrm>
            <a:off x="4724400" y="1966913"/>
            <a:ext cx="2209800" cy="757237"/>
            <a:chOff x="0" y="0"/>
            <a:chExt cx="1392" cy="477"/>
          </a:xfrm>
        </p:grpSpPr>
        <p:sp>
          <p:nvSpPr>
            <p:cNvPr id="10264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11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sz="4000">
                  <a:latin typeface="Arial" pitchFamily="34" charset="0"/>
                  <a:ea typeface="楷体_GB2312" pitchFamily="49" charset="-122"/>
                </a:rPr>
                <a:t>力部</a:t>
              </a:r>
            </a:p>
          </p:txBody>
        </p:sp>
        <p:grpSp>
          <p:nvGrpSpPr>
            <p:cNvPr id="10265" name="Group 108"/>
            <p:cNvGrpSpPr>
              <a:grpSpLocks/>
            </p:cNvGrpSpPr>
            <p:nvPr/>
          </p:nvGrpSpPr>
          <p:grpSpPr bwMode="auto">
            <a:xfrm>
              <a:off x="925" y="9"/>
              <a:ext cx="467" cy="468"/>
              <a:chOff x="0" y="0"/>
              <a:chExt cx="779" cy="780"/>
            </a:xfrm>
          </p:grpSpPr>
          <p:sp>
            <p:nvSpPr>
              <p:cNvPr id="10266" name="AutoShape 109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779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Freeform 110"/>
              <p:cNvSpPr>
                <a:spLocks noEditPoints="1" noChangeArrowheads="1"/>
              </p:cNvSpPr>
              <p:nvPr/>
            </p:nvSpPr>
            <p:spPr bwMode="auto">
              <a:xfrm>
                <a:off x="6" y="4"/>
                <a:ext cx="760" cy="763"/>
              </a:xfrm>
              <a:custGeom>
                <a:avLst/>
                <a:gdLst>
                  <a:gd name="T0" fmla="*/ 141 w 760"/>
                  <a:gd name="T1" fmla="*/ 686 h 763"/>
                  <a:gd name="T2" fmla="*/ 59 w 760"/>
                  <a:gd name="T3" fmla="*/ 730 h 763"/>
                  <a:gd name="T4" fmla="*/ 19 w 760"/>
                  <a:gd name="T5" fmla="*/ 745 h 763"/>
                  <a:gd name="T6" fmla="*/ 2 w 760"/>
                  <a:gd name="T7" fmla="*/ 749 h 763"/>
                  <a:gd name="T8" fmla="*/ 5 w 760"/>
                  <a:gd name="T9" fmla="*/ 740 h 763"/>
                  <a:gd name="T10" fmla="*/ 36 w 760"/>
                  <a:gd name="T11" fmla="*/ 717 h 763"/>
                  <a:gd name="T12" fmla="*/ 101 w 760"/>
                  <a:gd name="T13" fmla="*/ 673 h 763"/>
                  <a:gd name="T14" fmla="*/ 206 w 760"/>
                  <a:gd name="T15" fmla="*/ 584 h 763"/>
                  <a:gd name="T16" fmla="*/ 300 w 760"/>
                  <a:gd name="T17" fmla="*/ 460 h 763"/>
                  <a:gd name="T18" fmla="*/ 367 w 760"/>
                  <a:gd name="T19" fmla="*/ 324 h 763"/>
                  <a:gd name="T20" fmla="*/ 407 w 760"/>
                  <a:gd name="T21" fmla="*/ 188 h 763"/>
                  <a:gd name="T22" fmla="*/ 419 w 760"/>
                  <a:gd name="T23" fmla="*/ 94 h 763"/>
                  <a:gd name="T24" fmla="*/ 415 w 760"/>
                  <a:gd name="T25" fmla="*/ 34 h 763"/>
                  <a:gd name="T26" fmla="*/ 404 w 760"/>
                  <a:gd name="T27" fmla="*/ 9 h 763"/>
                  <a:gd name="T28" fmla="*/ 417 w 760"/>
                  <a:gd name="T29" fmla="*/ 0 h 763"/>
                  <a:gd name="T30" fmla="*/ 463 w 760"/>
                  <a:gd name="T31" fmla="*/ 9 h 763"/>
                  <a:gd name="T32" fmla="*/ 497 w 760"/>
                  <a:gd name="T33" fmla="*/ 29 h 763"/>
                  <a:gd name="T34" fmla="*/ 497 w 760"/>
                  <a:gd name="T35" fmla="*/ 63 h 763"/>
                  <a:gd name="T36" fmla="*/ 484 w 760"/>
                  <a:gd name="T37" fmla="*/ 124 h 763"/>
                  <a:gd name="T38" fmla="*/ 457 w 760"/>
                  <a:gd name="T39" fmla="*/ 237 h 763"/>
                  <a:gd name="T40" fmla="*/ 409 w 760"/>
                  <a:gd name="T41" fmla="*/ 379 h 763"/>
                  <a:gd name="T42" fmla="*/ 335 w 760"/>
                  <a:gd name="T43" fmla="*/ 508 h 763"/>
                  <a:gd name="T44" fmla="*/ 245 w 760"/>
                  <a:gd name="T45" fmla="*/ 609 h 763"/>
                  <a:gd name="T46" fmla="*/ 547 w 760"/>
                  <a:gd name="T47" fmla="*/ 749 h 763"/>
                  <a:gd name="T48" fmla="*/ 518 w 760"/>
                  <a:gd name="T49" fmla="*/ 763 h 763"/>
                  <a:gd name="T50" fmla="*/ 507 w 760"/>
                  <a:gd name="T51" fmla="*/ 738 h 763"/>
                  <a:gd name="T52" fmla="*/ 494 w 760"/>
                  <a:gd name="T53" fmla="*/ 688 h 763"/>
                  <a:gd name="T54" fmla="*/ 446 w 760"/>
                  <a:gd name="T55" fmla="*/ 648 h 763"/>
                  <a:gd name="T56" fmla="*/ 434 w 760"/>
                  <a:gd name="T57" fmla="*/ 628 h 763"/>
                  <a:gd name="T58" fmla="*/ 473 w 760"/>
                  <a:gd name="T59" fmla="*/ 632 h 763"/>
                  <a:gd name="T60" fmla="*/ 530 w 760"/>
                  <a:gd name="T61" fmla="*/ 644 h 763"/>
                  <a:gd name="T62" fmla="*/ 564 w 760"/>
                  <a:gd name="T63" fmla="*/ 632 h 763"/>
                  <a:gd name="T64" fmla="*/ 589 w 760"/>
                  <a:gd name="T65" fmla="*/ 598 h 763"/>
                  <a:gd name="T66" fmla="*/ 620 w 760"/>
                  <a:gd name="T67" fmla="*/ 515 h 763"/>
                  <a:gd name="T68" fmla="*/ 656 w 760"/>
                  <a:gd name="T69" fmla="*/ 341 h 763"/>
                  <a:gd name="T70" fmla="*/ 660 w 760"/>
                  <a:gd name="T71" fmla="*/ 297 h 763"/>
                  <a:gd name="T72" fmla="*/ 654 w 760"/>
                  <a:gd name="T73" fmla="*/ 272 h 763"/>
                  <a:gd name="T74" fmla="*/ 629 w 760"/>
                  <a:gd name="T75" fmla="*/ 255 h 763"/>
                  <a:gd name="T76" fmla="*/ 555 w 760"/>
                  <a:gd name="T77" fmla="*/ 253 h 763"/>
                  <a:gd name="T78" fmla="*/ 473 w 760"/>
                  <a:gd name="T79" fmla="*/ 266 h 763"/>
                  <a:gd name="T80" fmla="*/ 317 w 760"/>
                  <a:gd name="T81" fmla="*/ 297 h 763"/>
                  <a:gd name="T82" fmla="*/ 226 w 760"/>
                  <a:gd name="T83" fmla="*/ 316 h 763"/>
                  <a:gd name="T84" fmla="*/ 197 w 760"/>
                  <a:gd name="T85" fmla="*/ 322 h 763"/>
                  <a:gd name="T86" fmla="*/ 178 w 760"/>
                  <a:gd name="T87" fmla="*/ 318 h 763"/>
                  <a:gd name="T88" fmla="*/ 141 w 760"/>
                  <a:gd name="T89" fmla="*/ 297 h 763"/>
                  <a:gd name="T90" fmla="*/ 128 w 760"/>
                  <a:gd name="T91" fmla="*/ 278 h 763"/>
                  <a:gd name="T92" fmla="*/ 149 w 760"/>
                  <a:gd name="T93" fmla="*/ 272 h 763"/>
                  <a:gd name="T94" fmla="*/ 214 w 760"/>
                  <a:gd name="T95" fmla="*/ 268 h 763"/>
                  <a:gd name="T96" fmla="*/ 363 w 760"/>
                  <a:gd name="T97" fmla="*/ 247 h 763"/>
                  <a:gd name="T98" fmla="*/ 549 w 760"/>
                  <a:gd name="T99" fmla="*/ 218 h 763"/>
                  <a:gd name="T100" fmla="*/ 601 w 760"/>
                  <a:gd name="T101" fmla="*/ 209 h 763"/>
                  <a:gd name="T102" fmla="*/ 629 w 760"/>
                  <a:gd name="T103" fmla="*/ 201 h 763"/>
                  <a:gd name="T104" fmla="*/ 666 w 760"/>
                  <a:gd name="T105" fmla="*/ 195 h 763"/>
                  <a:gd name="T106" fmla="*/ 710 w 760"/>
                  <a:gd name="T107" fmla="*/ 218 h 763"/>
                  <a:gd name="T108" fmla="*/ 754 w 760"/>
                  <a:gd name="T109" fmla="*/ 251 h 763"/>
                  <a:gd name="T110" fmla="*/ 756 w 760"/>
                  <a:gd name="T111" fmla="*/ 270 h 763"/>
                  <a:gd name="T112" fmla="*/ 737 w 760"/>
                  <a:gd name="T113" fmla="*/ 285 h 763"/>
                  <a:gd name="T114" fmla="*/ 723 w 760"/>
                  <a:gd name="T115" fmla="*/ 343 h 763"/>
                  <a:gd name="T116" fmla="*/ 706 w 760"/>
                  <a:gd name="T117" fmla="*/ 441 h 763"/>
                  <a:gd name="T118" fmla="*/ 675 w 760"/>
                  <a:gd name="T119" fmla="*/ 558 h 763"/>
                  <a:gd name="T120" fmla="*/ 631 w 760"/>
                  <a:gd name="T121" fmla="*/ 663 h 763"/>
                  <a:gd name="T122" fmla="*/ 574 w 760"/>
                  <a:gd name="T123" fmla="*/ 730 h 76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760"/>
                  <a:gd name="T187" fmla="*/ 0 h 763"/>
                  <a:gd name="T188" fmla="*/ 760 w 760"/>
                  <a:gd name="T189" fmla="*/ 763 h 76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760" h="763">
                    <a:moveTo>
                      <a:pt x="229" y="623"/>
                    </a:moveTo>
                    <a:lnTo>
                      <a:pt x="212" y="638"/>
                    </a:lnTo>
                    <a:lnTo>
                      <a:pt x="195" y="651"/>
                    </a:lnTo>
                    <a:lnTo>
                      <a:pt x="178" y="663"/>
                    </a:lnTo>
                    <a:lnTo>
                      <a:pt x="161" y="676"/>
                    </a:lnTo>
                    <a:lnTo>
                      <a:pt x="141" y="686"/>
                    </a:lnTo>
                    <a:lnTo>
                      <a:pt x="124" y="697"/>
                    </a:lnTo>
                    <a:lnTo>
                      <a:pt x="105" y="707"/>
                    </a:lnTo>
                    <a:lnTo>
                      <a:pt x="86" y="717"/>
                    </a:lnTo>
                    <a:lnTo>
                      <a:pt x="76" y="722"/>
                    </a:lnTo>
                    <a:lnTo>
                      <a:pt x="67" y="726"/>
                    </a:lnTo>
                    <a:lnTo>
                      <a:pt x="59" y="730"/>
                    </a:lnTo>
                    <a:lnTo>
                      <a:pt x="50" y="734"/>
                    </a:lnTo>
                    <a:lnTo>
                      <a:pt x="44" y="736"/>
                    </a:lnTo>
                    <a:lnTo>
                      <a:pt x="36" y="740"/>
                    </a:lnTo>
                    <a:lnTo>
                      <a:pt x="30" y="742"/>
                    </a:lnTo>
                    <a:lnTo>
                      <a:pt x="25" y="743"/>
                    </a:lnTo>
                    <a:lnTo>
                      <a:pt x="19" y="745"/>
                    </a:lnTo>
                    <a:lnTo>
                      <a:pt x="15" y="747"/>
                    </a:lnTo>
                    <a:lnTo>
                      <a:pt x="11" y="747"/>
                    </a:lnTo>
                    <a:lnTo>
                      <a:pt x="7" y="749"/>
                    </a:lnTo>
                    <a:lnTo>
                      <a:pt x="5" y="749"/>
                    </a:lnTo>
                    <a:lnTo>
                      <a:pt x="4" y="749"/>
                    </a:lnTo>
                    <a:lnTo>
                      <a:pt x="2" y="749"/>
                    </a:lnTo>
                    <a:lnTo>
                      <a:pt x="0" y="747"/>
                    </a:lnTo>
                    <a:lnTo>
                      <a:pt x="2" y="745"/>
                    </a:lnTo>
                    <a:lnTo>
                      <a:pt x="4" y="743"/>
                    </a:lnTo>
                    <a:lnTo>
                      <a:pt x="5" y="740"/>
                    </a:lnTo>
                    <a:lnTo>
                      <a:pt x="9" y="738"/>
                    </a:lnTo>
                    <a:lnTo>
                      <a:pt x="13" y="734"/>
                    </a:lnTo>
                    <a:lnTo>
                      <a:pt x="19" y="730"/>
                    </a:lnTo>
                    <a:lnTo>
                      <a:pt x="25" y="726"/>
                    </a:lnTo>
                    <a:lnTo>
                      <a:pt x="30" y="722"/>
                    </a:lnTo>
                    <a:lnTo>
                      <a:pt x="36" y="717"/>
                    </a:lnTo>
                    <a:lnTo>
                      <a:pt x="44" y="711"/>
                    </a:lnTo>
                    <a:lnTo>
                      <a:pt x="53" y="705"/>
                    </a:lnTo>
                    <a:lnTo>
                      <a:pt x="61" y="699"/>
                    </a:lnTo>
                    <a:lnTo>
                      <a:pt x="72" y="694"/>
                    </a:lnTo>
                    <a:lnTo>
                      <a:pt x="82" y="686"/>
                    </a:lnTo>
                    <a:lnTo>
                      <a:pt x="101" y="673"/>
                    </a:lnTo>
                    <a:lnTo>
                      <a:pt x="120" y="659"/>
                    </a:lnTo>
                    <a:lnTo>
                      <a:pt x="139" y="646"/>
                    </a:lnTo>
                    <a:lnTo>
                      <a:pt x="157" y="630"/>
                    </a:lnTo>
                    <a:lnTo>
                      <a:pt x="174" y="615"/>
                    </a:lnTo>
                    <a:lnTo>
                      <a:pt x="191" y="600"/>
                    </a:lnTo>
                    <a:lnTo>
                      <a:pt x="206" y="584"/>
                    </a:lnTo>
                    <a:lnTo>
                      <a:pt x="222" y="567"/>
                    </a:lnTo>
                    <a:lnTo>
                      <a:pt x="249" y="533"/>
                    </a:lnTo>
                    <a:lnTo>
                      <a:pt x="262" y="515"/>
                    </a:lnTo>
                    <a:lnTo>
                      <a:pt x="275" y="498"/>
                    </a:lnTo>
                    <a:lnTo>
                      <a:pt x="289" y="479"/>
                    </a:lnTo>
                    <a:lnTo>
                      <a:pt x="300" y="460"/>
                    </a:lnTo>
                    <a:lnTo>
                      <a:pt x="312" y="443"/>
                    </a:lnTo>
                    <a:lnTo>
                      <a:pt x="321" y="421"/>
                    </a:lnTo>
                    <a:lnTo>
                      <a:pt x="340" y="383"/>
                    </a:lnTo>
                    <a:lnTo>
                      <a:pt x="350" y="364"/>
                    </a:lnTo>
                    <a:lnTo>
                      <a:pt x="360" y="345"/>
                    </a:lnTo>
                    <a:lnTo>
                      <a:pt x="367" y="324"/>
                    </a:lnTo>
                    <a:lnTo>
                      <a:pt x="375" y="305"/>
                    </a:lnTo>
                    <a:lnTo>
                      <a:pt x="381" y="285"/>
                    </a:lnTo>
                    <a:lnTo>
                      <a:pt x="388" y="266"/>
                    </a:lnTo>
                    <a:lnTo>
                      <a:pt x="398" y="228"/>
                    </a:lnTo>
                    <a:lnTo>
                      <a:pt x="404" y="207"/>
                    </a:lnTo>
                    <a:lnTo>
                      <a:pt x="407" y="188"/>
                    </a:lnTo>
                    <a:lnTo>
                      <a:pt x="411" y="168"/>
                    </a:lnTo>
                    <a:lnTo>
                      <a:pt x="415" y="149"/>
                    </a:lnTo>
                    <a:lnTo>
                      <a:pt x="417" y="130"/>
                    </a:lnTo>
                    <a:lnTo>
                      <a:pt x="419" y="111"/>
                    </a:lnTo>
                    <a:lnTo>
                      <a:pt x="419" y="101"/>
                    </a:lnTo>
                    <a:lnTo>
                      <a:pt x="419" y="94"/>
                    </a:lnTo>
                    <a:lnTo>
                      <a:pt x="419" y="84"/>
                    </a:lnTo>
                    <a:lnTo>
                      <a:pt x="421" y="78"/>
                    </a:lnTo>
                    <a:lnTo>
                      <a:pt x="419" y="63"/>
                    </a:lnTo>
                    <a:lnTo>
                      <a:pt x="419" y="52"/>
                    </a:lnTo>
                    <a:lnTo>
                      <a:pt x="417" y="42"/>
                    </a:lnTo>
                    <a:lnTo>
                      <a:pt x="415" y="34"/>
                    </a:lnTo>
                    <a:lnTo>
                      <a:pt x="413" y="29"/>
                    </a:lnTo>
                    <a:lnTo>
                      <a:pt x="411" y="23"/>
                    </a:lnTo>
                    <a:lnTo>
                      <a:pt x="407" y="19"/>
                    </a:lnTo>
                    <a:lnTo>
                      <a:pt x="406" y="17"/>
                    </a:lnTo>
                    <a:lnTo>
                      <a:pt x="406" y="13"/>
                    </a:lnTo>
                    <a:lnTo>
                      <a:pt x="404" y="9"/>
                    </a:lnTo>
                    <a:lnTo>
                      <a:pt x="404" y="7"/>
                    </a:lnTo>
                    <a:lnTo>
                      <a:pt x="406" y="6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1" y="0"/>
                    </a:lnTo>
                    <a:lnTo>
                      <a:pt x="417" y="0"/>
                    </a:lnTo>
                    <a:lnTo>
                      <a:pt x="421" y="0"/>
                    </a:lnTo>
                    <a:lnTo>
                      <a:pt x="428" y="2"/>
                    </a:lnTo>
                    <a:lnTo>
                      <a:pt x="436" y="2"/>
                    </a:lnTo>
                    <a:lnTo>
                      <a:pt x="444" y="4"/>
                    </a:lnTo>
                    <a:lnTo>
                      <a:pt x="453" y="6"/>
                    </a:lnTo>
                    <a:lnTo>
                      <a:pt x="463" y="9"/>
                    </a:lnTo>
                    <a:lnTo>
                      <a:pt x="471" y="13"/>
                    </a:lnTo>
                    <a:lnTo>
                      <a:pt x="478" y="17"/>
                    </a:lnTo>
                    <a:lnTo>
                      <a:pt x="486" y="19"/>
                    </a:lnTo>
                    <a:lnTo>
                      <a:pt x="490" y="23"/>
                    </a:lnTo>
                    <a:lnTo>
                      <a:pt x="495" y="25"/>
                    </a:lnTo>
                    <a:lnTo>
                      <a:pt x="497" y="29"/>
                    </a:lnTo>
                    <a:lnTo>
                      <a:pt x="499" y="30"/>
                    </a:lnTo>
                    <a:lnTo>
                      <a:pt x="501" y="36"/>
                    </a:lnTo>
                    <a:lnTo>
                      <a:pt x="503" y="42"/>
                    </a:lnTo>
                    <a:lnTo>
                      <a:pt x="501" y="50"/>
                    </a:lnTo>
                    <a:lnTo>
                      <a:pt x="499" y="57"/>
                    </a:lnTo>
                    <a:lnTo>
                      <a:pt x="497" y="63"/>
                    </a:lnTo>
                    <a:lnTo>
                      <a:pt x="495" y="69"/>
                    </a:lnTo>
                    <a:lnTo>
                      <a:pt x="494" y="76"/>
                    </a:lnTo>
                    <a:lnTo>
                      <a:pt x="492" y="86"/>
                    </a:lnTo>
                    <a:lnTo>
                      <a:pt x="488" y="98"/>
                    </a:lnTo>
                    <a:lnTo>
                      <a:pt x="486" y="111"/>
                    </a:lnTo>
                    <a:lnTo>
                      <a:pt x="484" y="124"/>
                    </a:lnTo>
                    <a:lnTo>
                      <a:pt x="480" y="142"/>
                    </a:lnTo>
                    <a:lnTo>
                      <a:pt x="476" y="159"/>
                    </a:lnTo>
                    <a:lnTo>
                      <a:pt x="473" y="176"/>
                    </a:lnTo>
                    <a:lnTo>
                      <a:pt x="469" y="197"/>
                    </a:lnTo>
                    <a:lnTo>
                      <a:pt x="463" y="216"/>
                    </a:lnTo>
                    <a:lnTo>
                      <a:pt x="457" y="237"/>
                    </a:lnTo>
                    <a:lnTo>
                      <a:pt x="451" y="260"/>
                    </a:lnTo>
                    <a:lnTo>
                      <a:pt x="444" y="283"/>
                    </a:lnTo>
                    <a:lnTo>
                      <a:pt x="438" y="308"/>
                    </a:lnTo>
                    <a:lnTo>
                      <a:pt x="428" y="331"/>
                    </a:lnTo>
                    <a:lnTo>
                      <a:pt x="419" y="356"/>
                    </a:lnTo>
                    <a:lnTo>
                      <a:pt x="409" y="379"/>
                    </a:lnTo>
                    <a:lnTo>
                      <a:pt x="398" y="402"/>
                    </a:lnTo>
                    <a:lnTo>
                      <a:pt x="386" y="425"/>
                    </a:lnTo>
                    <a:lnTo>
                      <a:pt x="375" y="446"/>
                    </a:lnTo>
                    <a:lnTo>
                      <a:pt x="361" y="467"/>
                    </a:lnTo>
                    <a:lnTo>
                      <a:pt x="348" y="489"/>
                    </a:lnTo>
                    <a:lnTo>
                      <a:pt x="335" y="508"/>
                    </a:lnTo>
                    <a:lnTo>
                      <a:pt x="321" y="527"/>
                    </a:lnTo>
                    <a:lnTo>
                      <a:pt x="308" y="544"/>
                    </a:lnTo>
                    <a:lnTo>
                      <a:pt x="293" y="561"/>
                    </a:lnTo>
                    <a:lnTo>
                      <a:pt x="277" y="577"/>
                    </a:lnTo>
                    <a:lnTo>
                      <a:pt x="260" y="594"/>
                    </a:lnTo>
                    <a:lnTo>
                      <a:pt x="245" y="609"/>
                    </a:lnTo>
                    <a:lnTo>
                      <a:pt x="229" y="623"/>
                    </a:lnTo>
                    <a:close/>
                    <a:moveTo>
                      <a:pt x="574" y="730"/>
                    </a:moveTo>
                    <a:lnTo>
                      <a:pt x="564" y="738"/>
                    </a:lnTo>
                    <a:lnTo>
                      <a:pt x="555" y="745"/>
                    </a:lnTo>
                    <a:lnTo>
                      <a:pt x="547" y="749"/>
                    </a:lnTo>
                    <a:lnTo>
                      <a:pt x="541" y="755"/>
                    </a:lnTo>
                    <a:lnTo>
                      <a:pt x="536" y="759"/>
                    </a:lnTo>
                    <a:lnTo>
                      <a:pt x="530" y="761"/>
                    </a:lnTo>
                    <a:lnTo>
                      <a:pt x="526" y="763"/>
                    </a:lnTo>
                    <a:lnTo>
                      <a:pt x="522" y="763"/>
                    </a:lnTo>
                    <a:lnTo>
                      <a:pt x="518" y="763"/>
                    </a:lnTo>
                    <a:lnTo>
                      <a:pt x="515" y="761"/>
                    </a:lnTo>
                    <a:lnTo>
                      <a:pt x="513" y="757"/>
                    </a:lnTo>
                    <a:lnTo>
                      <a:pt x="511" y="755"/>
                    </a:lnTo>
                    <a:lnTo>
                      <a:pt x="509" y="749"/>
                    </a:lnTo>
                    <a:lnTo>
                      <a:pt x="509" y="745"/>
                    </a:lnTo>
                    <a:lnTo>
                      <a:pt x="507" y="738"/>
                    </a:lnTo>
                    <a:lnTo>
                      <a:pt x="507" y="730"/>
                    </a:lnTo>
                    <a:lnTo>
                      <a:pt x="507" y="722"/>
                    </a:lnTo>
                    <a:lnTo>
                      <a:pt x="505" y="713"/>
                    </a:lnTo>
                    <a:lnTo>
                      <a:pt x="503" y="705"/>
                    </a:lnTo>
                    <a:lnTo>
                      <a:pt x="497" y="697"/>
                    </a:lnTo>
                    <a:lnTo>
                      <a:pt x="494" y="688"/>
                    </a:lnTo>
                    <a:lnTo>
                      <a:pt x="486" y="680"/>
                    </a:lnTo>
                    <a:lnTo>
                      <a:pt x="478" y="673"/>
                    </a:lnTo>
                    <a:lnTo>
                      <a:pt x="469" y="665"/>
                    </a:lnTo>
                    <a:lnTo>
                      <a:pt x="459" y="659"/>
                    </a:lnTo>
                    <a:lnTo>
                      <a:pt x="451" y="653"/>
                    </a:lnTo>
                    <a:lnTo>
                      <a:pt x="446" y="648"/>
                    </a:lnTo>
                    <a:lnTo>
                      <a:pt x="440" y="642"/>
                    </a:lnTo>
                    <a:lnTo>
                      <a:pt x="436" y="638"/>
                    </a:lnTo>
                    <a:lnTo>
                      <a:pt x="434" y="634"/>
                    </a:lnTo>
                    <a:lnTo>
                      <a:pt x="432" y="632"/>
                    </a:lnTo>
                    <a:lnTo>
                      <a:pt x="434" y="630"/>
                    </a:lnTo>
                    <a:lnTo>
                      <a:pt x="434" y="628"/>
                    </a:lnTo>
                    <a:lnTo>
                      <a:pt x="436" y="628"/>
                    </a:lnTo>
                    <a:lnTo>
                      <a:pt x="440" y="628"/>
                    </a:lnTo>
                    <a:lnTo>
                      <a:pt x="446" y="628"/>
                    </a:lnTo>
                    <a:lnTo>
                      <a:pt x="453" y="628"/>
                    </a:lnTo>
                    <a:lnTo>
                      <a:pt x="461" y="630"/>
                    </a:lnTo>
                    <a:lnTo>
                      <a:pt x="473" y="632"/>
                    </a:lnTo>
                    <a:lnTo>
                      <a:pt x="484" y="634"/>
                    </a:lnTo>
                    <a:lnTo>
                      <a:pt x="495" y="638"/>
                    </a:lnTo>
                    <a:lnTo>
                      <a:pt x="505" y="640"/>
                    </a:lnTo>
                    <a:lnTo>
                      <a:pt x="515" y="642"/>
                    </a:lnTo>
                    <a:lnTo>
                      <a:pt x="522" y="642"/>
                    </a:lnTo>
                    <a:lnTo>
                      <a:pt x="530" y="644"/>
                    </a:lnTo>
                    <a:lnTo>
                      <a:pt x="536" y="642"/>
                    </a:lnTo>
                    <a:lnTo>
                      <a:pt x="541" y="642"/>
                    </a:lnTo>
                    <a:lnTo>
                      <a:pt x="545" y="640"/>
                    </a:lnTo>
                    <a:lnTo>
                      <a:pt x="555" y="638"/>
                    </a:lnTo>
                    <a:lnTo>
                      <a:pt x="559" y="634"/>
                    </a:lnTo>
                    <a:lnTo>
                      <a:pt x="564" y="632"/>
                    </a:lnTo>
                    <a:lnTo>
                      <a:pt x="568" y="628"/>
                    </a:lnTo>
                    <a:lnTo>
                      <a:pt x="572" y="625"/>
                    </a:lnTo>
                    <a:lnTo>
                      <a:pt x="576" y="619"/>
                    </a:lnTo>
                    <a:lnTo>
                      <a:pt x="582" y="613"/>
                    </a:lnTo>
                    <a:lnTo>
                      <a:pt x="585" y="605"/>
                    </a:lnTo>
                    <a:lnTo>
                      <a:pt x="589" y="598"/>
                    </a:lnTo>
                    <a:lnTo>
                      <a:pt x="595" y="588"/>
                    </a:lnTo>
                    <a:lnTo>
                      <a:pt x="599" y="577"/>
                    </a:lnTo>
                    <a:lnTo>
                      <a:pt x="605" y="563"/>
                    </a:lnTo>
                    <a:lnTo>
                      <a:pt x="608" y="550"/>
                    </a:lnTo>
                    <a:lnTo>
                      <a:pt x="614" y="533"/>
                    </a:lnTo>
                    <a:lnTo>
                      <a:pt x="620" y="515"/>
                    </a:lnTo>
                    <a:lnTo>
                      <a:pt x="628" y="479"/>
                    </a:lnTo>
                    <a:lnTo>
                      <a:pt x="637" y="441"/>
                    </a:lnTo>
                    <a:lnTo>
                      <a:pt x="645" y="400"/>
                    </a:lnTo>
                    <a:lnTo>
                      <a:pt x="654" y="360"/>
                    </a:lnTo>
                    <a:lnTo>
                      <a:pt x="656" y="351"/>
                    </a:lnTo>
                    <a:lnTo>
                      <a:pt x="656" y="341"/>
                    </a:lnTo>
                    <a:lnTo>
                      <a:pt x="658" y="333"/>
                    </a:lnTo>
                    <a:lnTo>
                      <a:pt x="658" y="326"/>
                    </a:lnTo>
                    <a:lnTo>
                      <a:pt x="658" y="318"/>
                    </a:lnTo>
                    <a:lnTo>
                      <a:pt x="660" y="310"/>
                    </a:lnTo>
                    <a:lnTo>
                      <a:pt x="660" y="303"/>
                    </a:lnTo>
                    <a:lnTo>
                      <a:pt x="660" y="297"/>
                    </a:lnTo>
                    <a:lnTo>
                      <a:pt x="660" y="291"/>
                    </a:lnTo>
                    <a:lnTo>
                      <a:pt x="658" y="287"/>
                    </a:lnTo>
                    <a:lnTo>
                      <a:pt x="658" y="282"/>
                    </a:lnTo>
                    <a:lnTo>
                      <a:pt x="656" y="278"/>
                    </a:lnTo>
                    <a:lnTo>
                      <a:pt x="656" y="274"/>
                    </a:lnTo>
                    <a:lnTo>
                      <a:pt x="654" y="272"/>
                    </a:lnTo>
                    <a:lnTo>
                      <a:pt x="652" y="268"/>
                    </a:lnTo>
                    <a:lnTo>
                      <a:pt x="651" y="266"/>
                    </a:lnTo>
                    <a:lnTo>
                      <a:pt x="647" y="262"/>
                    </a:lnTo>
                    <a:lnTo>
                      <a:pt x="641" y="260"/>
                    </a:lnTo>
                    <a:lnTo>
                      <a:pt x="635" y="257"/>
                    </a:lnTo>
                    <a:lnTo>
                      <a:pt x="629" y="255"/>
                    </a:lnTo>
                    <a:lnTo>
                      <a:pt x="624" y="255"/>
                    </a:lnTo>
                    <a:lnTo>
                      <a:pt x="618" y="253"/>
                    </a:lnTo>
                    <a:lnTo>
                      <a:pt x="605" y="253"/>
                    </a:lnTo>
                    <a:lnTo>
                      <a:pt x="589" y="253"/>
                    </a:lnTo>
                    <a:lnTo>
                      <a:pt x="572" y="253"/>
                    </a:lnTo>
                    <a:lnTo>
                      <a:pt x="555" y="253"/>
                    </a:lnTo>
                    <a:lnTo>
                      <a:pt x="534" y="257"/>
                    </a:lnTo>
                    <a:lnTo>
                      <a:pt x="524" y="257"/>
                    </a:lnTo>
                    <a:lnTo>
                      <a:pt x="513" y="259"/>
                    </a:lnTo>
                    <a:lnTo>
                      <a:pt x="499" y="260"/>
                    </a:lnTo>
                    <a:lnTo>
                      <a:pt x="486" y="264"/>
                    </a:lnTo>
                    <a:lnTo>
                      <a:pt x="473" y="266"/>
                    </a:lnTo>
                    <a:lnTo>
                      <a:pt x="457" y="270"/>
                    </a:lnTo>
                    <a:lnTo>
                      <a:pt x="442" y="272"/>
                    </a:lnTo>
                    <a:lnTo>
                      <a:pt x="427" y="276"/>
                    </a:lnTo>
                    <a:lnTo>
                      <a:pt x="390" y="283"/>
                    </a:lnTo>
                    <a:lnTo>
                      <a:pt x="354" y="291"/>
                    </a:lnTo>
                    <a:lnTo>
                      <a:pt x="317" y="297"/>
                    </a:lnTo>
                    <a:lnTo>
                      <a:pt x="279" y="305"/>
                    </a:lnTo>
                    <a:lnTo>
                      <a:pt x="262" y="308"/>
                    </a:lnTo>
                    <a:lnTo>
                      <a:pt x="245" y="312"/>
                    </a:lnTo>
                    <a:lnTo>
                      <a:pt x="237" y="312"/>
                    </a:lnTo>
                    <a:lnTo>
                      <a:pt x="231" y="314"/>
                    </a:lnTo>
                    <a:lnTo>
                      <a:pt x="226" y="316"/>
                    </a:lnTo>
                    <a:lnTo>
                      <a:pt x="218" y="316"/>
                    </a:lnTo>
                    <a:lnTo>
                      <a:pt x="214" y="318"/>
                    </a:lnTo>
                    <a:lnTo>
                      <a:pt x="208" y="318"/>
                    </a:lnTo>
                    <a:lnTo>
                      <a:pt x="205" y="320"/>
                    </a:lnTo>
                    <a:lnTo>
                      <a:pt x="201" y="320"/>
                    </a:lnTo>
                    <a:lnTo>
                      <a:pt x="197" y="322"/>
                    </a:lnTo>
                    <a:lnTo>
                      <a:pt x="195" y="322"/>
                    </a:lnTo>
                    <a:lnTo>
                      <a:pt x="191" y="322"/>
                    </a:lnTo>
                    <a:lnTo>
                      <a:pt x="185" y="322"/>
                    </a:lnTo>
                    <a:lnTo>
                      <a:pt x="182" y="320"/>
                    </a:lnTo>
                    <a:lnTo>
                      <a:pt x="178" y="318"/>
                    </a:lnTo>
                    <a:lnTo>
                      <a:pt x="172" y="316"/>
                    </a:lnTo>
                    <a:lnTo>
                      <a:pt x="166" y="314"/>
                    </a:lnTo>
                    <a:lnTo>
                      <a:pt x="161" y="310"/>
                    </a:lnTo>
                    <a:lnTo>
                      <a:pt x="155" y="306"/>
                    </a:lnTo>
                    <a:lnTo>
                      <a:pt x="147" y="301"/>
                    </a:lnTo>
                    <a:lnTo>
                      <a:pt x="141" y="297"/>
                    </a:lnTo>
                    <a:lnTo>
                      <a:pt x="136" y="291"/>
                    </a:lnTo>
                    <a:lnTo>
                      <a:pt x="132" y="287"/>
                    </a:lnTo>
                    <a:lnTo>
                      <a:pt x="130" y="285"/>
                    </a:lnTo>
                    <a:lnTo>
                      <a:pt x="128" y="282"/>
                    </a:lnTo>
                    <a:lnTo>
                      <a:pt x="128" y="280"/>
                    </a:lnTo>
                    <a:lnTo>
                      <a:pt x="128" y="278"/>
                    </a:lnTo>
                    <a:lnTo>
                      <a:pt x="128" y="276"/>
                    </a:lnTo>
                    <a:lnTo>
                      <a:pt x="130" y="276"/>
                    </a:lnTo>
                    <a:lnTo>
                      <a:pt x="134" y="274"/>
                    </a:lnTo>
                    <a:lnTo>
                      <a:pt x="138" y="274"/>
                    </a:lnTo>
                    <a:lnTo>
                      <a:pt x="143" y="274"/>
                    </a:lnTo>
                    <a:lnTo>
                      <a:pt x="149" y="272"/>
                    </a:lnTo>
                    <a:lnTo>
                      <a:pt x="157" y="272"/>
                    </a:lnTo>
                    <a:lnTo>
                      <a:pt x="164" y="270"/>
                    </a:lnTo>
                    <a:lnTo>
                      <a:pt x="174" y="270"/>
                    </a:lnTo>
                    <a:lnTo>
                      <a:pt x="185" y="270"/>
                    </a:lnTo>
                    <a:lnTo>
                      <a:pt x="199" y="268"/>
                    </a:lnTo>
                    <a:lnTo>
                      <a:pt x="214" y="268"/>
                    </a:lnTo>
                    <a:lnTo>
                      <a:pt x="229" y="266"/>
                    </a:lnTo>
                    <a:lnTo>
                      <a:pt x="249" y="264"/>
                    </a:lnTo>
                    <a:lnTo>
                      <a:pt x="268" y="262"/>
                    </a:lnTo>
                    <a:lnTo>
                      <a:pt x="291" y="259"/>
                    </a:lnTo>
                    <a:lnTo>
                      <a:pt x="314" y="257"/>
                    </a:lnTo>
                    <a:lnTo>
                      <a:pt x="363" y="247"/>
                    </a:lnTo>
                    <a:lnTo>
                      <a:pt x="413" y="239"/>
                    </a:lnTo>
                    <a:lnTo>
                      <a:pt x="463" y="232"/>
                    </a:lnTo>
                    <a:lnTo>
                      <a:pt x="515" y="224"/>
                    </a:lnTo>
                    <a:lnTo>
                      <a:pt x="528" y="222"/>
                    </a:lnTo>
                    <a:lnTo>
                      <a:pt x="538" y="220"/>
                    </a:lnTo>
                    <a:lnTo>
                      <a:pt x="549" y="218"/>
                    </a:lnTo>
                    <a:lnTo>
                      <a:pt x="559" y="216"/>
                    </a:lnTo>
                    <a:lnTo>
                      <a:pt x="568" y="216"/>
                    </a:lnTo>
                    <a:lnTo>
                      <a:pt x="578" y="214"/>
                    </a:lnTo>
                    <a:lnTo>
                      <a:pt x="585" y="213"/>
                    </a:lnTo>
                    <a:lnTo>
                      <a:pt x="593" y="211"/>
                    </a:lnTo>
                    <a:lnTo>
                      <a:pt x="601" y="209"/>
                    </a:lnTo>
                    <a:lnTo>
                      <a:pt x="606" y="209"/>
                    </a:lnTo>
                    <a:lnTo>
                      <a:pt x="612" y="207"/>
                    </a:lnTo>
                    <a:lnTo>
                      <a:pt x="618" y="205"/>
                    </a:lnTo>
                    <a:lnTo>
                      <a:pt x="622" y="205"/>
                    </a:lnTo>
                    <a:lnTo>
                      <a:pt x="626" y="203"/>
                    </a:lnTo>
                    <a:lnTo>
                      <a:pt x="629" y="201"/>
                    </a:lnTo>
                    <a:lnTo>
                      <a:pt x="631" y="201"/>
                    </a:lnTo>
                    <a:lnTo>
                      <a:pt x="637" y="197"/>
                    </a:lnTo>
                    <a:lnTo>
                      <a:pt x="645" y="195"/>
                    </a:lnTo>
                    <a:lnTo>
                      <a:pt x="654" y="193"/>
                    </a:lnTo>
                    <a:lnTo>
                      <a:pt x="662" y="193"/>
                    </a:lnTo>
                    <a:lnTo>
                      <a:pt x="666" y="195"/>
                    </a:lnTo>
                    <a:lnTo>
                      <a:pt x="672" y="197"/>
                    </a:lnTo>
                    <a:lnTo>
                      <a:pt x="679" y="201"/>
                    </a:lnTo>
                    <a:lnTo>
                      <a:pt x="685" y="203"/>
                    </a:lnTo>
                    <a:lnTo>
                      <a:pt x="693" y="209"/>
                    </a:lnTo>
                    <a:lnTo>
                      <a:pt x="702" y="213"/>
                    </a:lnTo>
                    <a:lnTo>
                      <a:pt x="710" y="218"/>
                    </a:lnTo>
                    <a:lnTo>
                      <a:pt x="719" y="224"/>
                    </a:lnTo>
                    <a:lnTo>
                      <a:pt x="729" y="232"/>
                    </a:lnTo>
                    <a:lnTo>
                      <a:pt x="737" y="237"/>
                    </a:lnTo>
                    <a:lnTo>
                      <a:pt x="744" y="243"/>
                    </a:lnTo>
                    <a:lnTo>
                      <a:pt x="750" y="247"/>
                    </a:lnTo>
                    <a:lnTo>
                      <a:pt x="754" y="251"/>
                    </a:lnTo>
                    <a:lnTo>
                      <a:pt x="756" y="255"/>
                    </a:lnTo>
                    <a:lnTo>
                      <a:pt x="758" y="257"/>
                    </a:lnTo>
                    <a:lnTo>
                      <a:pt x="760" y="259"/>
                    </a:lnTo>
                    <a:lnTo>
                      <a:pt x="758" y="264"/>
                    </a:lnTo>
                    <a:lnTo>
                      <a:pt x="758" y="266"/>
                    </a:lnTo>
                    <a:lnTo>
                      <a:pt x="756" y="270"/>
                    </a:lnTo>
                    <a:lnTo>
                      <a:pt x="754" y="272"/>
                    </a:lnTo>
                    <a:lnTo>
                      <a:pt x="750" y="274"/>
                    </a:lnTo>
                    <a:lnTo>
                      <a:pt x="748" y="276"/>
                    </a:lnTo>
                    <a:lnTo>
                      <a:pt x="742" y="276"/>
                    </a:lnTo>
                    <a:lnTo>
                      <a:pt x="739" y="280"/>
                    </a:lnTo>
                    <a:lnTo>
                      <a:pt x="737" y="285"/>
                    </a:lnTo>
                    <a:lnTo>
                      <a:pt x="733" y="291"/>
                    </a:lnTo>
                    <a:lnTo>
                      <a:pt x="731" y="299"/>
                    </a:lnTo>
                    <a:lnTo>
                      <a:pt x="729" y="306"/>
                    </a:lnTo>
                    <a:lnTo>
                      <a:pt x="727" y="318"/>
                    </a:lnTo>
                    <a:lnTo>
                      <a:pt x="725" y="329"/>
                    </a:lnTo>
                    <a:lnTo>
                      <a:pt x="723" y="343"/>
                    </a:lnTo>
                    <a:lnTo>
                      <a:pt x="721" y="356"/>
                    </a:lnTo>
                    <a:lnTo>
                      <a:pt x="719" y="372"/>
                    </a:lnTo>
                    <a:lnTo>
                      <a:pt x="717" y="389"/>
                    </a:lnTo>
                    <a:lnTo>
                      <a:pt x="714" y="404"/>
                    </a:lnTo>
                    <a:lnTo>
                      <a:pt x="710" y="421"/>
                    </a:lnTo>
                    <a:lnTo>
                      <a:pt x="706" y="441"/>
                    </a:lnTo>
                    <a:lnTo>
                      <a:pt x="700" y="458"/>
                    </a:lnTo>
                    <a:lnTo>
                      <a:pt x="696" y="477"/>
                    </a:lnTo>
                    <a:lnTo>
                      <a:pt x="693" y="498"/>
                    </a:lnTo>
                    <a:lnTo>
                      <a:pt x="687" y="519"/>
                    </a:lnTo>
                    <a:lnTo>
                      <a:pt x="681" y="538"/>
                    </a:lnTo>
                    <a:lnTo>
                      <a:pt x="675" y="558"/>
                    </a:lnTo>
                    <a:lnTo>
                      <a:pt x="668" y="577"/>
                    </a:lnTo>
                    <a:lnTo>
                      <a:pt x="660" y="596"/>
                    </a:lnTo>
                    <a:lnTo>
                      <a:pt x="654" y="613"/>
                    </a:lnTo>
                    <a:lnTo>
                      <a:pt x="647" y="630"/>
                    </a:lnTo>
                    <a:lnTo>
                      <a:pt x="639" y="648"/>
                    </a:lnTo>
                    <a:lnTo>
                      <a:pt x="631" y="663"/>
                    </a:lnTo>
                    <a:lnTo>
                      <a:pt x="622" y="676"/>
                    </a:lnTo>
                    <a:lnTo>
                      <a:pt x="612" y="690"/>
                    </a:lnTo>
                    <a:lnTo>
                      <a:pt x="603" y="701"/>
                    </a:lnTo>
                    <a:lnTo>
                      <a:pt x="593" y="713"/>
                    </a:lnTo>
                    <a:lnTo>
                      <a:pt x="584" y="722"/>
                    </a:lnTo>
                    <a:lnTo>
                      <a:pt x="574" y="7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zh-CN" sz="1800">
                  <a:latin typeface="Arial" pitchFamily="34" charset="0"/>
                </a:endParaRPr>
              </a:p>
            </p:txBody>
          </p:sp>
          <p:sp>
            <p:nvSpPr>
              <p:cNvPr id="10268" name="Freeform 111"/>
              <p:cNvSpPr>
                <a:spLocks/>
              </p:cNvSpPr>
              <p:nvPr/>
            </p:nvSpPr>
            <p:spPr bwMode="auto">
              <a:xfrm>
                <a:off x="6" y="4"/>
                <a:ext cx="503" cy="749"/>
              </a:xfrm>
              <a:custGeom>
                <a:avLst/>
                <a:gdLst>
                  <a:gd name="T0" fmla="*/ 195 w 503"/>
                  <a:gd name="T1" fmla="*/ 651 h 749"/>
                  <a:gd name="T2" fmla="*/ 141 w 503"/>
                  <a:gd name="T3" fmla="*/ 686 h 749"/>
                  <a:gd name="T4" fmla="*/ 86 w 503"/>
                  <a:gd name="T5" fmla="*/ 717 h 749"/>
                  <a:gd name="T6" fmla="*/ 59 w 503"/>
                  <a:gd name="T7" fmla="*/ 730 h 749"/>
                  <a:gd name="T8" fmla="*/ 36 w 503"/>
                  <a:gd name="T9" fmla="*/ 740 h 749"/>
                  <a:gd name="T10" fmla="*/ 19 w 503"/>
                  <a:gd name="T11" fmla="*/ 745 h 749"/>
                  <a:gd name="T12" fmla="*/ 7 w 503"/>
                  <a:gd name="T13" fmla="*/ 749 h 749"/>
                  <a:gd name="T14" fmla="*/ 2 w 503"/>
                  <a:gd name="T15" fmla="*/ 749 h 749"/>
                  <a:gd name="T16" fmla="*/ 2 w 503"/>
                  <a:gd name="T17" fmla="*/ 745 h 749"/>
                  <a:gd name="T18" fmla="*/ 5 w 503"/>
                  <a:gd name="T19" fmla="*/ 740 h 749"/>
                  <a:gd name="T20" fmla="*/ 19 w 503"/>
                  <a:gd name="T21" fmla="*/ 730 h 749"/>
                  <a:gd name="T22" fmla="*/ 36 w 503"/>
                  <a:gd name="T23" fmla="*/ 717 h 749"/>
                  <a:gd name="T24" fmla="*/ 61 w 503"/>
                  <a:gd name="T25" fmla="*/ 699 h 749"/>
                  <a:gd name="T26" fmla="*/ 101 w 503"/>
                  <a:gd name="T27" fmla="*/ 673 h 749"/>
                  <a:gd name="T28" fmla="*/ 157 w 503"/>
                  <a:gd name="T29" fmla="*/ 630 h 749"/>
                  <a:gd name="T30" fmla="*/ 206 w 503"/>
                  <a:gd name="T31" fmla="*/ 584 h 749"/>
                  <a:gd name="T32" fmla="*/ 262 w 503"/>
                  <a:gd name="T33" fmla="*/ 515 h 749"/>
                  <a:gd name="T34" fmla="*/ 300 w 503"/>
                  <a:gd name="T35" fmla="*/ 460 h 749"/>
                  <a:gd name="T36" fmla="*/ 340 w 503"/>
                  <a:gd name="T37" fmla="*/ 383 h 749"/>
                  <a:gd name="T38" fmla="*/ 367 w 503"/>
                  <a:gd name="T39" fmla="*/ 324 h 749"/>
                  <a:gd name="T40" fmla="*/ 388 w 503"/>
                  <a:gd name="T41" fmla="*/ 266 h 749"/>
                  <a:gd name="T42" fmla="*/ 407 w 503"/>
                  <a:gd name="T43" fmla="*/ 188 h 749"/>
                  <a:gd name="T44" fmla="*/ 417 w 503"/>
                  <a:gd name="T45" fmla="*/ 130 h 749"/>
                  <a:gd name="T46" fmla="*/ 419 w 503"/>
                  <a:gd name="T47" fmla="*/ 94 h 749"/>
                  <a:gd name="T48" fmla="*/ 419 w 503"/>
                  <a:gd name="T49" fmla="*/ 63 h 749"/>
                  <a:gd name="T50" fmla="*/ 415 w 503"/>
                  <a:gd name="T51" fmla="*/ 34 h 749"/>
                  <a:gd name="T52" fmla="*/ 407 w 503"/>
                  <a:gd name="T53" fmla="*/ 19 h 749"/>
                  <a:gd name="T54" fmla="*/ 404 w 503"/>
                  <a:gd name="T55" fmla="*/ 9 h 749"/>
                  <a:gd name="T56" fmla="*/ 407 w 503"/>
                  <a:gd name="T57" fmla="*/ 2 h 749"/>
                  <a:gd name="T58" fmla="*/ 417 w 503"/>
                  <a:gd name="T59" fmla="*/ 0 h 749"/>
                  <a:gd name="T60" fmla="*/ 436 w 503"/>
                  <a:gd name="T61" fmla="*/ 2 h 749"/>
                  <a:gd name="T62" fmla="*/ 463 w 503"/>
                  <a:gd name="T63" fmla="*/ 9 h 749"/>
                  <a:gd name="T64" fmla="*/ 486 w 503"/>
                  <a:gd name="T65" fmla="*/ 19 h 749"/>
                  <a:gd name="T66" fmla="*/ 497 w 503"/>
                  <a:gd name="T67" fmla="*/ 29 h 749"/>
                  <a:gd name="T68" fmla="*/ 503 w 503"/>
                  <a:gd name="T69" fmla="*/ 42 h 749"/>
                  <a:gd name="T70" fmla="*/ 497 w 503"/>
                  <a:gd name="T71" fmla="*/ 63 h 749"/>
                  <a:gd name="T72" fmla="*/ 492 w 503"/>
                  <a:gd name="T73" fmla="*/ 86 h 749"/>
                  <a:gd name="T74" fmla="*/ 484 w 503"/>
                  <a:gd name="T75" fmla="*/ 124 h 749"/>
                  <a:gd name="T76" fmla="*/ 473 w 503"/>
                  <a:gd name="T77" fmla="*/ 176 h 749"/>
                  <a:gd name="T78" fmla="*/ 457 w 503"/>
                  <a:gd name="T79" fmla="*/ 237 h 749"/>
                  <a:gd name="T80" fmla="*/ 438 w 503"/>
                  <a:gd name="T81" fmla="*/ 308 h 749"/>
                  <a:gd name="T82" fmla="*/ 409 w 503"/>
                  <a:gd name="T83" fmla="*/ 379 h 749"/>
                  <a:gd name="T84" fmla="*/ 375 w 503"/>
                  <a:gd name="T85" fmla="*/ 446 h 749"/>
                  <a:gd name="T86" fmla="*/ 335 w 503"/>
                  <a:gd name="T87" fmla="*/ 508 h 749"/>
                  <a:gd name="T88" fmla="*/ 293 w 503"/>
                  <a:gd name="T89" fmla="*/ 561 h 749"/>
                  <a:gd name="T90" fmla="*/ 245 w 503"/>
                  <a:gd name="T91" fmla="*/ 609 h 74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3"/>
                  <a:gd name="T139" fmla="*/ 0 h 749"/>
                  <a:gd name="T140" fmla="*/ 503 w 503"/>
                  <a:gd name="T141" fmla="*/ 749 h 74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3" h="749">
                    <a:moveTo>
                      <a:pt x="229" y="623"/>
                    </a:moveTo>
                    <a:lnTo>
                      <a:pt x="212" y="638"/>
                    </a:lnTo>
                    <a:lnTo>
                      <a:pt x="195" y="651"/>
                    </a:lnTo>
                    <a:lnTo>
                      <a:pt x="178" y="663"/>
                    </a:lnTo>
                    <a:lnTo>
                      <a:pt x="161" y="676"/>
                    </a:lnTo>
                    <a:lnTo>
                      <a:pt x="141" y="686"/>
                    </a:lnTo>
                    <a:lnTo>
                      <a:pt x="124" y="697"/>
                    </a:lnTo>
                    <a:lnTo>
                      <a:pt x="105" y="707"/>
                    </a:lnTo>
                    <a:lnTo>
                      <a:pt x="86" y="717"/>
                    </a:lnTo>
                    <a:lnTo>
                      <a:pt x="76" y="722"/>
                    </a:lnTo>
                    <a:lnTo>
                      <a:pt x="67" y="726"/>
                    </a:lnTo>
                    <a:lnTo>
                      <a:pt x="59" y="730"/>
                    </a:lnTo>
                    <a:lnTo>
                      <a:pt x="50" y="734"/>
                    </a:lnTo>
                    <a:lnTo>
                      <a:pt x="44" y="736"/>
                    </a:lnTo>
                    <a:lnTo>
                      <a:pt x="36" y="740"/>
                    </a:lnTo>
                    <a:lnTo>
                      <a:pt x="30" y="742"/>
                    </a:lnTo>
                    <a:lnTo>
                      <a:pt x="25" y="743"/>
                    </a:lnTo>
                    <a:lnTo>
                      <a:pt x="19" y="745"/>
                    </a:lnTo>
                    <a:lnTo>
                      <a:pt x="15" y="747"/>
                    </a:lnTo>
                    <a:lnTo>
                      <a:pt x="11" y="747"/>
                    </a:lnTo>
                    <a:lnTo>
                      <a:pt x="7" y="749"/>
                    </a:lnTo>
                    <a:lnTo>
                      <a:pt x="5" y="749"/>
                    </a:lnTo>
                    <a:lnTo>
                      <a:pt x="4" y="749"/>
                    </a:lnTo>
                    <a:lnTo>
                      <a:pt x="2" y="749"/>
                    </a:lnTo>
                    <a:lnTo>
                      <a:pt x="0" y="747"/>
                    </a:lnTo>
                    <a:lnTo>
                      <a:pt x="2" y="745"/>
                    </a:lnTo>
                    <a:lnTo>
                      <a:pt x="4" y="743"/>
                    </a:lnTo>
                    <a:lnTo>
                      <a:pt x="5" y="740"/>
                    </a:lnTo>
                    <a:lnTo>
                      <a:pt x="9" y="738"/>
                    </a:lnTo>
                    <a:lnTo>
                      <a:pt x="13" y="734"/>
                    </a:lnTo>
                    <a:lnTo>
                      <a:pt x="19" y="730"/>
                    </a:lnTo>
                    <a:lnTo>
                      <a:pt x="25" y="726"/>
                    </a:lnTo>
                    <a:lnTo>
                      <a:pt x="30" y="722"/>
                    </a:lnTo>
                    <a:lnTo>
                      <a:pt x="36" y="717"/>
                    </a:lnTo>
                    <a:lnTo>
                      <a:pt x="44" y="711"/>
                    </a:lnTo>
                    <a:lnTo>
                      <a:pt x="53" y="705"/>
                    </a:lnTo>
                    <a:lnTo>
                      <a:pt x="61" y="699"/>
                    </a:lnTo>
                    <a:lnTo>
                      <a:pt x="72" y="694"/>
                    </a:lnTo>
                    <a:lnTo>
                      <a:pt x="82" y="686"/>
                    </a:lnTo>
                    <a:lnTo>
                      <a:pt x="101" y="673"/>
                    </a:lnTo>
                    <a:lnTo>
                      <a:pt x="120" y="659"/>
                    </a:lnTo>
                    <a:lnTo>
                      <a:pt x="139" y="646"/>
                    </a:lnTo>
                    <a:lnTo>
                      <a:pt x="157" y="630"/>
                    </a:lnTo>
                    <a:lnTo>
                      <a:pt x="174" y="615"/>
                    </a:lnTo>
                    <a:lnTo>
                      <a:pt x="191" y="600"/>
                    </a:lnTo>
                    <a:lnTo>
                      <a:pt x="206" y="584"/>
                    </a:lnTo>
                    <a:lnTo>
                      <a:pt x="222" y="567"/>
                    </a:lnTo>
                    <a:lnTo>
                      <a:pt x="249" y="533"/>
                    </a:lnTo>
                    <a:lnTo>
                      <a:pt x="262" y="515"/>
                    </a:lnTo>
                    <a:lnTo>
                      <a:pt x="275" y="498"/>
                    </a:lnTo>
                    <a:lnTo>
                      <a:pt x="289" y="479"/>
                    </a:lnTo>
                    <a:lnTo>
                      <a:pt x="300" y="460"/>
                    </a:lnTo>
                    <a:lnTo>
                      <a:pt x="312" y="443"/>
                    </a:lnTo>
                    <a:lnTo>
                      <a:pt x="321" y="421"/>
                    </a:lnTo>
                    <a:lnTo>
                      <a:pt x="340" y="383"/>
                    </a:lnTo>
                    <a:lnTo>
                      <a:pt x="350" y="364"/>
                    </a:lnTo>
                    <a:lnTo>
                      <a:pt x="360" y="345"/>
                    </a:lnTo>
                    <a:lnTo>
                      <a:pt x="367" y="324"/>
                    </a:lnTo>
                    <a:lnTo>
                      <a:pt x="375" y="305"/>
                    </a:lnTo>
                    <a:lnTo>
                      <a:pt x="381" y="285"/>
                    </a:lnTo>
                    <a:lnTo>
                      <a:pt x="388" y="266"/>
                    </a:lnTo>
                    <a:lnTo>
                      <a:pt x="398" y="228"/>
                    </a:lnTo>
                    <a:lnTo>
                      <a:pt x="404" y="207"/>
                    </a:lnTo>
                    <a:lnTo>
                      <a:pt x="407" y="188"/>
                    </a:lnTo>
                    <a:lnTo>
                      <a:pt x="411" y="168"/>
                    </a:lnTo>
                    <a:lnTo>
                      <a:pt x="415" y="149"/>
                    </a:lnTo>
                    <a:lnTo>
                      <a:pt x="417" y="130"/>
                    </a:lnTo>
                    <a:lnTo>
                      <a:pt x="419" y="111"/>
                    </a:lnTo>
                    <a:lnTo>
                      <a:pt x="419" y="101"/>
                    </a:lnTo>
                    <a:lnTo>
                      <a:pt x="419" y="94"/>
                    </a:lnTo>
                    <a:lnTo>
                      <a:pt x="419" y="84"/>
                    </a:lnTo>
                    <a:lnTo>
                      <a:pt x="421" y="78"/>
                    </a:lnTo>
                    <a:lnTo>
                      <a:pt x="419" y="63"/>
                    </a:lnTo>
                    <a:lnTo>
                      <a:pt x="419" y="52"/>
                    </a:lnTo>
                    <a:lnTo>
                      <a:pt x="417" y="42"/>
                    </a:lnTo>
                    <a:lnTo>
                      <a:pt x="415" y="34"/>
                    </a:lnTo>
                    <a:lnTo>
                      <a:pt x="413" y="29"/>
                    </a:lnTo>
                    <a:lnTo>
                      <a:pt x="411" y="23"/>
                    </a:lnTo>
                    <a:lnTo>
                      <a:pt x="407" y="19"/>
                    </a:lnTo>
                    <a:lnTo>
                      <a:pt x="406" y="17"/>
                    </a:lnTo>
                    <a:lnTo>
                      <a:pt x="406" y="13"/>
                    </a:lnTo>
                    <a:lnTo>
                      <a:pt x="404" y="9"/>
                    </a:lnTo>
                    <a:lnTo>
                      <a:pt x="404" y="7"/>
                    </a:lnTo>
                    <a:lnTo>
                      <a:pt x="406" y="6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1" y="0"/>
                    </a:lnTo>
                    <a:lnTo>
                      <a:pt x="417" y="0"/>
                    </a:lnTo>
                    <a:lnTo>
                      <a:pt x="421" y="0"/>
                    </a:lnTo>
                    <a:lnTo>
                      <a:pt x="428" y="2"/>
                    </a:lnTo>
                    <a:lnTo>
                      <a:pt x="436" y="2"/>
                    </a:lnTo>
                    <a:lnTo>
                      <a:pt x="444" y="4"/>
                    </a:lnTo>
                    <a:lnTo>
                      <a:pt x="453" y="6"/>
                    </a:lnTo>
                    <a:lnTo>
                      <a:pt x="463" y="9"/>
                    </a:lnTo>
                    <a:lnTo>
                      <a:pt x="471" y="13"/>
                    </a:lnTo>
                    <a:lnTo>
                      <a:pt x="478" y="17"/>
                    </a:lnTo>
                    <a:lnTo>
                      <a:pt x="486" y="19"/>
                    </a:lnTo>
                    <a:lnTo>
                      <a:pt x="490" y="23"/>
                    </a:lnTo>
                    <a:lnTo>
                      <a:pt x="495" y="25"/>
                    </a:lnTo>
                    <a:lnTo>
                      <a:pt x="497" y="29"/>
                    </a:lnTo>
                    <a:lnTo>
                      <a:pt x="499" y="30"/>
                    </a:lnTo>
                    <a:lnTo>
                      <a:pt x="501" y="36"/>
                    </a:lnTo>
                    <a:lnTo>
                      <a:pt x="503" y="42"/>
                    </a:lnTo>
                    <a:lnTo>
                      <a:pt x="501" y="50"/>
                    </a:lnTo>
                    <a:lnTo>
                      <a:pt x="499" y="57"/>
                    </a:lnTo>
                    <a:lnTo>
                      <a:pt x="497" y="63"/>
                    </a:lnTo>
                    <a:lnTo>
                      <a:pt x="495" y="69"/>
                    </a:lnTo>
                    <a:lnTo>
                      <a:pt x="494" y="76"/>
                    </a:lnTo>
                    <a:lnTo>
                      <a:pt x="492" y="86"/>
                    </a:lnTo>
                    <a:lnTo>
                      <a:pt x="488" y="98"/>
                    </a:lnTo>
                    <a:lnTo>
                      <a:pt x="486" y="111"/>
                    </a:lnTo>
                    <a:lnTo>
                      <a:pt x="484" y="124"/>
                    </a:lnTo>
                    <a:lnTo>
                      <a:pt x="480" y="142"/>
                    </a:lnTo>
                    <a:lnTo>
                      <a:pt x="476" y="159"/>
                    </a:lnTo>
                    <a:lnTo>
                      <a:pt x="473" y="176"/>
                    </a:lnTo>
                    <a:lnTo>
                      <a:pt x="469" y="197"/>
                    </a:lnTo>
                    <a:lnTo>
                      <a:pt x="463" y="216"/>
                    </a:lnTo>
                    <a:lnTo>
                      <a:pt x="457" y="237"/>
                    </a:lnTo>
                    <a:lnTo>
                      <a:pt x="451" y="260"/>
                    </a:lnTo>
                    <a:lnTo>
                      <a:pt x="444" y="283"/>
                    </a:lnTo>
                    <a:lnTo>
                      <a:pt x="438" y="308"/>
                    </a:lnTo>
                    <a:lnTo>
                      <a:pt x="428" y="331"/>
                    </a:lnTo>
                    <a:lnTo>
                      <a:pt x="419" y="356"/>
                    </a:lnTo>
                    <a:lnTo>
                      <a:pt x="409" y="379"/>
                    </a:lnTo>
                    <a:lnTo>
                      <a:pt x="398" y="402"/>
                    </a:lnTo>
                    <a:lnTo>
                      <a:pt x="386" y="425"/>
                    </a:lnTo>
                    <a:lnTo>
                      <a:pt x="375" y="446"/>
                    </a:lnTo>
                    <a:lnTo>
                      <a:pt x="361" y="467"/>
                    </a:lnTo>
                    <a:lnTo>
                      <a:pt x="348" y="489"/>
                    </a:lnTo>
                    <a:lnTo>
                      <a:pt x="335" y="508"/>
                    </a:lnTo>
                    <a:lnTo>
                      <a:pt x="321" y="527"/>
                    </a:lnTo>
                    <a:lnTo>
                      <a:pt x="308" y="544"/>
                    </a:lnTo>
                    <a:lnTo>
                      <a:pt x="293" y="561"/>
                    </a:lnTo>
                    <a:lnTo>
                      <a:pt x="277" y="577"/>
                    </a:lnTo>
                    <a:lnTo>
                      <a:pt x="260" y="594"/>
                    </a:lnTo>
                    <a:lnTo>
                      <a:pt x="245" y="609"/>
                    </a:lnTo>
                    <a:lnTo>
                      <a:pt x="229" y="623"/>
                    </a:lnTo>
                  </a:path>
                </a:pathLst>
              </a:custGeom>
              <a:solidFill>
                <a:srgbClr val="FF0000"/>
              </a:solidFill>
              <a:ln w="9525" cmpd="sng">
                <a:solidFill>
                  <a:srgbClr val="FF0000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800">
                  <a:latin typeface="Arial" pitchFamily="34" charset="0"/>
                </a:endParaRPr>
              </a:p>
            </p:txBody>
          </p:sp>
          <p:sp>
            <p:nvSpPr>
              <p:cNvPr id="10269" name="Freeform 112"/>
              <p:cNvSpPr>
                <a:spLocks/>
              </p:cNvSpPr>
              <p:nvPr/>
            </p:nvSpPr>
            <p:spPr bwMode="auto">
              <a:xfrm>
                <a:off x="134" y="197"/>
                <a:ext cx="632" cy="570"/>
              </a:xfrm>
              <a:custGeom>
                <a:avLst/>
                <a:gdLst>
                  <a:gd name="T0" fmla="*/ 419 w 632"/>
                  <a:gd name="T1" fmla="*/ 556 h 570"/>
                  <a:gd name="T2" fmla="*/ 398 w 632"/>
                  <a:gd name="T3" fmla="*/ 570 h 570"/>
                  <a:gd name="T4" fmla="*/ 385 w 632"/>
                  <a:gd name="T5" fmla="*/ 564 h 570"/>
                  <a:gd name="T6" fmla="*/ 379 w 632"/>
                  <a:gd name="T7" fmla="*/ 545 h 570"/>
                  <a:gd name="T8" fmla="*/ 375 w 632"/>
                  <a:gd name="T9" fmla="*/ 512 h 570"/>
                  <a:gd name="T10" fmla="*/ 350 w 632"/>
                  <a:gd name="T11" fmla="*/ 480 h 570"/>
                  <a:gd name="T12" fmla="*/ 318 w 632"/>
                  <a:gd name="T13" fmla="*/ 455 h 570"/>
                  <a:gd name="T14" fmla="*/ 304 w 632"/>
                  <a:gd name="T15" fmla="*/ 439 h 570"/>
                  <a:gd name="T16" fmla="*/ 312 w 632"/>
                  <a:gd name="T17" fmla="*/ 435 h 570"/>
                  <a:gd name="T18" fmla="*/ 345 w 632"/>
                  <a:gd name="T19" fmla="*/ 439 h 570"/>
                  <a:gd name="T20" fmla="*/ 387 w 632"/>
                  <a:gd name="T21" fmla="*/ 449 h 570"/>
                  <a:gd name="T22" fmla="*/ 413 w 632"/>
                  <a:gd name="T23" fmla="*/ 449 h 570"/>
                  <a:gd name="T24" fmla="*/ 436 w 632"/>
                  <a:gd name="T25" fmla="*/ 439 h 570"/>
                  <a:gd name="T26" fmla="*/ 454 w 632"/>
                  <a:gd name="T27" fmla="*/ 420 h 570"/>
                  <a:gd name="T28" fmla="*/ 471 w 632"/>
                  <a:gd name="T29" fmla="*/ 384 h 570"/>
                  <a:gd name="T30" fmla="*/ 492 w 632"/>
                  <a:gd name="T31" fmla="*/ 322 h 570"/>
                  <a:gd name="T32" fmla="*/ 526 w 632"/>
                  <a:gd name="T33" fmla="*/ 167 h 570"/>
                  <a:gd name="T34" fmla="*/ 530 w 632"/>
                  <a:gd name="T35" fmla="*/ 133 h 570"/>
                  <a:gd name="T36" fmla="*/ 532 w 632"/>
                  <a:gd name="T37" fmla="*/ 104 h 570"/>
                  <a:gd name="T38" fmla="*/ 528 w 632"/>
                  <a:gd name="T39" fmla="*/ 85 h 570"/>
                  <a:gd name="T40" fmla="*/ 523 w 632"/>
                  <a:gd name="T41" fmla="*/ 73 h 570"/>
                  <a:gd name="T42" fmla="*/ 501 w 632"/>
                  <a:gd name="T43" fmla="*/ 62 h 570"/>
                  <a:gd name="T44" fmla="*/ 461 w 632"/>
                  <a:gd name="T45" fmla="*/ 60 h 570"/>
                  <a:gd name="T46" fmla="*/ 396 w 632"/>
                  <a:gd name="T47" fmla="*/ 64 h 570"/>
                  <a:gd name="T48" fmla="*/ 345 w 632"/>
                  <a:gd name="T49" fmla="*/ 73 h 570"/>
                  <a:gd name="T50" fmla="*/ 262 w 632"/>
                  <a:gd name="T51" fmla="*/ 90 h 570"/>
                  <a:gd name="T52" fmla="*/ 134 w 632"/>
                  <a:gd name="T53" fmla="*/ 115 h 570"/>
                  <a:gd name="T54" fmla="*/ 98 w 632"/>
                  <a:gd name="T55" fmla="*/ 123 h 570"/>
                  <a:gd name="T56" fmla="*/ 77 w 632"/>
                  <a:gd name="T57" fmla="*/ 127 h 570"/>
                  <a:gd name="T58" fmla="*/ 63 w 632"/>
                  <a:gd name="T59" fmla="*/ 129 h 570"/>
                  <a:gd name="T60" fmla="*/ 50 w 632"/>
                  <a:gd name="T61" fmla="*/ 125 h 570"/>
                  <a:gd name="T62" fmla="*/ 27 w 632"/>
                  <a:gd name="T63" fmla="*/ 113 h 570"/>
                  <a:gd name="T64" fmla="*/ 4 w 632"/>
                  <a:gd name="T65" fmla="*/ 94 h 570"/>
                  <a:gd name="T66" fmla="*/ 0 w 632"/>
                  <a:gd name="T67" fmla="*/ 85 h 570"/>
                  <a:gd name="T68" fmla="*/ 10 w 632"/>
                  <a:gd name="T69" fmla="*/ 81 h 570"/>
                  <a:gd name="T70" fmla="*/ 36 w 632"/>
                  <a:gd name="T71" fmla="*/ 77 h 570"/>
                  <a:gd name="T72" fmla="*/ 86 w 632"/>
                  <a:gd name="T73" fmla="*/ 75 h 570"/>
                  <a:gd name="T74" fmla="*/ 163 w 632"/>
                  <a:gd name="T75" fmla="*/ 66 h 570"/>
                  <a:gd name="T76" fmla="*/ 335 w 632"/>
                  <a:gd name="T77" fmla="*/ 39 h 570"/>
                  <a:gd name="T78" fmla="*/ 421 w 632"/>
                  <a:gd name="T79" fmla="*/ 25 h 570"/>
                  <a:gd name="T80" fmla="*/ 457 w 632"/>
                  <a:gd name="T81" fmla="*/ 20 h 570"/>
                  <a:gd name="T82" fmla="*/ 484 w 632"/>
                  <a:gd name="T83" fmla="*/ 14 h 570"/>
                  <a:gd name="T84" fmla="*/ 501 w 632"/>
                  <a:gd name="T85" fmla="*/ 8 h 570"/>
                  <a:gd name="T86" fmla="*/ 526 w 632"/>
                  <a:gd name="T87" fmla="*/ 0 h 570"/>
                  <a:gd name="T88" fmla="*/ 551 w 632"/>
                  <a:gd name="T89" fmla="*/ 8 h 570"/>
                  <a:gd name="T90" fmla="*/ 582 w 632"/>
                  <a:gd name="T91" fmla="*/ 25 h 570"/>
                  <a:gd name="T92" fmla="*/ 616 w 632"/>
                  <a:gd name="T93" fmla="*/ 50 h 570"/>
                  <a:gd name="T94" fmla="*/ 630 w 632"/>
                  <a:gd name="T95" fmla="*/ 64 h 570"/>
                  <a:gd name="T96" fmla="*/ 628 w 632"/>
                  <a:gd name="T97" fmla="*/ 77 h 570"/>
                  <a:gd name="T98" fmla="*/ 614 w 632"/>
                  <a:gd name="T99" fmla="*/ 83 h 570"/>
                  <a:gd name="T100" fmla="*/ 603 w 632"/>
                  <a:gd name="T101" fmla="*/ 106 h 570"/>
                  <a:gd name="T102" fmla="*/ 595 w 632"/>
                  <a:gd name="T103" fmla="*/ 150 h 570"/>
                  <a:gd name="T104" fmla="*/ 586 w 632"/>
                  <a:gd name="T105" fmla="*/ 211 h 570"/>
                  <a:gd name="T106" fmla="*/ 568 w 632"/>
                  <a:gd name="T107" fmla="*/ 284 h 570"/>
                  <a:gd name="T108" fmla="*/ 547 w 632"/>
                  <a:gd name="T109" fmla="*/ 365 h 570"/>
                  <a:gd name="T110" fmla="*/ 519 w 632"/>
                  <a:gd name="T111" fmla="*/ 437 h 570"/>
                  <a:gd name="T112" fmla="*/ 484 w 632"/>
                  <a:gd name="T113" fmla="*/ 497 h 570"/>
                  <a:gd name="T114" fmla="*/ 446 w 632"/>
                  <a:gd name="T115" fmla="*/ 537 h 57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32"/>
                  <a:gd name="T175" fmla="*/ 0 h 570"/>
                  <a:gd name="T176" fmla="*/ 632 w 632"/>
                  <a:gd name="T177" fmla="*/ 570 h 57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32" h="570">
                    <a:moveTo>
                      <a:pt x="446" y="537"/>
                    </a:moveTo>
                    <a:lnTo>
                      <a:pt x="436" y="545"/>
                    </a:lnTo>
                    <a:lnTo>
                      <a:pt x="427" y="552"/>
                    </a:lnTo>
                    <a:lnTo>
                      <a:pt x="419" y="556"/>
                    </a:lnTo>
                    <a:lnTo>
                      <a:pt x="413" y="562"/>
                    </a:lnTo>
                    <a:lnTo>
                      <a:pt x="408" y="566"/>
                    </a:lnTo>
                    <a:lnTo>
                      <a:pt x="402" y="568"/>
                    </a:lnTo>
                    <a:lnTo>
                      <a:pt x="398" y="570"/>
                    </a:lnTo>
                    <a:lnTo>
                      <a:pt x="394" y="570"/>
                    </a:lnTo>
                    <a:lnTo>
                      <a:pt x="390" y="570"/>
                    </a:lnTo>
                    <a:lnTo>
                      <a:pt x="387" y="568"/>
                    </a:lnTo>
                    <a:lnTo>
                      <a:pt x="385" y="564"/>
                    </a:lnTo>
                    <a:lnTo>
                      <a:pt x="383" y="562"/>
                    </a:lnTo>
                    <a:lnTo>
                      <a:pt x="381" y="556"/>
                    </a:lnTo>
                    <a:lnTo>
                      <a:pt x="381" y="552"/>
                    </a:lnTo>
                    <a:lnTo>
                      <a:pt x="379" y="545"/>
                    </a:lnTo>
                    <a:lnTo>
                      <a:pt x="379" y="537"/>
                    </a:lnTo>
                    <a:lnTo>
                      <a:pt x="379" y="529"/>
                    </a:lnTo>
                    <a:lnTo>
                      <a:pt x="377" y="520"/>
                    </a:lnTo>
                    <a:lnTo>
                      <a:pt x="375" y="512"/>
                    </a:lnTo>
                    <a:lnTo>
                      <a:pt x="369" y="504"/>
                    </a:lnTo>
                    <a:lnTo>
                      <a:pt x="366" y="495"/>
                    </a:lnTo>
                    <a:lnTo>
                      <a:pt x="358" y="487"/>
                    </a:lnTo>
                    <a:lnTo>
                      <a:pt x="350" y="480"/>
                    </a:lnTo>
                    <a:lnTo>
                      <a:pt x="341" y="472"/>
                    </a:lnTo>
                    <a:lnTo>
                      <a:pt x="331" y="466"/>
                    </a:lnTo>
                    <a:lnTo>
                      <a:pt x="323" y="460"/>
                    </a:lnTo>
                    <a:lnTo>
                      <a:pt x="318" y="455"/>
                    </a:lnTo>
                    <a:lnTo>
                      <a:pt x="312" y="449"/>
                    </a:lnTo>
                    <a:lnTo>
                      <a:pt x="308" y="445"/>
                    </a:lnTo>
                    <a:lnTo>
                      <a:pt x="306" y="441"/>
                    </a:lnTo>
                    <a:lnTo>
                      <a:pt x="304" y="439"/>
                    </a:lnTo>
                    <a:lnTo>
                      <a:pt x="306" y="437"/>
                    </a:lnTo>
                    <a:lnTo>
                      <a:pt x="306" y="435"/>
                    </a:lnTo>
                    <a:lnTo>
                      <a:pt x="308" y="435"/>
                    </a:lnTo>
                    <a:lnTo>
                      <a:pt x="312" y="435"/>
                    </a:lnTo>
                    <a:lnTo>
                      <a:pt x="318" y="435"/>
                    </a:lnTo>
                    <a:lnTo>
                      <a:pt x="325" y="435"/>
                    </a:lnTo>
                    <a:lnTo>
                      <a:pt x="333" y="437"/>
                    </a:lnTo>
                    <a:lnTo>
                      <a:pt x="345" y="439"/>
                    </a:lnTo>
                    <a:lnTo>
                      <a:pt x="356" y="441"/>
                    </a:lnTo>
                    <a:lnTo>
                      <a:pt x="367" y="445"/>
                    </a:lnTo>
                    <a:lnTo>
                      <a:pt x="377" y="447"/>
                    </a:lnTo>
                    <a:lnTo>
                      <a:pt x="387" y="449"/>
                    </a:lnTo>
                    <a:lnTo>
                      <a:pt x="394" y="449"/>
                    </a:lnTo>
                    <a:lnTo>
                      <a:pt x="402" y="451"/>
                    </a:lnTo>
                    <a:lnTo>
                      <a:pt x="408" y="449"/>
                    </a:lnTo>
                    <a:lnTo>
                      <a:pt x="413" y="449"/>
                    </a:lnTo>
                    <a:lnTo>
                      <a:pt x="417" y="447"/>
                    </a:lnTo>
                    <a:lnTo>
                      <a:pt x="427" y="445"/>
                    </a:lnTo>
                    <a:lnTo>
                      <a:pt x="431" y="441"/>
                    </a:lnTo>
                    <a:lnTo>
                      <a:pt x="436" y="439"/>
                    </a:lnTo>
                    <a:lnTo>
                      <a:pt x="440" y="435"/>
                    </a:lnTo>
                    <a:lnTo>
                      <a:pt x="444" y="432"/>
                    </a:lnTo>
                    <a:lnTo>
                      <a:pt x="448" y="426"/>
                    </a:lnTo>
                    <a:lnTo>
                      <a:pt x="454" y="420"/>
                    </a:lnTo>
                    <a:lnTo>
                      <a:pt x="457" y="412"/>
                    </a:lnTo>
                    <a:lnTo>
                      <a:pt x="461" y="405"/>
                    </a:lnTo>
                    <a:lnTo>
                      <a:pt x="467" y="395"/>
                    </a:lnTo>
                    <a:lnTo>
                      <a:pt x="471" y="384"/>
                    </a:lnTo>
                    <a:lnTo>
                      <a:pt x="477" y="370"/>
                    </a:lnTo>
                    <a:lnTo>
                      <a:pt x="480" y="357"/>
                    </a:lnTo>
                    <a:lnTo>
                      <a:pt x="486" y="340"/>
                    </a:lnTo>
                    <a:lnTo>
                      <a:pt x="492" y="322"/>
                    </a:lnTo>
                    <a:lnTo>
                      <a:pt x="500" y="286"/>
                    </a:lnTo>
                    <a:lnTo>
                      <a:pt x="509" y="248"/>
                    </a:lnTo>
                    <a:lnTo>
                      <a:pt x="517" y="207"/>
                    </a:lnTo>
                    <a:lnTo>
                      <a:pt x="526" y="167"/>
                    </a:lnTo>
                    <a:lnTo>
                      <a:pt x="528" y="158"/>
                    </a:lnTo>
                    <a:lnTo>
                      <a:pt x="528" y="148"/>
                    </a:lnTo>
                    <a:lnTo>
                      <a:pt x="530" y="140"/>
                    </a:lnTo>
                    <a:lnTo>
                      <a:pt x="530" y="133"/>
                    </a:lnTo>
                    <a:lnTo>
                      <a:pt x="530" y="125"/>
                    </a:lnTo>
                    <a:lnTo>
                      <a:pt x="532" y="117"/>
                    </a:lnTo>
                    <a:lnTo>
                      <a:pt x="532" y="110"/>
                    </a:lnTo>
                    <a:lnTo>
                      <a:pt x="532" y="104"/>
                    </a:lnTo>
                    <a:lnTo>
                      <a:pt x="532" y="98"/>
                    </a:lnTo>
                    <a:lnTo>
                      <a:pt x="530" y="94"/>
                    </a:lnTo>
                    <a:lnTo>
                      <a:pt x="530" y="89"/>
                    </a:lnTo>
                    <a:lnTo>
                      <a:pt x="528" y="85"/>
                    </a:lnTo>
                    <a:lnTo>
                      <a:pt x="528" y="81"/>
                    </a:lnTo>
                    <a:lnTo>
                      <a:pt x="526" y="79"/>
                    </a:lnTo>
                    <a:lnTo>
                      <a:pt x="524" y="75"/>
                    </a:lnTo>
                    <a:lnTo>
                      <a:pt x="523" y="73"/>
                    </a:lnTo>
                    <a:lnTo>
                      <a:pt x="519" y="69"/>
                    </a:lnTo>
                    <a:lnTo>
                      <a:pt x="513" y="67"/>
                    </a:lnTo>
                    <a:lnTo>
                      <a:pt x="507" y="64"/>
                    </a:lnTo>
                    <a:lnTo>
                      <a:pt x="501" y="62"/>
                    </a:lnTo>
                    <a:lnTo>
                      <a:pt x="496" y="62"/>
                    </a:lnTo>
                    <a:lnTo>
                      <a:pt x="490" y="60"/>
                    </a:lnTo>
                    <a:lnTo>
                      <a:pt x="477" y="60"/>
                    </a:lnTo>
                    <a:lnTo>
                      <a:pt x="461" y="60"/>
                    </a:lnTo>
                    <a:lnTo>
                      <a:pt x="444" y="60"/>
                    </a:lnTo>
                    <a:lnTo>
                      <a:pt x="427" y="60"/>
                    </a:lnTo>
                    <a:lnTo>
                      <a:pt x="406" y="64"/>
                    </a:lnTo>
                    <a:lnTo>
                      <a:pt x="396" y="64"/>
                    </a:lnTo>
                    <a:lnTo>
                      <a:pt x="385" y="66"/>
                    </a:lnTo>
                    <a:lnTo>
                      <a:pt x="371" y="67"/>
                    </a:lnTo>
                    <a:lnTo>
                      <a:pt x="358" y="71"/>
                    </a:lnTo>
                    <a:lnTo>
                      <a:pt x="345" y="73"/>
                    </a:lnTo>
                    <a:lnTo>
                      <a:pt x="329" y="77"/>
                    </a:lnTo>
                    <a:lnTo>
                      <a:pt x="314" y="79"/>
                    </a:lnTo>
                    <a:lnTo>
                      <a:pt x="299" y="83"/>
                    </a:lnTo>
                    <a:lnTo>
                      <a:pt x="262" y="90"/>
                    </a:lnTo>
                    <a:lnTo>
                      <a:pt x="226" y="98"/>
                    </a:lnTo>
                    <a:lnTo>
                      <a:pt x="189" y="104"/>
                    </a:lnTo>
                    <a:lnTo>
                      <a:pt x="151" y="112"/>
                    </a:lnTo>
                    <a:lnTo>
                      <a:pt x="134" y="115"/>
                    </a:lnTo>
                    <a:lnTo>
                      <a:pt x="117" y="119"/>
                    </a:lnTo>
                    <a:lnTo>
                      <a:pt x="109" y="119"/>
                    </a:lnTo>
                    <a:lnTo>
                      <a:pt x="103" y="121"/>
                    </a:lnTo>
                    <a:lnTo>
                      <a:pt x="98" y="123"/>
                    </a:lnTo>
                    <a:lnTo>
                      <a:pt x="90" y="123"/>
                    </a:lnTo>
                    <a:lnTo>
                      <a:pt x="86" y="125"/>
                    </a:lnTo>
                    <a:lnTo>
                      <a:pt x="80" y="125"/>
                    </a:lnTo>
                    <a:lnTo>
                      <a:pt x="77" y="127"/>
                    </a:lnTo>
                    <a:lnTo>
                      <a:pt x="73" y="127"/>
                    </a:lnTo>
                    <a:lnTo>
                      <a:pt x="69" y="129"/>
                    </a:lnTo>
                    <a:lnTo>
                      <a:pt x="67" y="129"/>
                    </a:lnTo>
                    <a:lnTo>
                      <a:pt x="63" y="129"/>
                    </a:lnTo>
                    <a:lnTo>
                      <a:pt x="57" y="129"/>
                    </a:lnTo>
                    <a:lnTo>
                      <a:pt x="54" y="127"/>
                    </a:lnTo>
                    <a:lnTo>
                      <a:pt x="50" y="125"/>
                    </a:lnTo>
                    <a:lnTo>
                      <a:pt x="44" y="123"/>
                    </a:lnTo>
                    <a:lnTo>
                      <a:pt x="38" y="121"/>
                    </a:lnTo>
                    <a:lnTo>
                      <a:pt x="33" y="117"/>
                    </a:lnTo>
                    <a:lnTo>
                      <a:pt x="27" y="113"/>
                    </a:lnTo>
                    <a:lnTo>
                      <a:pt x="19" y="108"/>
                    </a:lnTo>
                    <a:lnTo>
                      <a:pt x="13" y="104"/>
                    </a:lnTo>
                    <a:lnTo>
                      <a:pt x="8" y="98"/>
                    </a:lnTo>
                    <a:lnTo>
                      <a:pt x="4" y="94"/>
                    </a:lnTo>
                    <a:lnTo>
                      <a:pt x="2" y="92"/>
                    </a:lnTo>
                    <a:lnTo>
                      <a:pt x="0" y="89"/>
                    </a:lnTo>
                    <a:lnTo>
                      <a:pt x="0" y="87"/>
                    </a:lnTo>
                    <a:lnTo>
                      <a:pt x="0" y="85"/>
                    </a:lnTo>
                    <a:lnTo>
                      <a:pt x="0" y="83"/>
                    </a:lnTo>
                    <a:lnTo>
                      <a:pt x="2" y="83"/>
                    </a:lnTo>
                    <a:lnTo>
                      <a:pt x="6" y="81"/>
                    </a:lnTo>
                    <a:lnTo>
                      <a:pt x="10" y="81"/>
                    </a:lnTo>
                    <a:lnTo>
                      <a:pt x="15" y="81"/>
                    </a:lnTo>
                    <a:lnTo>
                      <a:pt x="21" y="79"/>
                    </a:lnTo>
                    <a:lnTo>
                      <a:pt x="29" y="79"/>
                    </a:lnTo>
                    <a:lnTo>
                      <a:pt x="36" y="77"/>
                    </a:lnTo>
                    <a:lnTo>
                      <a:pt x="46" y="77"/>
                    </a:lnTo>
                    <a:lnTo>
                      <a:pt x="57" y="77"/>
                    </a:lnTo>
                    <a:lnTo>
                      <a:pt x="71" y="75"/>
                    </a:lnTo>
                    <a:lnTo>
                      <a:pt x="86" y="75"/>
                    </a:lnTo>
                    <a:lnTo>
                      <a:pt x="101" y="73"/>
                    </a:lnTo>
                    <a:lnTo>
                      <a:pt x="121" y="71"/>
                    </a:lnTo>
                    <a:lnTo>
                      <a:pt x="140" y="69"/>
                    </a:lnTo>
                    <a:lnTo>
                      <a:pt x="163" y="66"/>
                    </a:lnTo>
                    <a:lnTo>
                      <a:pt x="186" y="64"/>
                    </a:lnTo>
                    <a:lnTo>
                      <a:pt x="235" y="54"/>
                    </a:lnTo>
                    <a:lnTo>
                      <a:pt x="285" y="46"/>
                    </a:lnTo>
                    <a:lnTo>
                      <a:pt x="335" y="39"/>
                    </a:lnTo>
                    <a:lnTo>
                      <a:pt x="387" y="31"/>
                    </a:lnTo>
                    <a:lnTo>
                      <a:pt x="400" y="29"/>
                    </a:lnTo>
                    <a:lnTo>
                      <a:pt x="410" y="27"/>
                    </a:lnTo>
                    <a:lnTo>
                      <a:pt x="421" y="25"/>
                    </a:lnTo>
                    <a:lnTo>
                      <a:pt x="431" y="23"/>
                    </a:lnTo>
                    <a:lnTo>
                      <a:pt x="440" y="23"/>
                    </a:lnTo>
                    <a:lnTo>
                      <a:pt x="450" y="21"/>
                    </a:lnTo>
                    <a:lnTo>
                      <a:pt x="457" y="20"/>
                    </a:lnTo>
                    <a:lnTo>
                      <a:pt x="465" y="18"/>
                    </a:lnTo>
                    <a:lnTo>
                      <a:pt x="473" y="16"/>
                    </a:lnTo>
                    <a:lnTo>
                      <a:pt x="478" y="16"/>
                    </a:lnTo>
                    <a:lnTo>
                      <a:pt x="484" y="14"/>
                    </a:lnTo>
                    <a:lnTo>
                      <a:pt x="490" y="12"/>
                    </a:lnTo>
                    <a:lnTo>
                      <a:pt x="494" y="12"/>
                    </a:lnTo>
                    <a:lnTo>
                      <a:pt x="498" y="10"/>
                    </a:lnTo>
                    <a:lnTo>
                      <a:pt x="501" y="8"/>
                    </a:lnTo>
                    <a:lnTo>
                      <a:pt x="503" y="8"/>
                    </a:lnTo>
                    <a:lnTo>
                      <a:pt x="509" y="4"/>
                    </a:lnTo>
                    <a:lnTo>
                      <a:pt x="517" y="2"/>
                    </a:lnTo>
                    <a:lnTo>
                      <a:pt x="526" y="0"/>
                    </a:lnTo>
                    <a:lnTo>
                      <a:pt x="534" y="0"/>
                    </a:lnTo>
                    <a:lnTo>
                      <a:pt x="538" y="2"/>
                    </a:lnTo>
                    <a:lnTo>
                      <a:pt x="544" y="4"/>
                    </a:lnTo>
                    <a:lnTo>
                      <a:pt x="551" y="8"/>
                    </a:lnTo>
                    <a:lnTo>
                      <a:pt x="557" y="10"/>
                    </a:lnTo>
                    <a:lnTo>
                      <a:pt x="565" y="16"/>
                    </a:lnTo>
                    <a:lnTo>
                      <a:pt x="574" y="20"/>
                    </a:lnTo>
                    <a:lnTo>
                      <a:pt x="582" y="25"/>
                    </a:lnTo>
                    <a:lnTo>
                      <a:pt x="591" y="31"/>
                    </a:lnTo>
                    <a:lnTo>
                      <a:pt x="601" y="39"/>
                    </a:lnTo>
                    <a:lnTo>
                      <a:pt x="609" y="44"/>
                    </a:lnTo>
                    <a:lnTo>
                      <a:pt x="616" y="50"/>
                    </a:lnTo>
                    <a:lnTo>
                      <a:pt x="622" y="54"/>
                    </a:lnTo>
                    <a:lnTo>
                      <a:pt x="626" y="58"/>
                    </a:lnTo>
                    <a:lnTo>
                      <a:pt x="628" y="62"/>
                    </a:lnTo>
                    <a:lnTo>
                      <a:pt x="630" y="64"/>
                    </a:lnTo>
                    <a:lnTo>
                      <a:pt x="632" y="66"/>
                    </a:lnTo>
                    <a:lnTo>
                      <a:pt x="630" y="71"/>
                    </a:lnTo>
                    <a:lnTo>
                      <a:pt x="630" y="73"/>
                    </a:lnTo>
                    <a:lnTo>
                      <a:pt x="628" y="77"/>
                    </a:lnTo>
                    <a:lnTo>
                      <a:pt x="626" y="79"/>
                    </a:lnTo>
                    <a:lnTo>
                      <a:pt x="622" y="81"/>
                    </a:lnTo>
                    <a:lnTo>
                      <a:pt x="620" y="83"/>
                    </a:lnTo>
                    <a:lnTo>
                      <a:pt x="614" y="83"/>
                    </a:lnTo>
                    <a:lnTo>
                      <a:pt x="611" y="87"/>
                    </a:lnTo>
                    <a:lnTo>
                      <a:pt x="609" y="92"/>
                    </a:lnTo>
                    <a:lnTo>
                      <a:pt x="605" y="98"/>
                    </a:lnTo>
                    <a:lnTo>
                      <a:pt x="603" y="106"/>
                    </a:lnTo>
                    <a:lnTo>
                      <a:pt x="601" y="113"/>
                    </a:lnTo>
                    <a:lnTo>
                      <a:pt x="599" y="125"/>
                    </a:lnTo>
                    <a:lnTo>
                      <a:pt x="597" y="136"/>
                    </a:lnTo>
                    <a:lnTo>
                      <a:pt x="595" y="150"/>
                    </a:lnTo>
                    <a:lnTo>
                      <a:pt x="593" y="163"/>
                    </a:lnTo>
                    <a:lnTo>
                      <a:pt x="591" y="179"/>
                    </a:lnTo>
                    <a:lnTo>
                      <a:pt x="589" y="196"/>
                    </a:lnTo>
                    <a:lnTo>
                      <a:pt x="586" y="211"/>
                    </a:lnTo>
                    <a:lnTo>
                      <a:pt x="582" y="228"/>
                    </a:lnTo>
                    <a:lnTo>
                      <a:pt x="578" y="248"/>
                    </a:lnTo>
                    <a:lnTo>
                      <a:pt x="572" y="265"/>
                    </a:lnTo>
                    <a:lnTo>
                      <a:pt x="568" y="284"/>
                    </a:lnTo>
                    <a:lnTo>
                      <a:pt x="565" y="305"/>
                    </a:lnTo>
                    <a:lnTo>
                      <a:pt x="559" y="326"/>
                    </a:lnTo>
                    <a:lnTo>
                      <a:pt x="553" y="345"/>
                    </a:lnTo>
                    <a:lnTo>
                      <a:pt x="547" y="365"/>
                    </a:lnTo>
                    <a:lnTo>
                      <a:pt x="540" y="384"/>
                    </a:lnTo>
                    <a:lnTo>
                      <a:pt x="532" y="403"/>
                    </a:lnTo>
                    <a:lnTo>
                      <a:pt x="526" y="420"/>
                    </a:lnTo>
                    <a:lnTo>
                      <a:pt x="519" y="437"/>
                    </a:lnTo>
                    <a:lnTo>
                      <a:pt x="511" y="455"/>
                    </a:lnTo>
                    <a:lnTo>
                      <a:pt x="503" y="470"/>
                    </a:lnTo>
                    <a:lnTo>
                      <a:pt x="494" y="483"/>
                    </a:lnTo>
                    <a:lnTo>
                      <a:pt x="484" y="497"/>
                    </a:lnTo>
                    <a:lnTo>
                      <a:pt x="475" y="508"/>
                    </a:lnTo>
                    <a:lnTo>
                      <a:pt x="465" y="520"/>
                    </a:lnTo>
                    <a:lnTo>
                      <a:pt x="456" y="529"/>
                    </a:lnTo>
                    <a:lnTo>
                      <a:pt x="446" y="537"/>
                    </a:lnTo>
                  </a:path>
                </a:pathLst>
              </a:custGeom>
              <a:solidFill>
                <a:srgbClr val="FF0000"/>
              </a:solidFill>
              <a:ln w="9525" cmpd="sng">
                <a:solidFill>
                  <a:srgbClr val="FF0000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800">
                  <a:latin typeface="Arial" pitchFamily="34" charset="0"/>
                </a:endParaRPr>
              </a:p>
            </p:txBody>
          </p:sp>
        </p:grpSp>
      </p:grpSp>
      <p:grpSp>
        <p:nvGrpSpPr>
          <p:cNvPr id="10270" name="Group 117"/>
          <p:cNvGrpSpPr>
            <a:grpSpLocks/>
          </p:cNvGrpSpPr>
          <p:nvPr/>
        </p:nvGrpSpPr>
        <p:grpSpPr bwMode="auto">
          <a:xfrm>
            <a:off x="1998663" y="2336800"/>
            <a:ext cx="1843087" cy="1844675"/>
            <a:chOff x="0" y="0"/>
            <a:chExt cx="1161" cy="1162"/>
          </a:xfrm>
        </p:grpSpPr>
        <p:sp>
          <p:nvSpPr>
            <p:cNvPr id="10271" name="AutoShape 116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161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118"/>
            <p:cNvSpPr>
              <a:spLocks noEditPoints="1" noChangeArrowheads="1"/>
            </p:cNvSpPr>
            <p:nvPr/>
          </p:nvSpPr>
          <p:spPr bwMode="auto">
            <a:xfrm>
              <a:off x="8" y="6"/>
              <a:ext cx="1136" cy="1143"/>
            </a:xfrm>
            <a:custGeom>
              <a:avLst/>
              <a:gdLst>
                <a:gd name="T0" fmla="*/ 220 w 1136"/>
                <a:gd name="T1" fmla="*/ 573 h 1143"/>
                <a:gd name="T2" fmla="*/ 207 w 1136"/>
                <a:gd name="T3" fmla="*/ 677 h 1143"/>
                <a:gd name="T4" fmla="*/ 120 w 1136"/>
                <a:gd name="T5" fmla="*/ 786 h 1143"/>
                <a:gd name="T6" fmla="*/ 74 w 1136"/>
                <a:gd name="T7" fmla="*/ 805 h 1143"/>
                <a:gd name="T8" fmla="*/ 49 w 1136"/>
                <a:gd name="T9" fmla="*/ 744 h 1143"/>
                <a:gd name="T10" fmla="*/ 80 w 1136"/>
                <a:gd name="T11" fmla="*/ 698 h 1143"/>
                <a:gd name="T12" fmla="*/ 157 w 1136"/>
                <a:gd name="T13" fmla="*/ 583 h 1143"/>
                <a:gd name="T14" fmla="*/ 193 w 1136"/>
                <a:gd name="T15" fmla="*/ 533 h 1143"/>
                <a:gd name="T16" fmla="*/ 969 w 1136"/>
                <a:gd name="T17" fmla="*/ 602 h 1143"/>
                <a:gd name="T18" fmla="*/ 1094 w 1136"/>
                <a:gd name="T19" fmla="*/ 669 h 1143"/>
                <a:gd name="T20" fmla="*/ 1134 w 1136"/>
                <a:gd name="T21" fmla="*/ 713 h 1143"/>
                <a:gd name="T22" fmla="*/ 1120 w 1136"/>
                <a:gd name="T23" fmla="*/ 799 h 1143"/>
                <a:gd name="T24" fmla="*/ 1092 w 1136"/>
                <a:gd name="T25" fmla="*/ 817 h 1143"/>
                <a:gd name="T26" fmla="*/ 1004 w 1136"/>
                <a:gd name="T27" fmla="*/ 736 h 1143"/>
                <a:gd name="T28" fmla="*/ 887 w 1136"/>
                <a:gd name="T29" fmla="*/ 617 h 1143"/>
                <a:gd name="T30" fmla="*/ 866 w 1136"/>
                <a:gd name="T31" fmla="*/ 579 h 1143"/>
                <a:gd name="T32" fmla="*/ 567 w 1136"/>
                <a:gd name="T33" fmla="*/ 368 h 1143"/>
                <a:gd name="T34" fmla="*/ 459 w 1136"/>
                <a:gd name="T35" fmla="*/ 700 h 1143"/>
                <a:gd name="T36" fmla="*/ 312 w 1136"/>
                <a:gd name="T37" fmla="*/ 920 h 1143"/>
                <a:gd name="T38" fmla="*/ 101 w 1136"/>
                <a:gd name="T39" fmla="*/ 1091 h 1143"/>
                <a:gd name="T40" fmla="*/ 17 w 1136"/>
                <a:gd name="T41" fmla="*/ 1129 h 1143"/>
                <a:gd name="T42" fmla="*/ 2 w 1136"/>
                <a:gd name="T43" fmla="*/ 1125 h 1143"/>
                <a:gd name="T44" fmla="*/ 51 w 1136"/>
                <a:gd name="T45" fmla="*/ 1087 h 1143"/>
                <a:gd name="T46" fmla="*/ 231 w 1136"/>
                <a:gd name="T47" fmla="*/ 918 h 1143"/>
                <a:gd name="T48" fmla="*/ 406 w 1136"/>
                <a:gd name="T49" fmla="*/ 636 h 1143"/>
                <a:gd name="T50" fmla="*/ 481 w 1136"/>
                <a:gd name="T51" fmla="*/ 401 h 1143"/>
                <a:gd name="T52" fmla="*/ 507 w 1136"/>
                <a:gd name="T53" fmla="*/ 203 h 1143"/>
                <a:gd name="T54" fmla="*/ 511 w 1136"/>
                <a:gd name="T55" fmla="*/ 75 h 1143"/>
                <a:gd name="T56" fmla="*/ 486 w 1136"/>
                <a:gd name="T57" fmla="*/ 34 h 1143"/>
                <a:gd name="T58" fmla="*/ 496 w 1136"/>
                <a:gd name="T59" fmla="*/ 0 h 1143"/>
                <a:gd name="T60" fmla="*/ 611 w 1136"/>
                <a:gd name="T61" fmla="*/ 40 h 1143"/>
                <a:gd name="T62" fmla="*/ 620 w 1136"/>
                <a:gd name="T63" fmla="*/ 99 h 1143"/>
                <a:gd name="T64" fmla="*/ 599 w 1136"/>
                <a:gd name="T65" fmla="*/ 186 h 1143"/>
                <a:gd name="T66" fmla="*/ 530 w 1136"/>
                <a:gd name="T67" fmla="*/ 955 h 1143"/>
                <a:gd name="T68" fmla="*/ 617 w 1136"/>
                <a:gd name="T69" fmla="*/ 966 h 1143"/>
                <a:gd name="T70" fmla="*/ 672 w 1136"/>
                <a:gd name="T71" fmla="*/ 874 h 1143"/>
                <a:gd name="T72" fmla="*/ 712 w 1136"/>
                <a:gd name="T73" fmla="*/ 700 h 1143"/>
                <a:gd name="T74" fmla="*/ 751 w 1136"/>
                <a:gd name="T75" fmla="*/ 494 h 1143"/>
                <a:gd name="T76" fmla="*/ 758 w 1136"/>
                <a:gd name="T77" fmla="*/ 408 h 1143"/>
                <a:gd name="T78" fmla="*/ 714 w 1136"/>
                <a:gd name="T79" fmla="*/ 370 h 1143"/>
                <a:gd name="T80" fmla="*/ 640 w 1136"/>
                <a:gd name="T81" fmla="*/ 374 h 1143"/>
                <a:gd name="T82" fmla="*/ 496 w 1136"/>
                <a:gd name="T83" fmla="*/ 399 h 1143"/>
                <a:gd name="T84" fmla="*/ 369 w 1136"/>
                <a:gd name="T85" fmla="*/ 420 h 1143"/>
                <a:gd name="T86" fmla="*/ 260 w 1136"/>
                <a:gd name="T87" fmla="*/ 433 h 1143"/>
                <a:gd name="T88" fmla="*/ 205 w 1136"/>
                <a:gd name="T89" fmla="*/ 389 h 1143"/>
                <a:gd name="T90" fmla="*/ 214 w 1136"/>
                <a:gd name="T91" fmla="*/ 368 h 1143"/>
                <a:gd name="T92" fmla="*/ 299 w 1136"/>
                <a:gd name="T93" fmla="*/ 368 h 1143"/>
                <a:gd name="T94" fmla="*/ 431 w 1136"/>
                <a:gd name="T95" fmla="*/ 354 h 1143"/>
                <a:gd name="T96" fmla="*/ 609 w 1136"/>
                <a:gd name="T97" fmla="*/ 328 h 1143"/>
                <a:gd name="T98" fmla="*/ 712 w 1136"/>
                <a:gd name="T99" fmla="*/ 303 h 1143"/>
                <a:gd name="T100" fmla="*/ 774 w 1136"/>
                <a:gd name="T101" fmla="*/ 285 h 1143"/>
                <a:gd name="T102" fmla="*/ 868 w 1136"/>
                <a:gd name="T103" fmla="*/ 341 h 1143"/>
                <a:gd name="T104" fmla="*/ 879 w 1136"/>
                <a:gd name="T105" fmla="*/ 389 h 1143"/>
                <a:gd name="T106" fmla="*/ 852 w 1136"/>
                <a:gd name="T107" fmla="*/ 456 h 1143"/>
                <a:gd name="T108" fmla="*/ 835 w 1136"/>
                <a:gd name="T109" fmla="*/ 558 h 1143"/>
                <a:gd name="T110" fmla="*/ 804 w 1136"/>
                <a:gd name="T111" fmla="*/ 721 h 1143"/>
                <a:gd name="T112" fmla="*/ 760 w 1136"/>
                <a:gd name="T113" fmla="*/ 901 h 1143"/>
                <a:gd name="T114" fmla="*/ 709 w 1136"/>
                <a:gd name="T115" fmla="*/ 1029 h 1143"/>
                <a:gd name="T116" fmla="*/ 615 w 1136"/>
                <a:gd name="T117" fmla="*/ 1133 h 1143"/>
                <a:gd name="T118" fmla="*/ 578 w 1136"/>
                <a:gd name="T119" fmla="*/ 1114 h 1143"/>
                <a:gd name="T120" fmla="*/ 517 w 1136"/>
                <a:gd name="T121" fmla="*/ 1001 h 1143"/>
                <a:gd name="T122" fmla="*/ 465 w 1136"/>
                <a:gd name="T123" fmla="*/ 937 h 11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36"/>
                <a:gd name="T187" fmla="*/ 0 h 1143"/>
                <a:gd name="T188" fmla="*/ 1136 w 1136"/>
                <a:gd name="T189" fmla="*/ 1143 h 11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36" h="1143">
                  <a:moveTo>
                    <a:pt x="201" y="531"/>
                  </a:moveTo>
                  <a:lnTo>
                    <a:pt x="203" y="533"/>
                  </a:lnTo>
                  <a:lnTo>
                    <a:pt x="205" y="535"/>
                  </a:lnTo>
                  <a:lnTo>
                    <a:pt x="207" y="539"/>
                  </a:lnTo>
                  <a:lnTo>
                    <a:pt x="208" y="542"/>
                  </a:lnTo>
                  <a:lnTo>
                    <a:pt x="210" y="546"/>
                  </a:lnTo>
                  <a:lnTo>
                    <a:pt x="212" y="552"/>
                  </a:lnTo>
                  <a:lnTo>
                    <a:pt x="214" y="556"/>
                  </a:lnTo>
                  <a:lnTo>
                    <a:pt x="216" y="562"/>
                  </a:lnTo>
                  <a:lnTo>
                    <a:pt x="220" y="573"/>
                  </a:lnTo>
                  <a:lnTo>
                    <a:pt x="222" y="585"/>
                  </a:lnTo>
                  <a:lnTo>
                    <a:pt x="222" y="598"/>
                  </a:lnTo>
                  <a:lnTo>
                    <a:pt x="222" y="610"/>
                  </a:lnTo>
                  <a:lnTo>
                    <a:pt x="222" y="615"/>
                  </a:lnTo>
                  <a:lnTo>
                    <a:pt x="220" y="623"/>
                  </a:lnTo>
                  <a:lnTo>
                    <a:pt x="220" y="631"/>
                  </a:lnTo>
                  <a:lnTo>
                    <a:pt x="218" y="638"/>
                  </a:lnTo>
                  <a:lnTo>
                    <a:pt x="216" y="648"/>
                  </a:lnTo>
                  <a:lnTo>
                    <a:pt x="212" y="657"/>
                  </a:lnTo>
                  <a:lnTo>
                    <a:pt x="207" y="677"/>
                  </a:lnTo>
                  <a:lnTo>
                    <a:pt x="201" y="686"/>
                  </a:lnTo>
                  <a:lnTo>
                    <a:pt x="197" y="698"/>
                  </a:lnTo>
                  <a:lnTo>
                    <a:pt x="189" y="707"/>
                  </a:lnTo>
                  <a:lnTo>
                    <a:pt x="182" y="719"/>
                  </a:lnTo>
                  <a:lnTo>
                    <a:pt x="174" y="730"/>
                  </a:lnTo>
                  <a:lnTo>
                    <a:pt x="164" y="742"/>
                  </a:lnTo>
                  <a:lnTo>
                    <a:pt x="155" y="753"/>
                  </a:lnTo>
                  <a:lnTo>
                    <a:pt x="143" y="767"/>
                  </a:lnTo>
                  <a:lnTo>
                    <a:pt x="132" y="776"/>
                  </a:lnTo>
                  <a:lnTo>
                    <a:pt x="120" y="786"/>
                  </a:lnTo>
                  <a:lnTo>
                    <a:pt x="113" y="796"/>
                  </a:lnTo>
                  <a:lnTo>
                    <a:pt x="103" y="801"/>
                  </a:lnTo>
                  <a:lnTo>
                    <a:pt x="97" y="807"/>
                  </a:lnTo>
                  <a:lnTo>
                    <a:pt x="92" y="811"/>
                  </a:lnTo>
                  <a:lnTo>
                    <a:pt x="88" y="813"/>
                  </a:lnTo>
                  <a:lnTo>
                    <a:pt x="84" y="813"/>
                  </a:lnTo>
                  <a:lnTo>
                    <a:pt x="82" y="813"/>
                  </a:lnTo>
                  <a:lnTo>
                    <a:pt x="80" y="811"/>
                  </a:lnTo>
                  <a:lnTo>
                    <a:pt x="76" y="809"/>
                  </a:lnTo>
                  <a:lnTo>
                    <a:pt x="74" y="805"/>
                  </a:lnTo>
                  <a:lnTo>
                    <a:pt x="71" y="801"/>
                  </a:lnTo>
                  <a:lnTo>
                    <a:pt x="69" y="796"/>
                  </a:lnTo>
                  <a:lnTo>
                    <a:pt x="65" y="788"/>
                  </a:lnTo>
                  <a:lnTo>
                    <a:pt x="63" y="782"/>
                  </a:lnTo>
                  <a:lnTo>
                    <a:pt x="59" y="774"/>
                  </a:lnTo>
                  <a:lnTo>
                    <a:pt x="57" y="767"/>
                  </a:lnTo>
                  <a:lnTo>
                    <a:pt x="53" y="761"/>
                  </a:lnTo>
                  <a:lnTo>
                    <a:pt x="51" y="753"/>
                  </a:lnTo>
                  <a:lnTo>
                    <a:pt x="49" y="748"/>
                  </a:lnTo>
                  <a:lnTo>
                    <a:pt x="49" y="744"/>
                  </a:lnTo>
                  <a:lnTo>
                    <a:pt x="48" y="738"/>
                  </a:lnTo>
                  <a:lnTo>
                    <a:pt x="48" y="734"/>
                  </a:lnTo>
                  <a:lnTo>
                    <a:pt x="48" y="732"/>
                  </a:lnTo>
                  <a:lnTo>
                    <a:pt x="49" y="728"/>
                  </a:lnTo>
                  <a:lnTo>
                    <a:pt x="51" y="725"/>
                  </a:lnTo>
                  <a:lnTo>
                    <a:pt x="55" y="721"/>
                  </a:lnTo>
                  <a:lnTo>
                    <a:pt x="61" y="715"/>
                  </a:lnTo>
                  <a:lnTo>
                    <a:pt x="65" y="709"/>
                  </a:lnTo>
                  <a:lnTo>
                    <a:pt x="72" y="703"/>
                  </a:lnTo>
                  <a:lnTo>
                    <a:pt x="80" y="698"/>
                  </a:lnTo>
                  <a:lnTo>
                    <a:pt x="86" y="690"/>
                  </a:lnTo>
                  <a:lnTo>
                    <a:pt x="94" y="682"/>
                  </a:lnTo>
                  <a:lnTo>
                    <a:pt x="101" y="673"/>
                  </a:lnTo>
                  <a:lnTo>
                    <a:pt x="109" y="659"/>
                  </a:lnTo>
                  <a:lnTo>
                    <a:pt x="118" y="646"/>
                  </a:lnTo>
                  <a:lnTo>
                    <a:pt x="128" y="633"/>
                  </a:lnTo>
                  <a:lnTo>
                    <a:pt x="138" y="615"/>
                  </a:lnTo>
                  <a:lnTo>
                    <a:pt x="147" y="598"/>
                  </a:lnTo>
                  <a:lnTo>
                    <a:pt x="153" y="590"/>
                  </a:lnTo>
                  <a:lnTo>
                    <a:pt x="157" y="583"/>
                  </a:lnTo>
                  <a:lnTo>
                    <a:pt x="163" y="575"/>
                  </a:lnTo>
                  <a:lnTo>
                    <a:pt x="166" y="567"/>
                  </a:lnTo>
                  <a:lnTo>
                    <a:pt x="170" y="562"/>
                  </a:lnTo>
                  <a:lnTo>
                    <a:pt x="174" y="554"/>
                  </a:lnTo>
                  <a:lnTo>
                    <a:pt x="178" y="550"/>
                  </a:lnTo>
                  <a:lnTo>
                    <a:pt x="182" y="544"/>
                  </a:lnTo>
                  <a:lnTo>
                    <a:pt x="186" y="540"/>
                  </a:lnTo>
                  <a:lnTo>
                    <a:pt x="189" y="537"/>
                  </a:lnTo>
                  <a:lnTo>
                    <a:pt x="191" y="535"/>
                  </a:lnTo>
                  <a:lnTo>
                    <a:pt x="193" y="533"/>
                  </a:lnTo>
                  <a:lnTo>
                    <a:pt x="195" y="531"/>
                  </a:lnTo>
                  <a:lnTo>
                    <a:pt x="197" y="529"/>
                  </a:lnTo>
                  <a:lnTo>
                    <a:pt x="199" y="529"/>
                  </a:lnTo>
                  <a:lnTo>
                    <a:pt x="201" y="531"/>
                  </a:lnTo>
                  <a:close/>
                  <a:moveTo>
                    <a:pt x="912" y="583"/>
                  </a:moveTo>
                  <a:lnTo>
                    <a:pt x="925" y="585"/>
                  </a:lnTo>
                  <a:lnTo>
                    <a:pt x="938" y="590"/>
                  </a:lnTo>
                  <a:lnTo>
                    <a:pt x="954" y="594"/>
                  </a:lnTo>
                  <a:lnTo>
                    <a:pt x="969" y="602"/>
                  </a:lnTo>
                  <a:lnTo>
                    <a:pt x="986" y="608"/>
                  </a:lnTo>
                  <a:lnTo>
                    <a:pt x="1004" y="617"/>
                  </a:lnTo>
                  <a:lnTo>
                    <a:pt x="1023" y="625"/>
                  </a:lnTo>
                  <a:lnTo>
                    <a:pt x="1044" y="634"/>
                  </a:lnTo>
                  <a:lnTo>
                    <a:pt x="1053" y="640"/>
                  </a:lnTo>
                  <a:lnTo>
                    <a:pt x="1063" y="646"/>
                  </a:lnTo>
                  <a:lnTo>
                    <a:pt x="1073" y="652"/>
                  </a:lnTo>
                  <a:lnTo>
                    <a:pt x="1080" y="657"/>
                  </a:lnTo>
                  <a:lnTo>
                    <a:pt x="1088" y="663"/>
                  </a:lnTo>
                  <a:lnTo>
                    <a:pt x="1094" y="669"/>
                  </a:lnTo>
                  <a:lnTo>
                    <a:pt x="1101" y="673"/>
                  </a:lnTo>
                  <a:lnTo>
                    <a:pt x="1107" y="679"/>
                  </a:lnTo>
                  <a:lnTo>
                    <a:pt x="1113" y="682"/>
                  </a:lnTo>
                  <a:lnTo>
                    <a:pt x="1117" y="688"/>
                  </a:lnTo>
                  <a:lnTo>
                    <a:pt x="1122" y="692"/>
                  </a:lnTo>
                  <a:lnTo>
                    <a:pt x="1124" y="698"/>
                  </a:lnTo>
                  <a:lnTo>
                    <a:pt x="1128" y="702"/>
                  </a:lnTo>
                  <a:lnTo>
                    <a:pt x="1130" y="705"/>
                  </a:lnTo>
                  <a:lnTo>
                    <a:pt x="1132" y="709"/>
                  </a:lnTo>
                  <a:lnTo>
                    <a:pt x="1134" y="713"/>
                  </a:lnTo>
                  <a:lnTo>
                    <a:pt x="1136" y="721"/>
                  </a:lnTo>
                  <a:lnTo>
                    <a:pt x="1136" y="728"/>
                  </a:lnTo>
                  <a:lnTo>
                    <a:pt x="1136" y="738"/>
                  </a:lnTo>
                  <a:lnTo>
                    <a:pt x="1136" y="746"/>
                  </a:lnTo>
                  <a:lnTo>
                    <a:pt x="1134" y="753"/>
                  </a:lnTo>
                  <a:lnTo>
                    <a:pt x="1132" y="763"/>
                  </a:lnTo>
                  <a:lnTo>
                    <a:pt x="1130" y="773"/>
                  </a:lnTo>
                  <a:lnTo>
                    <a:pt x="1128" y="782"/>
                  </a:lnTo>
                  <a:lnTo>
                    <a:pt x="1124" y="792"/>
                  </a:lnTo>
                  <a:lnTo>
                    <a:pt x="1120" y="799"/>
                  </a:lnTo>
                  <a:lnTo>
                    <a:pt x="1117" y="807"/>
                  </a:lnTo>
                  <a:lnTo>
                    <a:pt x="1113" y="813"/>
                  </a:lnTo>
                  <a:lnTo>
                    <a:pt x="1111" y="817"/>
                  </a:lnTo>
                  <a:lnTo>
                    <a:pt x="1107" y="820"/>
                  </a:lnTo>
                  <a:lnTo>
                    <a:pt x="1105" y="822"/>
                  </a:lnTo>
                  <a:lnTo>
                    <a:pt x="1103" y="824"/>
                  </a:lnTo>
                  <a:lnTo>
                    <a:pt x="1101" y="822"/>
                  </a:lnTo>
                  <a:lnTo>
                    <a:pt x="1099" y="822"/>
                  </a:lnTo>
                  <a:lnTo>
                    <a:pt x="1096" y="820"/>
                  </a:lnTo>
                  <a:lnTo>
                    <a:pt x="1092" y="817"/>
                  </a:lnTo>
                  <a:lnTo>
                    <a:pt x="1086" y="813"/>
                  </a:lnTo>
                  <a:lnTo>
                    <a:pt x="1080" y="807"/>
                  </a:lnTo>
                  <a:lnTo>
                    <a:pt x="1074" y="801"/>
                  </a:lnTo>
                  <a:lnTo>
                    <a:pt x="1067" y="796"/>
                  </a:lnTo>
                  <a:lnTo>
                    <a:pt x="1057" y="788"/>
                  </a:lnTo>
                  <a:lnTo>
                    <a:pt x="1050" y="780"/>
                  </a:lnTo>
                  <a:lnTo>
                    <a:pt x="1038" y="771"/>
                  </a:lnTo>
                  <a:lnTo>
                    <a:pt x="1028" y="759"/>
                  </a:lnTo>
                  <a:lnTo>
                    <a:pt x="1017" y="748"/>
                  </a:lnTo>
                  <a:lnTo>
                    <a:pt x="1004" y="736"/>
                  </a:lnTo>
                  <a:lnTo>
                    <a:pt x="990" y="723"/>
                  </a:lnTo>
                  <a:lnTo>
                    <a:pt x="975" y="709"/>
                  </a:lnTo>
                  <a:lnTo>
                    <a:pt x="961" y="694"/>
                  </a:lnTo>
                  <a:lnTo>
                    <a:pt x="948" y="680"/>
                  </a:lnTo>
                  <a:lnTo>
                    <a:pt x="935" y="667"/>
                  </a:lnTo>
                  <a:lnTo>
                    <a:pt x="923" y="656"/>
                  </a:lnTo>
                  <a:lnTo>
                    <a:pt x="914" y="646"/>
                  </a:lnTo>
                  <a:lnTo>
                    <a:pt x="904" y="634"/>
                  </a:lnTo>
                  <a:lnTo>
                    <a:pt x="894" y="627"/>
                  </a:lnTo>
                  <a:lnTo>
                    <a:pt x="887" y="617"/>
                  </a:lnTo>
                  <a:lnTo>
                    <a:pt x="879" y="610"/>
                  </a:lnTo>
                  <a:lnTo>
                    <a:pt x="873" y="604"/>
                  </a:lnTo>
                  <a:lnTo>
                    <a:pt x="869" y="598"/>
                  </a:lnTo>
                  <a:lnTo>
                    <a:pt x="864" y="594"/>
                  </a:lnTo>
                  <a:lnTo>
                    <a:pt x="862" y="590"/>
                  </a:lnTo>
                  <a:lnTo>
                    <a:pt x="860" y="587"/>
                  </a:lnTo>
                  <a:lnTo>
                    <a:pt x="860" y="585"/>
                  </a:lnTo>
                  <a:lnTo>
                    <a:pt x="860" y="583"/>
                  </a:lnTo>
                  <a:lnTo>
                    <a:pt x="862" y="581"/>
                  </a:lnTo>
                  <a:lnTo>
                    <a:pt x="866" y="579"/>
                  </a:lnTo>
                  <a:lnTo>
                    <a:pt x="869" y="579"/>
                  </a:lnTo>
                  <a:lnTo>
                    <a:pt x="877" y="579"/>
                  </a:lnTo>
                  <a:lnTo>
                    <a:pt x="883" y="579"/>
                  </a:lnTo>
                  <a:lnTo>
                    <a:pt x="892" y="579"/>
                  </a:lnTo>
                  <a:lnTo>
                    <a:pt x="902" y="581"/>
                  </a:lnTo>
                  <a:lnTo>
                    <a:pt x="912" y="583"/>
                  </a:lnTo>
                  <a:close/>
                  <a:moveTo>
                    <a:pt x="580" y="295"/>
                  </a:moveTo>
                  <a:lnTo>
                    <a:pt x="574" y="331"/>
                  </a:lnTo>
                  <a:lnTo>
                    <a:pt x="567" y="368"/>
                  </a:lnTo>
                  <a:lnTo>
                    <a:pt x="559" y="404"/>
                  </a:lnTo>
                  <a:lnTo>
                    <a:pt x="551" y="441"/>
                  </a:lnTo>
                  <a:lnTo>
                    <a:pt x="544" y="475"/>
                  </a:lnTo>
                  <a:lnTo>
                    <a:pt x="534" y="510"/>
                  </a:lnTo>
                  <a:lnTo>
                    <a:pt x="523" y="544"/>
                  </a:lnTo>
                  <a:lnTo>
                    <a:pt x="511" y="577"/>
                  </a:lnTo>
                  <a:lnTo>
                    <a:pt x="498" y="610"/>
                  </a:lnTo>
                  <a:lnTo>
                    <a:pt x="484" y="642"/>
                  </a:lnTo>
                  <a:lnTo>
                    <a:pt x="473" y="671"/>
                  </a:lnTo>
                  <a:lnTo>
                    <a:pt x="459" y="700"/>
                  </a:lnTo>
                  <a:lnTo>
                    <a:pt x="446" y="726"/>
                  </a:lnTo>
                  <a:lnTo>
                    <a:pt x="433" y="751"/>
                  </a:lnTo>
                  <a:lnTo>
                    <a:pt x="419" y="774"/>
                  </a:lnTo>
                  <a:lnTo>
                    <a:pt x="406" y="797"/>
                  </a:lnTo>
                  <a:lnTo>
                    <a:pt x="392" y="819"/>
                  </a:lnTo>
                  <a:lnTo>
                    <a:pt x="377" y="840"/>
                  </a:lnTo>
                  <a:lnTo>
                    <a:pt x="362" y="861"/>
                  </a:lnTo>
                  <a:lnTo>
                    <a:pt x="346" y="880"/>
                  </a:lnTo>
                  <a:lnTo>
                    <a:pt x="329" y="899"/>
                  </a:lnTo>
                  <a:lnTo>
                    <a:pt x="312" y="920"/>
                  </a:lnTo>
                  <a:lnTo>
                    <a:pt x="293" y="939"/>
                  </a:lnTo>
                  <a:lnTo>
                    <a:pt x="274" y="958"/>
                  </a:lnTo>
                  <a:lnTo>
                    <a:pt x="253" y="978"/>
                  </a:lnTo>
                  <a:lnTo>
                    <a:pt x="231" y="997"/>
                  </a:lnTo>
                  <a:lnTo>
                    <a:pt x="208" y="1014"/>
                  </a:lnTo>
                  <a:lnTo>
                    <a:pt x="187" y="1031"/>
                  </a:lnTo>
                  <a:lnTo>
                    <a:pt x="166" y="1047"/>
                  </a:lnTo>
                  <a:lnTo>
                    <a:pt x="143" y="1062"/>
                  </a:lnTo>
                  <a:lnTo>
                    <a:pt x="122" y="1075"/>
                  </a:lnTo>
                  <a:lnTo>
                    <a:pt x="101" y="1091"/>
                  </a:lnTo>
                  <a:lnTo>
                    <a:pt x="90" y="1097"/>
                  </a:lnTo>
                  <a:lnTo>
                    <a:pt x="78" y="1100"/>
                  </a:lnTo>
                  <a:lnTo>
                    <a:pt x="69" y="1106"/>
                  </a:lnTo>
                  <a:lnTo>
                    <a:pt x="59" y="1110"/>
                  </a:lnTo>
                  <a:lnTo>
                    <a:pt x="49" y="1116"/>
                  </a:lnTo>
                  <a:lnTo>
                    <a:pt x="42" y="1120"/>
                  </a:lnTo>
                  <a:lnTo>
                    <a:pt x="36" y="1121"/>
                  </a:lnTo>
                  <a:lnTo>
                    <a:pt x="28" y="1125"/>
                  </a:lnTo>
                  <a:lnTo>
                    <a:pt x="23" y="1127"/>
                  </a:lnTo>
                  <a:lnTo>
                    <a:pt x="17" y="1129"/>
                  </a:lnTo>
                  <a:lnTo>
                    <a:pt x="13" y="1131"/>
                  </a:lnTo>
                  <a:lnTo>
                    <a:pt x="9" y="1131"/>
                  </a:lnTo>
                  <a:lnTo>
                    <a:pt x="5" y="1133"/>
                  </a:lnTo>
                  <a:lnTo>
                    <a:pt x="3" y="1133"/>
                  </a:lnTo>
                  <a:lnTo>
                    <a:pt x="2" y="1133"/>
                  </a:lnTo>
                  <a:lnTo>
                    <a:pt x="0" y="1131"/>
                  </a:lnTo>
                  <a:lnTo>
                    <a:pt x="0" y="1129"/>
                  </a:lnTo>
                  <a:lnTo>
                    <a:pt x="0" y="1127"/>
                  </a:lnTo>
                  <a:lnTo>
                    <a:pt x="2" y="1125"/>
                  </a:lnTo>
                  <a:lnTo>
                    <a:pt x="3" y="1123"/>
                  </a:lnTo>
                  <a:lnTo>
                    <a:pt x="7" y="1121"/>
                  </a:lnTo>
                  <a:lnTo>
                    <a:pt x="11" y="1118"/>
                  </a:lnTo>
                  <a:lnTo>
                    <a:pt x="15" y="1116"/>
                  </a:lnTo>
                  <a:lnTo>
                    <a:pt x="19" y="1112"/>
                  </a:lnTo>
                  <a:lnTo>
                    <a:pt x="25" y="1108"/>
                  </a:lnTo>
                  <a:lnTo>
                    <a:pt x="30" y="1102"/>
                  </a:lnTo>
                  <a:lnTo>
                    <a:pt x="38" y="1098"/>
                  </a:lnTo>
                  <a:lnTo>
                    <a:pt x="44" y="1093"/>
                  </a:lnTo>
                  <a:lnTo>
                    <a:pt x="51" y="1087"/>
                  </a:lnTo>
                  <a:lnTo>
                    <a:pt x="61" y="1081"/>
                  </a:lnTo>
                  <a:lnTo>
                    <a:pt x="69" y="1074"/>
                  </a:lnTo>
                  <a:lnTo>
                    <a:pt x="86" y="1060"/>
                  </a:lnTo>
                  <a:lnTo>
                    <a:pt x="105" y="1045"/>
                  </a:lnTo>
                  <a:lnTo>
                    <a:pt x="124" y="1026"/>
                  </a:lnTo>
                  <a:lnTo>
                    <a:pt x="145" y="1008"/>
                  </a:lnTo>
                  <a:lnTo>
                    <a:pt x="166" y="987"/>
                  </a:lnTo>
                  <a:lnTo>
                    <a:pt x="187" y="966"/>
                  </a:lnTo>
                  <a:lnTo>
                    <a:pt x="208" y="943"/>
                  </a:lnTo>
                  <a:lnTo>
                    <a:pt x="231" y="918"/>
                  </a:lnTo>
                  <a:lnTo>
                    <a:pt x="254" y="891"/>
                  </a:lnTo>
                  <a:lnTo>
                    <a:pt x="277" y="865"/>
                  </a:lnTo>
                  <a:lnTo>
                    <a:pt x="297" y="838"/>
                  </a:lnTo>
                  <a:lnTo>
                    <a:pt x="316" y="809"/>
                  </a:lnTo>
                  <a:lnTo>
                    <a:pt x="333" y="780"/>
                  </a:lnTo>
                  <a:lnTo>
                    <a:pt x="350" y="751"/>
                  </a:lnTo>
                  <a:lnTo>
                    <a:pt x="366" y="723"/>
                  </a:lnTo>
                  <a:lnTo>
                    <a:pt x="379" y="692"/>
                  </a:lnTo>
                  <a:lnTo>
                    <a:pt x="392" y="663"/>
                  </a:lnTo>
                  <a:lnTo>
                    <a:pt x="406" y="636"/>
                  </a:lnTo>
                  <a:lnTo>
                    <a:pt x="417" y="608"/>
                  </a:lnTo>
                  <a:lnTo>
                    <a:pt x="427" y="583"/>
                  </a:lnTo>
                  <a:lnTo>
                    <a:pt x="436" y="556"/>
                  </a:lnTo>
                  <a:lnTo>
                    <a:pt x="446" y="531"/>
                  </a:lnTo>
                  <a:lnTo>
                    <a:pt x="452" y="508"/>
                  </a:lnTo>
                  <a:lnTo>
                    <a:pt x="459" y="483"/>
                  </a:lnTo>
                  <a:lnTo>
                    <a:pt x="465" y="462"/>
                  </a:lnTo>
                  <a:lnTo>
                    <a:pt x="471" y="441"/>
                  </a:lnTo>
                  <a:lnTo>
                    <a:pt x="477" y="422"/>
                  </a:lnTo>
                  <a:lnTo>
                    <a:pt x="481" y="401"/>
                  </a:lnTo>
                  <a:lnTo>
                    <a:pt x="486" y="381"/>
                  </a:lnTo>
                  <a:lnTo>
                    <a:pt x="490" y="362"/>
                  </a:lnTo>
                  <a:lnTo>
                    <a:pt x="494" y="345"/>
                  </a:lnTo>
                  <a:lnTo>
                    <a:pt x="496" y="326"/>
                  </a:lnTo>
                  <a:lnTo>
                    <a:pt x="498" y="308"/>
                  </a:lnTo>
                  <a:lnTo>
                    <a:pt x="500" y="289"/>
                  </a:lnTo>
                  <a:lnTo>
                    <a:pt x="502" y="268"/>
                  </a:lnTo>
                  <a:lnTo>
                    <a:pt x="504" y="247"/>
                  </a:lnTo>
                  <a:lnTo>
                    <a:pt x="505" y="226"/>
                  </a:lnTo>
                  <a:lnTo>
                    <a:pt x="507" y="203"/>
                  </a:lnTo>
                  <a:lnTo>
                    <a:pt x="509" y="178"/>
                  </a:lnTo>
                  <a:lnTo>
                    <a:pt x="511" y="153"/>
                  </a:lnTo>
                  <a:lnTo>
                    <a:pt x="513" y="142"/>
                  </a:lnTo>
                  <a:lnTo>
                    <a:pt x="513" y="130"/>
                  </a:lnTo>
                  <a:lnTo>
                    <a:pt x="513" y="119"/>
                  </a:lnTo>
                  <a:lnTo>
                    <a:pt x="513" y="109"/>
                  </a:lnTo>
                  <a:lnTo>
                    <a:pt x="513" y="99"/>
                  </a:lnTo>
                  <a:lnTo>
                    <a:pt x="513" y="90"/>
                  </a:lnTo>
                  <a:lnTo>
                    <a:pt x="513" y="82"/>
                  </a:lnTo>
                  <a:lnTo>
                    <a:pt x="511" y="75"/>
                  </a:lnTo>
                  <a:lnTo>
                    <a:pt x="511" y="69"/>
                  </a:lnTo>
                  <a:lnTo>
                    <a:pt x="509" y="61"/>
                  </a:lnTo>
                  <a:lnTo>
                    <a:pt x="507" y="57"/>
                  </a:lnTo>
                  <a:lnTo>
                    <a:pt x="505" y="52"/>
                  </a:lnTo>
                  <a:lnTo>
                    <a:pt x="504" y="48"/>
                  </a:lnTo>
                  <a:lnTo>
                    <a:pt x="502" y="44"/>
                  </a:lnTo>
                  <a:lnTo>
                    <a:pt x="498" y="42"/>
                  </a:lnTo>
                  <a:lnTo>
                    <a:pt x="496" y="38"/>
                  </a:lnTo>
                  <a:lnTo>
                    <a:pt x="490" y="36"/>
                  </a:lnTo>
                  <a:lnTo>
                    <a:pt x="486" y="34"/>
                  </a:lnTo>
                  <a:lnTo>
                    <a:pt x="482" y="30"/>
                  </a:lnTo>
                  <a:lnTo>
                    <a:pt x="481" y="27"/>
                  </a:lnTo>
                  <a:lnTo>
                    <a:pt x="479" y="23"/>
                  </a:lnTo>
                  <a:lnTo>
                    <a:pt x="479" y="19"/>
                  </a:lnTo>
                  <a:lnTo>
                    <a:pt x="479" y="13"/>
                  </a:lnTo>
                  <a:lnTo>
                    <a:pt x="481" y="7"/>
                  </a:lnTo>
                  <a:lnTo>
                    <a:pt x="482" y="4"/>
                  </a:lnTo>
                  <a:lnTo>
                    <a:pt x="486" y="2"/>
                  </a:lnTo>
                  <a:lnTo>
                    <a:pt x="490" y="0"/>
                  </a:lnTo>
                  <a:lnTo>
                    <a:pt x="496" y="0"/>
                  </a:lnTo>
                  <a:lnTo>
                    <a:pt x="502" y="0"/>
                  </a:lnTo>
                  <a:lnTo>
                    <a:pt x="509" y="0"/>
                  </a:lnTo>
                  <a:lnTo>
                    <a:pt x="519" y="0"/>
                  </a:lnTo>
                  <a:lnTo>
                    <a:pt x="528" y="2"/>
                  </a:lnTo>
                  <a:lnTo>
                    <a:pt x="546" y="7"/>
                  </a:lnTo>
                  <a:lnTo>
                    <a:pt x="563" y="13"/>
                  </a:lnTo>
                  <a:lnTo>
                    <a:pt x="580" y="21"/>
                  </a:lnTo>
                  <a:lnTo>
                    <a:pt x="595" y="29"/>
                  </a:lnTo>
                  <a:lnTo>
                    <a:pt x="603" y="34"/>
                  </a:lnTo>
                  <a:lnTo>
                    <a:pt x="611" y="40"/>
                  </a:lnTo>
                  <a:lnTo>
                    <a:pt x="615" y="44"/>
                  </a:lnTo>
                  <a:lnTo>
                    <a:pt x="620" y="50"/>
                  </a:lnTo>
                  <a:lnTo>
                    <a:pt x="624" y="53"/>
                  </a:lnTo>
                  <a:lnTo>
                    <a:pt x="626" y="57"/>
                  </a:lnTo>
                  <a:lnTo>
                    <a:pt x="628" y="61"/>
                  </a:lnTo>
                  <a:lnTo>
                    <a:pt x="628" y="65"/>
                  </a:lnTo>
                  <a:lnTo>
                    <a:pt x="628" y="71"/>
                  </a:lnTo>
                  <a:lnTo>
                    <a:pt x="626" y="76"/>
                  </a:lnTo>
                  <a:lnTo>
                    <a:pt x="624" y="88"/>
                  </a:lnTo>
                  <a:lnTo>
                    <a:pt x="620" y="99"/>
                  </a:lnTo>
                  <a:lnTo>
                    <a:pt x="617" y="113"/>
                  </a:lnTo>
                  <a:lnTo>
                    <a:pt x="615" y="117"/>
                  </a:lnTo>
                  <a:lnTo>
                    <a:pt x="613" y="122"/>
                  </a:lnTo>
                  <a:lnTo>
                    <a:pt x="611" y="128"/>
                  </a:lnTo>
                  <a:lnTo>
                    <a:pt x="609" y="136"/>
                  </a:lnTo>
                  <a:lnTo>
                    <a:pt x="607" y="144"/>
                  </a:lnTo>
                  <a:lnTo>
                    <a:pt x="605" y="153"/>
                  </a:lnTo>
                  <a:lnTo>
                    <a:pt x="603" y="163"/>
                  </a:lnTo>
                  <a:lnTo>
                    <a:pt x="601" y="174"/>
                  </a:lnTo>
                  <a:lnTo>
                    <a:pt x="599" y="186"/>
                  </a:lnTo>
                  <a:lnTo>
                    <a:pt x="595" y="199"/>
                  </a:lnTo>
                  <a:lnTo>
                    <a:pt x="594" y="213"/>
                  </a:lnTo>
                  <a:lnTo>
                    <a:pt x="592" y="228"/>
                  </a:lnTo>
                  <a:lnTo>
                    <a:pt x="588" y="243"/>
                  </a:lnTo>
                  <a:lnTo>
                    <a:pt x="586" y="259"/>
                  </a:lnTo>
                  <a:lnTo>
                    <a:pt x="584" y="278"/>
                  </a:lnTo>
                  <a:lnTo>
                    <a:pt x="580" y="295"/>
                  </a:lnTo>
                  <a:close/>
                  <a:moveTo>
                    <a:pt x="517" y="949"/>
                  </a:moveTo>
                  <a:lnTo>
                    <a:pt x="530" y="955"/>
                  </a:lnTo>
                  <a:lnTo>
                    <a:pt x="542" y="958"/>
                  </a:lnTo>
                  <a:lnTo>
                    <a:pt x="555" y="962"/>
                  </a:lnTo>
                  <a:lnTo>
                    <a:pt x="565" y="966"/>
                  </a:lnTo>
                  <a:lnTo>
                    <a:pt x="574" y="968"/>
                  </a:lnTo>
                  <a:lnTo>
                    <a:pt x="584" y="968"/>
                  </a:lnTo>
                  <a:lnTo>
                    <a:pt x="594" y="970"/>
                  </a:lnTo>
                  <a:lnTo>
                    <a:pt x="601" y="970"/>
                  </a:lnTo>
                  <a:lnTo>
                    <a:pt x="605" y="970"/>
                  </a:lnTo>
                  <a:lnTo>
                    <a:pt x="609" y="968"/>
                  </a:lnTo>
                  <a:lnTo>
                    <a:pt x="617" y="966"/>
                  </a:lnTo>
                  <a:lnTo>
                    <a:pt x="624" y="960"/>
                  </a:lnTo>
                  <a:lnTo>
                    <a:pt x="632" y="955"/>
                  </a:lnTo>
                  <a:lnTo>
                    <a:pt x="640" y="947"/>
                  </a:lnTo>
                  <a:lnTo>
                    <a:pt x="647" y="937"/>
                  </a:lnTo>
                  <a:lnTo>
                    <a:pt x="653" y="926"/>
                  </a:lnTo>
                  <a:lnTo>
                    <a:pt x="659" y="912"/>
                  </a:lnTo>
                  <a:lnTo>
                    <a:pt x="663" y="905"/>
                  </a:lnTo>
                  <a:lnTo>
                    <a:pt x="666" y="895"/>
                  </a:lnTo>
                  <a:lnTo>
                    <a:pt x="668" y="886"/>
                  </a:lnTo>
                  <a:lnTo>
                    <a:pt x="672" y="874"/>
                  </a:lnTo>
                  <a:lnTo>
                    <a:pt x="676" y="863"/>
                  </a:lnTo>
                  <a:lnTo>
                    <a:pt x="680" y="849"/>
                  </a:lnTo>
                  <a:lnTo>
                    <a:pt x="684" y="834"/>
                  </a:lnTo>
                  <a:lnTo>
                    <a:pt x="687" y="819"/>
                  </a:lnTo>
                  <a:lnTo>
                    <a:pt x="691" y="801"/>
                  </a:lnTo>
                  <a:lnTo>
                    <a:pt x="695" y="784"/>
                  </a:lnTo>
                  <a:lnTo>
                    <a:pt x="699" y="765"/>
                  </a:lnTo>
                  <a:lnTo>
                    <a:pt x="705" y="744"/>
                  </a:lnTo>
                  <a:lnTo>
                    <a:pt x="709" y="723"/>
                  </a:lnTo>
                  <a:lnTo>
                    <a:pt x="712" y="700"/>
                  </a:lnTo>
                  <a:lnTo>
                    <a:pt x="718" y="677"/>
                  </a:lnTo>
                  <a:lnTo>
                    <a:pt x="722" y="652"/>
                  </a:lnTo>
                  <a:lnTo>
                    <a:pt x="728" y="627"/>
                  </a:lnTo>
                  <a:lnTo>
                    <a:pt x="732" y="604"/>
                  </a:lnTo>
                  <a:lnTo>
                    <a:pt x="735" y="583"/>
                  </a:lnTo>
                  <a:lnTo>
                    <a:pt x="739" y="563"/>
                  </a:lnTo>
                  <a:lnTo>
                    <a:pt x="743" y="544"/>
                  </a:lnTo>
                  <a:lnTo>
                    <a:pt x="745" y="525"/>
                  </a:lnTo>
                  <a:lnTo>
                    <a:pt x="749" y="510"/>
                  </a:lnTo>
                  <a:lnTo>
                    <a:pt x="751" y="494"/>
                  </a:lnTo>
                  <a:lnTo>
                    <a:pt x="753" y="481"/>
                  </a:lnTo>
                  <a:lnTo>
                    <a:pt x="755" y="468"/>
                  </a:lnTo>
                  <a:lnTo>
                    <a:pt x="756" y="456"/>
                  </a:lnTo>
                  <a:lnTo>
                    <a:pt x="758" y="447"/>
                  </a:lnTo>
                  <a:lnTo>
                    <a:pt x="758" y="439"/>
                  </a:lnTo>
                  <a:lnTo>
                    <a:pt x="758" y="431"/>
                  </a:lnTo>
                  <a:lnTo>
                    <a:pt x="760" y="425"/>
                  </a:lnTo>
                  <a:lnTo>
                    <a:pt x="760" y="422"/>
                  </a:lnTo>
                  <a:lnTo>
                    <a:pt x="760" y="414"/>
                  </a:lnTo>
                  <a:lnTo>
                    <a:pt x="758" y="408"/>
                  </a:lnTo>
                  <a:lnTo>
                    <a:pt x="756" y="402"/>
                  </a:lnTo>
                  <a:lnTo>
                    <a:pt x="756" y="399"/>
                  </a:lnTo>
                  <a:lnTo>
                    <a:pt x="753" y="393"/>
                  </a:lnTo>
                  <a:lnTo>
                    <a:pt x="751" y="387"/>
                  </a:lnTo>
                  <a:lnTo>
                    <a:pt x="747" y="383"/>
                  </a:lnTo>
                  <a:lnTo>
                    <a:pt x="743" y="379"/>
                  </a:lnTo>
                  <a:lnTo>
                    <a:pt x="739" y="377"/>
                  </a:lnTo>
                  <a:lnTo>
                    <a:pt x="735" y="376"/>
                  </a:lnTo>
                  <a:lnTo>
                    <a:pt x="724" y="372"/>
                  </a:lnTo>
                  <a:lnTo>
                    <a:pt x="714" y="370"/>
                  </a:lnTo>
                  <a:lnTo>
                    <a:pt x="701" y="368"/>
                  </a:lnTo>
                  <a:lnTo>
                    <a:pt x="699" y="368"/>
                  </a:lnTo>
                  <a:lnTo>
                    <a:pt x="693" y="368"/>
                  </a:lnTo>
                  <a:lnTo>
                    <a:pt x="689" y="370"/>
                  </a:lnTo>
                  <a:lnTo>
                    <a:pt x="684" y="370"/>
                  </a:lnTo>
                  <a:lnTo>
                    <a:pt x="676" y="370"/>
                  </a:lnTo>
                  <a:lnTo>
                    <a:pt x="668" y="370"/>
                  </a:lnTo>
                  <a:lnTo>
                    <a:pt x="659" y="372"/>
                  </a:lnTo>
                  <a:lnTo>
                    <a:pt x="651" y="374"/>
                  </a:lnTo>
                  <a:lnTo>
                    <a:pt x="640" y="374"/>
                  </a:lnTo>
                  <a:lnTo>
                    <a:pt x="628" y="376"/>
                  </a:lnTo>
                  <a:lnTo>
                    <a:pt x="617" y="377"/>
                  </a:lnTo>
                  <a:lnTo>
                    <a:pt x="603" y="379"/>
                  </a:lnTo>
                  <a:lnTo>
                    <a:pt x="590" y="381"/>
                  </a:lnTo>
                  <a:lnTo>
                    <a:pt x="574" y="383"/>
                  </a:lnTo>
                  <a:lnTo>
                    <a:pt x="559" y="387"/>
                  </a:lnTo>
                  <a:lnTo>
                    <a:pt x="544" y="389"/>
                  </a:lnTo>
                  <a:lnTo>
                    <a:pt x="527" y="393"/>
                  </a:lnTo>
                  <a:lnTo>
                    <a:pt x="511" y="395"/>
                  </a:lnTo>
                  <a:lnTo>
                    <a:pt x="496" y="399"/>
                  </a:lnTo>
                  <a:lnTo>
                    <a:pt x="481" y="401"/>
                  </a:lnTo>
                  <a:lnTo>
                    <a:pt x="465" y="402"/>
                  </a:lnTo>
                  <a:lnTo>
                    <a:pt x="452" y="404"/>
                  </a:lnTo>
                  <a:lnTo>
                    <a:pt x="438" y="408"/>
                  </a:lnTo>
                  <a:lnTo>
                    <a:pt x="425" y="410"/>
                  </a:lnTo>
                  <a:lnTo>
                    <a:pt x="413" y="412"/>
                  </a:lnTo>
                  <a:lnTo>
                    <a:pt x="402" y="414"/>
                  </a:lnTo>
                  <a:lnTo>
                    <a:pt x="390" y="416"/>
                  </a:lnTo>
                  <a:lnTo>
                    <a:pt x="379" y="418"/>
                  </a:lnTo>
                  <a:lnTo>
                    <a:pt x="369" y="420"/>
                  </a:lnTo>
                  <a:lnTo>
                    <a:pt x="360" y="422"/>
                  </a:lnTo>
                  <a:lnTo>
                    <a:pt x="352" y="424"/>
                  </a:lnTo>
                  <a:lnTo>
                    <a:pt x="343" y="425"/>
                  </a:lnTo>
                  <a:lnTo>
                    <a:pt x="327" y="429"/>
                  </a:lnTo>
                  <a:lnTo>
                    <a:pt x="314" y="431"/>
                  </a:lnTo>
                  <a:lnTo>
                    <a:pt x="300" y="433"/>
                  </a:lnTo>
                  <a:lnTo>
                    <a:pt x="289" y="435"/>
                  </a:lnTo>
                  <a:lnTo>
                    <a:pt x="277" y="435"/>
                  </a:lnTo>
                  <a:lnTo>
                    <a:pt x="268" y="433"/>
                  </a:lnTo>
                  <a:lnTo>
                    <a:pt x="260" y="433"/>
                  </a:lnTo>
                  <a:lnTo>
                    <a:pt x="253" y="431"/>
                  </a:lnTo>
                  <a:lnTo>
                    <a:pt x="241" y="425"/>
                  </a:lnTo>
                  <a:lnTo>
                    <a:pt x="235" y="424"/>
                  </a:lnTo>
                  <a:lnTo>
                    <a:pt x="230" y="420"/>
                  </a:lnTo>
                  <a:lnTo>
                    <a:pt x="226" y="416"/>
                  </a:lnTo>
                  <a:lnTo>
                    <a:pt x="220" y="410"/>
                  </a:lnTo>
                  <a:lnTo>
                    <a:pt x="216" y="406"/>
                  </a:lnTo>
                  <a:lnTo>
                    <a:pt x="210" y="401"/>
                  </a:lnTo>
                  <a:lnTo>
                    <a:pt x="208" y="395"/>
                  </a:lnTo>
                  <a:lnTo>
                    <a:pt x="205" y="389"/>
                  </a:lnTo>
                  <a:lnTo>
                    <a:pt x="203" y="385"/>
                  </a:lnTo>
                  <a:lnTo>
                    <a:pt x="203" y="379"/>
                  </a:lnTo>
                  <a:lnTo>
                    <a:pt x="203" y="376"/>
                  </a:lnTo>
                  <a:lnTo>
                    <a:pt x="203" y="374"/>
                  </a:lnTo>
                  <a:lnTo>
                    <a:pt x="205" y="370"/>
                  </a:lnTo>
                  <a:lnTo>
                    <a:pt x="207" y="368"/>
                  </a:lnTo>
                  <a:lnTo>
                    <a:pt x="208" y="368"/>
                  </a:lnTo>
                  <a:lnTo>
                    <a:pt x="212" y="368"/>
                  </a:lnTo>
                  <a:lnTo>
                    <a:pt x="214" y="368"/>
                  </a:lnTo>
                  <a:lnTo>
                    <a:pt x="218" y="368"/>
                  </a:lnTo>
                  <a:lnTo>
                    <a:pt x="222" y="368"/>
                  </a:lnTo>
                  <a:lnTo>
                    <a:pt x="228" y="368"/>
                  </a:lnTo>
                  <a:lnTo>
                    <a:pt x="231" y="368"/>
                  </a:lnTo>
                  <a:lnTo>
                    <a:pt x="237" y="368"/>
                  </a:lnTo>
                  <a:lnTo>
                    <a:pt x="245" y="368"/>
                  </a:lnTo>
                  <a:lnTo>
                    <a:pt x="258" y="368"/>
                  </a:lnTo>
                  <a:lnTo>
                    <a:pt x="274" y="368"/>
                  </a:lnTo>
                  <a:lnTo>
                    <a:pt x="291" y="368"/>
                  </a:lnTo>
                  <a:lnTo>
                    <a:pt x="299" y="368"/>
                  </a:lnTo>
                  <a:lnTo>
                    <a:pt x="310" y="368"/>
                  </a:lnTo>
                  <a:lnTo>
                    <a:pt x="320" y="368"/>
                  </a:lnTo>
                  <a:lnTo>
                    <a:pt x="331" y="366"/>
                  </a:lnTo>
                  <a:lnTo>
                    <a:pt x="345" y="366"/>
                  </a:lnTo>
                  <a:lnTo>
                    <a:pt x="356" y="364"/>
                  </a:lnTo>
                  <a:lnTo>
                    <a:pt x="369" y="362"/>
                  </a:lnTo>
                  <a:lnTo>
                    <a:pt x="385" y="362"/>
                  </a:lnTo>
                  <a:lnTo>
                    <a:pt x="400" y="360"/>
                  </a:lnTo>
                  <a:lnTo>
                    <a:pt x="415" y="358"/>
                  </a:lnTo>
                  <a:lnTo>
                    <a:pt x="431" y="354"/>
                  </a:lnTo>
                  <a:lnTo>
                    <a:pt x="448" y="353"/>
                  </a:lnTo>
                  <a:lnTo>
                    <a:pt x="465" y="351"/>
                  </a:lnTo>
                  <a:lnTo>
                    <a:pt x="484" y="349"/>
                  </a:lnTo>
                  <a:lnTo>
                    <a:pt x="504" y="345"/>
                  </a:lnTo>
                  <a:lnTo>
                    <a:pt x="523" y="343"/>
                  </a:lnTo>
                  <a:lnTo>
                    <a:pt x="542" y="339"/>
                  </a:lnTo>
                  <a:lnTo>
                    <a:pt x="559" y="337"/>
                  </a:lnTo>
                  <a:lnTo>
                    <a:pt x="576" y="333"/>
                  </a:lnTo>
                  <a:lnTo>
                    <a:pt x="594" y="330"/>
                  </a:lnTo>
                  <a:lnTo>
                    <a:pt x="609" y="328"/>
                  </a:lnTo>
                  <a:lnTo>
                    <a:pt x="624" y="326"/>
                  </a:lnTo>
                  <a:lnTo>
                    <a:pt x="638" y="322"/>
                  </a:lnTo>
                  <a:lnTo>
                    <a:pt x="649" y="320"/>
                  </a:lnTo>
                  <a:lnTo>
                    <a:pt x="661" y="316"/>
                  </a:lnTo>
                  <a:lnTo>
                    <a:pt x="672" y="314"/>
                  </a:lnTo>
                  <a:lnTo>
                    <a:pt x="682" y="312"/>
                  </a:lnTo>
                  <a:lnTo>
                    <a:pt x="691" y="308"/>
                  </a:lnTo>
                  <a:lnTo>
                    <a:pt x="699" y="307"/>
                  </a:lnTo>
                  <a:lnTo>
                    <a:pt x="707" y="305"/>
                  </a:lnTo>
                  <a:lnTo>
                    <a:pt x="712" y="303"/>
                  </a:lnTo>
                  <a:lnTo>
                    <a:pt x="718" y="301"/>
                  </a:lnTo>
                  <a:lnTo>
                    <a:pt x="728" y="297"/>
                  </a:lnTo>
                  <a:lnTo>
                    <a:pt x="735" y="293"/>
                  </a:lnTo>
                  <a:lnTo>
                    <a:pt x="743" y="291"/>
                  </a:lnTo>
                  <a:lnTo>
                    <a:pt x="749" y="289"/>
                  </a:lnTo>
                  <a:lnTo>
                    <a:pt x="756" y="287"/>
                  </a:lnTo>
                  <a:lnTo>
                    <a:pt x="760" y="285"/>
                  </a:lnTo>
                  <a:lnTo>
                    <a:pt x="766" y="285"/>
                  </a:lnTo>
                  <a:lnTo>
                    <a:pt x="770" y="285"/>
                  </a:lnTo>
                  <a:lnTo>
                    <a:pt x="774" y="285"/>
                  </a:lnTo>
                  <a:lnTo>
                    <a:pt x="779" y="287"/>
                  </a:lnTo>
                  <a:lnTo>
                    <a:pt x="787" y="289"/>
                  </a:lnTo>
                  <a:lnTo>
                    <a:pt x="795" y="293"/>
                  </a:lnTo>
                  <a:lnTo>
                    <a:pt x="804" y="297"/>
                  </a:lnTo>
                  <a:lnTo>
                    <a:pt x="814" y="303"/>
                  </a:lnTo>
                  <a:lnTo>
                    <a:pt x="825" y="308"/>
                  </a:lnTo>
                  <a:lnTo>
                    <a:pt x="839" y="316"/>
                  </a:lnTo>
                  <a:lnTo>
                    <a:pt x="850" y="326"/>
                  </a:lnTo>
                  <a:lnTo>
                    <a:pt x="860" y="333"/>
                  </a:lnTo>
                  <a:lnTo>
                    <a:pt x="868" y="341"/>
                  </a:lnTo>
                  <a:lnTo>
                    <a:pt x="873" y="349"/>
                  </a:lnTo>
                  <a:lnTo>
                    <a:pt x="879" y="354"/>
                  </a:lnTo>
                  <a:lnTo>
                    <a:pt x="883" y="360"/>
                  </a:lnTo>
                  <a:lnTo>
                    <a:pt x="885" y="364"/>
                  </a:lnTo>
                  <a:lnTo>
                    <a:pt x="887" y="368"/>
                  </a:lnTo>
                  <a:lnTo>
                    <a:pt x="887" y="372"/>
                  </a:lnTo>
                  <a:lnTo>
                    <a:pt x="885" y="376"/>
                  </a:lnTo>
                  <a:lnTo>
                    <a:pt x="885" y="381"/>
                  </a:lnTo>
                  <a:lnTo>
                    <a:pt x="883" y="385"/>
                  </a:lnTo>
                  <a:lnTo>
                    <a:pt x="879" y="389"/>
                  </a:lnTo>
                  <a:lnTo>
                    <a:pt x="877" y="395"/>
                  </a:lnTo>
                  <a:lnTo>
                    <a:pt x="873" y="399"/>
                  </a:lnTo>
                  <a:lnTo>
                    <a:pt x="869" y="404"/>
                  </a:lnTo>
                  <a:lnTo>
                    <a:pt x="866" y="412"/>
                  </a:lnTo>
                  <a:lnTo>
                    <a:pt x="862" y="420"/>
                  </a:lnTo>
                  <a:lnTo>
                    <a:pt x="858" y="429"/>
                  </a:lnTo>
                  <a:lnTo>
                    <a:pt x="856" y="435"/>
                  </a:lnTo>
                  <a:lnTo>
                    <a:pt x="856" y="441"/>
                  </a:lnTo>
                  <a:lnTo>
                    <a:pt x="854" y="448"/>
                  </a:lnTo>
                  <a:lnTo>
                    <a:pt x="852" y="456"/>
                  </a:lnTo>
                  <a:lnTo>
                    <a:pt x="850" y="464"/>
                  </a:lnTo>
                  <a:lnTo>
                    <a:pt x="848" y="471"/>
                  </a:lnTo>
                  <a:lnTo>
                    <a:pt x="846" y="479"/>
                  </a:lnTo>
                  <a:lnTo>
                    <a:pt x="846" y="489"/>
                  </a:lnTo>
                  <a:lnTo>
                    <a:pt x="845" y="498"/>
                  </a:lnTo>
                  <a:lnTo>
                    <a:pt x="845" y="510"/>
                  </a:lnTo>
                  <a:lnTo>
                    <a:pt x="843" y="521"/>
                  </a:lnTo>
                  <a:lnTo>
                    <a:pt x="839" y="533"/>
                  </a:lnTo>
                  <a:lnTo>
                    <a:pt x="837" y="544"/>
                  </a:lnTo>
                  <a:lnTo>
                    <a:pt x="835" y="558"/>
                  </a:lnTo>
                  <a:lnTo>
                    <a:pt x="833" y="571"/>
                  </a:lnTo>
                  <a:lnTo>
                    <a:pt x="829" y="585"/>
                  </a:lnTo>
                  <a:lnTo>
                    <a:pt x="827" y="600"/>
                  </a:lnTo>
                  <a:lnTo>
                    <a:pt x="823" y="615"/>
                  </a:lnTo>
                  <a:lnTo>
                    <a:pt x="822" y="631"/>
                  </a:lnTo>
                  <a:lnTo>
                    <a:pt x="818" y="648"/>
                  </a:lnTo>
                  <a:lnTo>
                    <a:pt x="814" y="665"/>
                  </a:lnTo>
                  <a:lnTo>
                    <a:pt x="812" y="682"/>
                  </a:lnTo>
                  <a:lnTo>
                    <a:pt x="808" y="702"/>
                  </a:lnTo>
                  <a:lnTo>
                    <a:pt x="804" y="721"/>
                  </a:lnTo>
                  <a:lnTo>
                    <a:pt x="800" y="740"/>
                  </a:lnTo>
                  <a:lnTo>
                    <a:pt x="797" y="761"/>
                  </a:lnTo>
                  <a:lnTo>
                    <a:pt x="791" y="780"/>
                  </a:lnTo>
                  <a:lnTo>
                    <a:pt x="787" y="799"/>
                  </a:lnTo>
                  <a:lnTo>
                    <a:pt x="783" y="819"/>
                  </a:lnTo>
                  <a:lnTo>
                    <a:pt x="777" y="838"/>
                  </a:lnTo>
                  <a:lnTo>
                    <a:pt x="774" y="855"/>
                  </a:lnTo>
                  <a:lnTo>
                    <a:pt x="770" y="870"/>
                  </a:lnTo>
                  <a:lnTo>
                    <a:pt x="764" y="888"/>
                  </a:lnTo>
                  <a:lnTo>
                    <a:pt x="760" y="901"/>
                  </a:lnTo>
                  <a:lnTo>
                    <a:pt x="756" y="916"/>
                  </a:lnTo>
                  <a:lnTo>
                    <a:pt x="753" y="930"/>
                  </a:lnTo>
                  <a:lnTo>
                    <a:pt x="749" y="943"/>
                  </a:lnTo>
                  <a:lnTo>
                    <a:pt x="743" y="955"/>
                  </a:lnTo>
                  <a:lnTo>
                    <a:pt x="739" y="966"/>
                  </a:lnTo>
                  <a:lnTo>
                    <a:pt x="735" y="978"/>
                  </a:lnTo>
                  <a:lnTo>
                    <a:pt x="732" y="987"/>
                  </a:lnTo>
                  <a:lnTo>
                    <a:pt x="728" y="997"/>
                  </a:lnTo>
                  <a:lnTo>
                    <a:pt x="718" y="1012"/>
                  </a:lnTo>
                  <a:lnTo>
                    <a:pt x="709" y="1029"/>
                  </a:lnTo>
                  <a:lnTo>
                    <a:pt x="699" y="1045"/>
                  </a:lnTo>
                  <a:lnTo>
                    <a:pt x="689" y="1058"/>
                  </a:lnTo>
                  <a:lnTo>
                    <a:pt x="678" y="1072"/>
                  </a:lnTo>
                  <a:lnTo>
                    <a:pt x="668" y="1083"/>
                  </a:lnTo>
                  <a:lnTo>
                    <a:pt x="659" y="1095"/>
                  </a:lnTo>
                  <a:lnTo>
                    <a:pt x="649" y="1106"/>
                  </a:lnTo>
                  <a:lnTo>
                    <a:pt x="640" y="1116"/>
                  </a:lnTo>
                  <a:lnTo>
                    <a:pt x="630" y="1123"/>
                  </a:lnTo>
                  <a:lnTo>
                    <a:pt x="622" y="1129"/>
                  </a:lnTo>
                  <a:lnTo>
                    <a:pt x="615" y="1133"/>
                  </a:lnTo>
                  <a:lnTo>
                    <a:pt x="609" y="1137"/>
                  </a:lnTo>
                  <a:lnTo>
                    <a:pt x="603" y="1141"/>
                  </a:lnTo>
                  <a:lnTo>
                    <a:pt x="599" y="1143"/>
                  </a:lnTo>
                  <a:lnTo>
                    <a:pt x="595" y="1143"/>
                  </a:lnTo>
                  <a:lnTo>
                    <a:pt x="592" y="1141"/>
                  </a:lnTo>
                  <a:lnTo>
                    <a:pt x="590" y="1137"/>
                  </a:lnTo>
                  <a:lnTo>
                    <a:pt x="586" y="1131"/>
                  </a:lnTo>
                  <a:lnTo>
                    <a:pt x="584" y="1127"/>
                  </a:lnTo>
                  <a:lnTo>
                    <a:pt x="582" y="1120"/>
                  </a:lnTo>
                  <a:lnTo>
                    <a:pt x="578" y="1114"/>
                  </a:lnTo>
                  <a:lnTo>
                    <a:pt x="576" y="1104"/>
                  </a:lnTo>
                  <a:lnTo>
                    <a:pt x="574" y="1095"/>
                  </a:lnTo>
                  <a:lnTo>
                    <a:pt x="573" y="1085"/>
                  </a:lnTo>
                  <a:lnTo>
                    <a:pt x="569" y="1075"/>
                  </a:lnTo>
                  <a:lnTo>
                    <a:pt x="563" y="1064"/>
                  </a:lnTo>
                  <a:lnTo>
                    <a:pt x="555" y="1052"/>
                  </a:lnTo>
                  <a:lnTo>
                    <a:pt x="548" y="1041"/>
                  </a:lnTo>
                  <a:lnTo>
                    <a:pt x="538" y="1028"/>
                  </a:lnTo>
                  <a:lnTo>
                    <a:pt x="528" y="1014"/>
                  </a:lnTo>
                  <a:lnTo>
                    <a:pt x="517" y="1001"/>
                  </a:lnTo>
                  <a:lnTo>
                    <a:pt x="511" y="995"/>
                  </a:lnTo>
                  <a:lnTo>
                    <a:pt x="504" y="989"/>
                  </a:lnTo>
                  <a:lnTo>
                    <a:pt x="494" y="980"/>
                  </a:lnTo>
                  <a:lnTo>
                    <a:pt x="484" y="970"/>
                  </a:lnTo>
                  <a:lnTo>
                    <a:pt x="477" y="962"/>
                  </a:lnTo>
                  <a:lnTo>
                    <a:pt x="471" y="955"/>
                  </a:lnTo>
                  <a:lnTo>
                    <a:pt x="467" y="949"/>
                  </a:lnTo>
                  <a:lnTo>
                    <a:pt x="465" y="943"/>
                  </a:lnTo>
                  <a:lnTo>
                    <a:pt x="465" y="939"/>
                  </a:lnTo>
                  <a:lnTo>
                    <a:pt x="465" y="937"/>
                  </a:lnTo>
                  <a:lnTo>
                    <a:pt x="467" y="935"/>
                  </a:lnTo>
                  <a:lnTo>
                    <a:pt x="471" y="935"/>
                  </a:lnTo>
                  <a:lnTo>
                    <a:pt x="477" y="935"/>
                  </a:lnTo>
                  <a:lnTo>
                    <a:pt x="484" y="937"/>
                  </a:lnTo>
                  <a:lnTo>
                    <a:pt x="494" y="939"/>
                  </a:lnTo>
                  <a:lnTo>
                    <a:pt x="504" y="943"/>
                  </a:lnTo>
                  <a:lnTo>
                    <a:pt x="511" y="947"/>
                  </a:lnTo>
                  <a:lnTo>
                    <a:pt x="517" y="9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0273" name="Freeform 119"/>
            <p:cNvSpPr>
              <a:spLocks/>
            </p:cNvSpPr>
            <p:nvPr/>
          </p:nvSpPr>
          <p:spPr bwMode="auto">
            <a:xfrm>
              <a:off x="56" y="535"/>
              <a:ext cx="174" cy="284"/>
            </a:xfrm>
            <a:custGeom>
              <a:avLst/>
              <a:gdLst>
                <a:gd name="T0" fmla="*/ 155 w 174"/>
                <a:gd name="T1" fmla="*/ 4 h 284"/>
                <a:gd name="T2" fmla="*/ 159 w 174"/>
                <a:gd name="T3" fmla="*/ 10 h 284"/>
                <a:gd name="T4" fmla="*/ 162 w 174"/>
                <a:gd name="T5" fmla="*/ 17 h 284"/>
                <a:gd name="T6" fmla="*/ 166 w 174"/>
                <a:gd name="T7" fmla="*/ 27 h 284"/>
                <a:gd name="T8" fmla="*/ 172 w 174"/>
                <a:gd name="T9" fmla="*/ 44 h 284"/>
                <a:gd name="T10" fmla="*/ 174 w 174"/>
                <a:gd name="T11" fmla="*/ 69 h 284"/>
                <a:gd name="T12" fmla="*/ 174 w 174"/>
                <a:gd name="T13" fmla="*/ 86 h 284"/>
                <a:gd name="T14" fmla="*/ 172 w 174"/>
                <a:gd name="T15" fmla="*/ 102 h 284"/>
                <a:gd name="T16" fmla="*/ 168 w 174"/>
                <a:gd name="T17" fmla="*/ 119 h 284"/>
                <a:gd name="T18" fmla="*/ 159 w 174"/>
                <a:gd name="T19" fmla="*/ 148 h 284"/>
                <a:gd name="T20" fmla="*/ 149 w 174"/>
                <a:gd name="T21" fmla="*/ 169 h 284"/>
                <a:gd name="T22" fmla="*/ 134 w 174"/>
                <a:gd name="T23" fmla="*/ 190 h 284"/>
                <a:gd name="T24" fmla="*/ 116 w 174"/>
                <a:gd name="T25" fmla="*/ 213 h 284"/>
                <a:gd name="T26" fmla="*/ 95 w 174"/>
                <a:gd name="T27" fmla="*/ 238 h 284"/>
                <a:gd name="T28" fmla="*/ 72 w 174"/>
                <a:gd name="T29" fmla="*/ 257 h 284"/>
                <a:gd name="T30" fmla="*/ 55 w 174"/>
                <a:gd name="T31" fmla="*/ 272 h 284"/>
                <a:gd name="T32" fmla="*/ 44 w 174"/>
                <a:gd name="T33" fmla="*/ 282 h 284"/>
                <a:gd name="T34" fmla="*/ 36 w 174"/>
                <a:gd name="T35" fmla="*/ 284 h 284"/>
                <a:gd name="T36" fmla="*/ 32 w 174"/>
                <a:gd name="T37" fmla="*/ 282 h 284"/>
                <a:gd name="T38" fmla="*/ 26 w 174"/>
                <a:gd name="T39" fmla="*/ 276 h 284"/>
                <a:gd name="T40" fmla="*/ 21 w 174"/>
                <a:gd name="T41" fmla="*/ 267 h 284"/>
                <a:gd name="T42" fmla="*/ 15 w 174"/>
                <a:gd name="T43" fmla="*/ 253 h 284"/>
                <a:gd name="T44" fmla="*/ 9 w 174"/>
                <a:gd name="T45" fmla="*/ 238 h 284"/>
                <a:gd name="T46" fmla="*/ 3 w 174"/>
                <a:gd name="T47" fmla="*/ 224 h 284"/>
                <a:gd name="T48" fmla="*/ 1 w 174"/>
                <a:gd name="T49" fmla="*/ 215 h 284"/>
                <a:gd name="T50" fmla="*/ 0 w 174"/>
                <a:gd name="T51" fmla="*/ 205 h 284"/>
                <a:gd name="T52" fmla="*/ 1 w 174"/>
                <a:gd name="T53" fmla="*/ 199 h 284"/>
                <a:gd name="T54" fmla="*/ 7 w 174"/>
                <a:gd name="T55" fmla="*/ 192 h 284"/>
                <a:gd name="T56" fmla="*/ 17 w 174"/>
                <a:gd name="T57" fmla="*/ 180 h 284"/>
                <a:gd name="T58" fmla="*/ 32 w 174"/>
                <a:gd name="T59" fmla="*/ 169 h 284"/>
                <a:gd name="T60" fmla="*/ 46 w 174"/>
                <a:gd name="T61" fmla="*/ 153 h 284"/>
                <a:gd name="T62" fmla="*/ 61 w 174"/>
                <a:gd name="T63" fmla="*/ 130 h 284"/>
                <a:gd name="T64" fmla="*/ 80 w 174"/>
                <a:gd name="T65" fmla="*/ 104 h 284"/>
                <a:gd name="T66" fmla="*/ 99 w 174"/>
                <a:gd name="T67" fmla="*/ 69 h 284"/>
                <a:gd name="T68" fmla="*/ 109 w 174"/>
                <a:gd name="T69" fmla="*/ 54 h 284"/>
                <a:gd name="T70" fmla="*/ 118 w 174"/>
                <a:gd name="T71" fmla="*/ 38 h 284"/>
                <a:gd name="T72" fmla="*/ 126 w 174"/>
                <a:gd name="T73" fmla="*/ 25 h 284"/>
                <a:gd name="T74" fmla="*/ 134 w 174"/>
                <a:gd name="T75" fmla="*/ 15 h 284"/>
                <a:gd name="T76" fmla="*/ 141 w 174"/>
                <a:gd name="T77" fmla="*/ 8 h 284"/>
                <a:gd name="T78" fmla="*/ 145 w 174"/>
                <a:gd name="T79" fmla="*/ 4 h 284"/>
                <a:gd name="T80" fmla="*/ 149 w 174"/>
                <a:gd name="T81" fmla="*/ 0 h 284"/>
                <a:gd name="T82" fmla="*/ 153 w 174"/>
                <a:gd name="T83" fmla="*/ 2 h 2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284"/>
                <a:gd name="T128" fmla="*/ 174 w 174"/>
                <a:gd name="T129" fmla="*/ 284 h 2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284">
                  <a:moveTo>
                    <a:pt x="153" y="2"/>
                  </a:moveTo>
                  <a:lnTo>
                    <a:pt x="155" y="4"/>
                  </a:lnTo>
                  <a:lnTo>
                    <a:pt x="157" y="6"/>
                  </a:lnTo>
                  <a:lnTo>
                    <a:pt x="159" y="10"/>
                  </a:lnTo>
                  <a:lnTo>
                    <a:pt x="160" y="13"/>
                  </a:lnTo>
                  <a:lnTo>
                    <a:pt x="162" y="17"/>
                  </a:lnTo>
                  <a:lnTo>
                    <a:pt x="164" y="23"/>
                  </a:lnTo>
                  <a:lnTo>
                    <a:pt x="166" y="27"/>
                  </a:lnTo>
                  <a:lnTo>
                    <a:pt x="168" y="33"/>
                  </a:lnTo>
                  <a:lnTo>
                    <a:pt x="172" y="44"/>
                  </a:lnTo>
                  <a:lnTo>
                    <a:pt x="174" y="56"/>
                  </a:lnTo>
                  <a:lnTo>
                    <a:pt x="174" y="69"/>
                  </a:lnTo>
                  <a:lnTo>
                    <a:pt x="174" y="81"/>
                  </a:lnTo>
                  <a:lnTo>
                    <a:pt x="174" y="86"/>
                  </a:lnTo>
                  <a:lnTo>
                    <a:pt x="172" y="94"/>
                  </a:lnTo>
                  <a:lnTo>
                    <a:pt x="172" y="102"/>
                  </a:lnTo>
                  <a:lnTo>
                    <a:pt x="170" y="109"/>
                  </a:lnTo>
                  <a:lnTo>
                    <a:pt x="168" y="119"/>
                  </a:lnTo>
                  <a:lnTo>
                    <a:pt x="164" y="128"/>
                  </a:lnTo>
                  <a:lnTo>
                    <a:pt x="159" y="148"/>
                  </a:lnTo>
                  <a:lnTo>
                    <a:pt x="153" y="157"/>
                  </a:lnTo>
                  <a:lnTo>
                    <a:pt x="149" y="169"/>
                  </a:lnTo>
                  <a:lnTo>
                    <a:pt x="141" y="178"/>
                  </a:lnTo>
                  <a:lnTo>
                    <a:pt x="134" y="190"/>
                  </a:lnTo>
                  <a:lnTo>
                    <a:pt x="126" y="201"/>
                  </a:lnTo>
                  <a:lnTo>
                    <a:pt x="116" y="213"/>
                  </a:lnTo>
                  <a:lnTo>
                    <a:pt x="107" y="224"/>
                  </a:lnTo>
                  <a:lnTo>
                    <a:pt x="95" y="238"/>
                  </a:lnTo>
                  <a:lnTo>
                    <a:pt x="84" y="247"/>
                  </a:lnTo>
                  <a:lnTo>
                    <a:pt x="72" y="257"/>
                  </a:lnTo>
                  <a:lnTo>
                    <a:pt x="65" y="267"/>
                  </a:lnTo>
                  <a:lnTo>
                    <a:pt x="55" y="272"/>
                  </a:lnTo>
                  <a:lnTo>
                    <a:pt x="49" y="278"/>
                  </a:lnTo>
                  <a:lnTo>
                    <a:pt x="44" y="282"/>
                  </a:lnTo>
                  <a:lnTo>
                    <a:pt x="40" y="284"/>
                  </a:lnTo>
                  <a:lnTo>
                    <a:pt x="36" y="284"/>
                  </a:lnTo>
                  <a:lnTo>
                    <a:pt x="34" y="284"/>
                  </a:lnTo>
                  <a:lnTo>
                    <a:pt x="32" y="282"/>
                  </a:lnTo>
                  <a:lnTo>
                    <a:pt x="28" y="280"/>
                  </a:lnTo>
                  <a:lnTo>
                    <a:pt x="26" y="276"/>
                  </a:lnTo>
                  <a:lnTo>
                    <a:pt x="23" y="272"/>
                  </a:lnTo>
                  <a:lnTo>
                    <a:pt x="21" y="267"/>
                  </a:lnTo>
                  <a:lnTo>
                    <a:pt x="17" y="259"/>
                  </a:lnTo>
                  <a:lnTo>
                    <a:pt x="15" y="253"/>
                  </a:lnTo>
                  <a:lnTo>
                    <a:pt x="11" y="245"/>
                  </a:lnTo>
                  <a:lnTo>
                    <a:pt x="9" y="238"/>
                  </a:lnTo>
                  <a:lnTo>
                    <a:pt x="5" y="232"/>
                  </a:lnTo>
                  <a:lnTo>
                    <a:pt x="3" y="224"/>
                  </a:lnTo>
                  <a:lnTo>
                    <a:pt x="1" y="219"/>
                  </a:lnTo>
                  <a:lnTo>
                    <a:pt x="1" y="215"/>
                  </a:lnTo>
                  <a:lnTo>
                    <a:pt x="0" y="209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1" y="199"/>
                  </a:lnTo>
                  <a:lnTo>
                    <a:pt x="3" y="196"/>
                  </a:lnTo>
                  <a:lnTo>
                    <a:pt x="7" y="192"/>
                  </a:lnTo>
                  <a:lnTo>
                    <a:pt x="13" y="186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9"/>
                  </a:lnTo>
                  <a:lnTo>
                    <a:pt x="38" y="161"/>
                  </a:lnTo>
                  <a:lnTo>
                    <a:pt x="46" y="153"/>
                  </a:lnTo>
                  <a:lnTo>
                    <a:pt x="53" y="144"/>
                  </a:lnTo>
                  <a:lnTo>
                    <a:pt x="61" y="130"/>
                  </a:lnTo>
                  <a:lnTo>
                    <a:pt x="70" y="117"/>
                  </a:lnTo>
                  <a:lnTo>
                    <a:pt x="80" y="104"/>
                  </a:lnTo>
                  <a:lnTo>
                    <a:pt x="90" y="86"/>
                  </a:lnTo>
                  <a:lnTo>
                    <a:pt x="99" y="69"/>
                  </a:lnTo>
                  <a:lnTo>
                    <a:pt x="105" y="61"/>
                  </a:lnTo>
                  <a:lnTo>
                    <a:pt x="109" y="54"/>
                  </a:lnTo>
                  <a:lnTo>
                    <a:pt x="115" y="46"/>
                  </a:lnTo>
                  <a:lnTo>
                    <a:pt x="118" y="38"/>
                  </a:lnTo>
                  <a:lnTo>
                    <a:pt x="122" y="33"/>
                  </a:lnTo>
                  <a:lnTo>
                    <a:pt x="126" y="25"/>
                  </a:lnTo>
                  <a:lnTo>
                    <a:pt x="130" y="21"/>
                  </a:lnTo>
                  <a:lnTo>
                    <a:pt x="134" y="15"/>
                  </a:lnTo>
                  <a:lnTo>
                    <a:pt x="138" y="11"/>
                  </a:lnTo>
                  <a:lnTo>
                    <a:pt x="141" y="8"/>
                  </a:lnTo>
                  <a:lnTo>
                    <a:pt x="143" y="6"/>
                  </a:lnTo>
                  <a:lnTo>
                    <a:pt x="145" y="4"/>
                  </a:lnTo>
                  <a:lnTo>
                    <a:pt x="147" y="2"/>
                  </a:lnTo>
                  <a:lnTo>
                    <a:pt x="149" y="0"/>
                  </a:lnTo>
                  <a:lnTo>
                    <a:pt x="151" y="0"/>
                  </a:lnTo>
                  <a:lnTo>
                    <a:pt x="153" y="2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0274" name="Freeform 120"/>
            <p:cNvSpPr>
              <a:spLocks/>
            </p:cNvSpPr>
            <p:nvPr/>
          </p:nvSpPr>
          <p:spPr bwMode="auto">
            <a:xfrm>
              <a:off x="868" y="585"/>
              <a:ext cx="276" cy="245"/>
            </a:xfrm>
            <a:custGeom>
              <a:avLst/>
              <a:gdLst>
                <a:gd name="T0" fmla="*/ 65 w 276"/>
                <a:gd name="T1" fmla="*/ 6 h 245"/>
                <a:gd name="T2" fmla="*/ 94 w 276"/>
                <a:gd name="T3" fmla="*/ 15 h 245"/>
                <a:gd name="T4" fmla="*/ 126 w 276"/>
                <a:gd name="T5" fmla="*/ 29 h 245"/>
                <a:gd name="T6" fmla="*/ 163 w 276"/>
                <a:gd name="T7" fmla="*/ 46 h 245"/>
                <a:gd name="T8" fmla="*/ 193 w 276"/>
                <a:gd name="T9" fmla="*/ 61 h 245"/>
                <a:gd name="T10" fmla="*/ 213 w 276"/>
                <a:gd name="T11" fmla="*/ 73 h 245"/>
                <a:gd name="T12" fmla="*/ 228 w 276"/>
                <a:gd name="T13" fmla="*/ 84 h 245"/>
                <a:gd name="T14" fmla="*/ 241 w 276"/>
                <a:gd name="T15" fmla="*/ 94 h 245"/>
                <a:gd name="T16" fmla="*/ 253 w 276"/>
                <a:gd name="T17" fmla="*/ 103 h 245"/>
                <a:gd name="T18" fmla="*/ 262 w 276"/>
                <a:gd name="T19" fmla="*/ 113 h 245"/>
                <a:gd name="T20" fmla="*/ 268 w 276"/>
                <a:gd name="T21" fmla="*/ 123 h 245"/>
                <a:gd name="T22" fmla="*/ 272 w 276"/>
                <a:gd name="T23" fmla="*/ 130 h 245"/>
                <a:gd name="T24" fmla="*/ 276 w 276"/>
                <a:gd name="T25" fmla="*/ 142 h 245"/>
                <a:gd name="T26" fmla="*/ 276 w 276"/>
                <a:gd name="T27" fmla="*/ 159 h 245"/>
                <a:gd name="T28" fmla="*/ 274 w 276"/>
                <a:gd name="T29" fmla="*/ 174 h 245"/>
                <a:gd name="T30" fmla="*/ 270 w 276"/>
                <a:gd name="T31" fmla="*/ 194 h 245"/>
                <a:gd name="T32" fmla="*/ 264 w 276"/>
                <a:gd name="T33" fmla="*/ 213 h 245"/>
                <a:gd name="T34" fmla="*/ 257 w 276"/>
                <a:gd name="T35" fmla="*/ 228 h 245"/>
                <a:gd name="T36" fmla="*/ 251 w 276"/>
                <a:gd name="T37" fmla="*/ 238 h 245"/>
                <a:gd name="T38" fmla="*/ 245 w 276"/>
                <a:gd name="T39" fmla="*/ 243 h 245"/>
                <a:gd name="T40" fmla="*/ 241 w 276"/>
                <a:gd name="T41" fmla="*/ 243 h 245"/>
                <a:gd name="T42" fmla="*/ 236 w 276"/>
                <a:gd name="T43" fmla="*/ 241 h 245"/>
                <a:gd name="T44" fmla="*/ 226 w 276"/>
                <a:gd name="T45" fmla="*/ 234 h 245"/>
                <a:gd name="T46" fmla="*/ 214 w 276"/>
                <a:gd name="T47" fmla="*/ 222 h 245"/>
                <a:gd name="T48" fmla="*/ 197 w 276"/>
                <a:gd name="T49" fmla="*/ 209 h 245"/>
                <a:gd name="T50" fmla="*/ 178 w 276"/>
                <a:gd name="T51" fmla="*/ 192 h 245"/>
                <a:gd name="T52" fmla="*/ 157 w 276"/>
                <a:gd name="T53" fmla="*/ 169 h 245"/>
                <a:gd name="T54" fmla="*/ 130 w 276"/>
                <a:gd name="T55" fmla="*/ 144 h 245"/>
                <a:gd name="T56" fmla="*/ 101 w 276"/>
                <a:gd name="T57" fmla="*/ 115 h 245"/>
                <a:gd name="T58" fmla="*/ 75 w 276"/>
                <a:gd name="T59" fmla="*/ 88 h 245"/>
                <a:gd name="T60" fmla="*/ 54 w 276"/>
                <a:gd name="T61" fmla="*/ 67 h 245"/>
                <a:gd name="T62" fmla="*/ 34 w 276"/>
                <a:gd name="T63" fmla="*/ 48 h 245"/>
                <a:gd name="T64" fmla="*/ 19 w 276"/>
                <a:gd name="T65" fmla="*/ 31 h 245"/>
                <a:gd name="T66" fmla="*/ 9 w 276"/>
                <a:gd name="T67" fmla="*/ 19 h 245"/>
                <a:gd name="T68" fmla="*/ 2 w 276"/>
                <a:gd name="T69" fmla="*/ 11 h 245"/>
                <a:gd name="T70" fmla="*/ 0 w 276"/>
                <a:gd name="T71" fmla="*/ 6 h 245"/>
                <a:gd name="T72" fmla="*/ 2 w 276"/>
                <a:gd name="T73" fmla="*/ 2 h 245"/>
                <a:gd name="T74" fmla="*/ 9 w 276"/>
                <a:gd name="T75" fmla="*/ 0 h 245"/>
                <a:gd name="T76" fmla="*/ 23 w 276"/>
                <a:gd name="T77" fmla="*/ 0 h 245"/>
                <a:gd name="T78" fmla="*/ 42 w 276"/>
                <a:gd name="T79" fmla="*/ 2 h 245"/>
                <a:gd name="T80" fmla="*/ 52 w 276"/>
                <a:gd name="T81" fmla="*/ 4 h 24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76"/>
                <a:gd name="T124" fmla="*/ 0 h 245"/>
                <a:gd name="T125" fmla="*/ 276 w 276"/>
                <a:gd name="T126" fmla="*/ 245 h 24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76" h="245">
                  <a:moveTo>
                    <a:pt x="52" y="4"/>
                  </a:moveTo>
                  <a:lnTo>
                    <a:pt x="65" y="6"/>
                  </a:lnTo>
                  <a:lnTo>
                    <a:pt x="78" y="11"/>
                  </a:lnTo>
                  <a:lnTo>
                    <a:pt x="94" y="15"/>
                  </a:lnTo>
                  <a:lnTo>
                    <a:pt x="109" y="23"/>
                  </a:lnTo>
                  <a:lnTo>
                    <a:pt x="126" y="29"/>
                  </a:lnTo>
                  <a:lnTo>
                    <a:pt x="144" y="38"/>
                  </a:lnTo>
                  <a:lnTo>
                    <a:pt x="163" y="46"/>
                  </a:lnTo>
                  <a:lnTo>
                    <a:pt x="184" y="55"/>
                  </a:lnTo>
                  <a:lnTo>
                    <a:pt x="193" y="61"/>
                  </a:lnTo>
                  <a:lnTo>
                    <a:pt x="203" y="67"/>
                  </a:lnTo>
                  <a:lnTo>
                    <a:pt x="213" y="73"/>
                  </a:lnTo>
                  <a:lnTo>
                    <a:pt x="220" y="78"/>
                  </a:lnTo>
                  <a:lnTo>
                    <a:pt x="228" y="84"/>
                  </a:lnTo>
                  <a:lnTo>
                    <a:pt x="234" y="90"/>
                  </a:lnTo>
                  <a:lnTo>
                    <a:pt x="241" y="94"/>
                  </a:lnTo>
                  <a:lnTo>
                    <a:pt x="247" y="100"/>
                  </a:lnTo>
                  <a:lnTo>
                    <a:pt x="253" y="103"/>
                  </a:lnTo>
                  <a:lnTo>
                    <a:pt x="257" y="109"/>
                  </a:lnTo>
                  <a:lnTo>
                    <a:pt x="262" y="113"/>
                  </a:lnTo>
                  <a:lnTo>
                    <a:pt x="264" y="119"/>
                  </a:lnTo>
                  <a:lnTo>
                    <a:pt x="268" y="123"/>
                  </a:lnTo>
                  <a:lnTo>
                    <a:pt x="270" y="126"/>
                  </a:lnTo>
                  <a:lnTo>
                    <a:pt x="272" y="130"/>
                  </a:lnTo>
                  <a:lnTo>
                    <a:pt x="274" y="134"/>
                  </a:lnTo>
                  <a:lnTo>
                    <a:pt x="276" y="142"/>
                  </a:lnTo>
                  <a:lnTo>
                    <a:pt x="276" y="149"/>
                  </a:lnTo>
                  <a:lnTo>
                    <a:pt x="276" y="159"/>
                  </a:lnTo>
                  <a:lnTo>
                    <a:pt x="276" y="167"/>
                  </a:lnTo>
                  <a:lnTo>
                    <a:pt x="274" y="174"/>
                  </a:lnTo>
                  <a:lnTo>
                    <a:pt x="272" y="184"/>
                  </a:lnTo>
                  <a:lnTo>
                    <a:pt x="270" y="194"/>
                  </a:lnTo>
                  <a:lnTo>
                    <a:pt x="268" y="203"/>
                  </a:lnTo>
                  <a:lnTo>
                    <a:pt x="264" y="213"/>
                  </a:lnTo>
                  <a:lnTo>
                    <a:pt x="260" y="220"/>
                  </a:lnTo>
                  <a:lnTo>
                    <a:pt x="257" y="228"/>
                  </a:lnTo>
                  <a:lnTo>
                    <a:pt x="253" y="234"/>
                  </a:lnTo>
                  <a:lnTo>
                    <a:pt x="251" y="238"/>
                  </a:lnTo>
                  <a:lnTo>
                    <a:pt x="247" y="241"/>
                  </a:lnTo>
                  <a:lnTo>
                    <a:pt x="245" y="243"/>
                  </a:lnTo>
                  <a:lnTo>
                    <a:pt x="243" y="245"/>
                  </a:lnTo>
                  <a:lnTo>
                    <a:pt x="241" y="243"/>
                  </a:lnTo>
                  <a:lnTo>
                    <a:pt x="239" y="243"/>
                  </a:lnTo>
                  <a:lnTo>
                    <a:pt x="236" y="241"/>
                  </a:lnTo>
                  <a:lnTo>
                    <a:pt x="232" y="238"/>
                  </a:lnTo>
                  <a:lnTo>
                    <a:pt x="226" y="234"/>
                  </a:lnTo>
                  <a:lnTo>
                    <a:pt x="220" y="228"/>
                  </a:lnTo>
                  <a:lnTo>
                    <a:pt x="214" y="222"/>
                  </a:lnTo>
                  <a:lnTo>
                    <a:pt x="207" y="217"/>
                  </a:lnTo>
                  <a:lnTo>
                    <a:pt x="197" y="209"/>
                  </a:lnTo>
                  <a:lnTo>
                    <a:pt x="190" y="201"/>
                  </a:lnTo>
                  <a:lnTo>
                    <a:pt x="178" y="192"/>
                  </a:lnTo>
                  <a:lnTo>
                    <a:pt x="168" y="180"/>
                  </a:lnTo>
                  <a:lnTo>
                    <a:pt x="157" y="169"/>
                  </a:lnTo>
                  <a:lnTo>
                    <a:pt x="144" y="157"/>
                  </a:lnTo>
                  <a:lnTo>
                    <a:pt x="130" y="144"/>
                  </a:lnTo>
                  <a:lnTo>
                    <a:pt x="115" y="130"/>
                  </a:lnTo>
                  <a:lnTo>
                    <a:pt x="101" y="115"/>
                  </a:lnTo>
                  <a:lnTo>
                    <a:pt x="88" y="101"/>
                  </a:lnTo>
                  <a:lnTo>
                    <a:pt x="75" y="88"/>
                  </a:lnTo>
                  <a:lnTo>
                    <a:pt x="63" y="77"/>
                  </a:lnTo>
                  <a:lnTo>
                    <a:pt x="54" y="67"/>
                  </a:lnTo>
                  <a:lnTo>
                    <a:pt x="44" y="55"/>
                  </a:lnTo>
                  <a:lnTo>
                    <a:pt x="34" y="48"/>
                  </a:lnTo>
                  <a:lnTo>
                    <a:pt x="27" y="38"/>
                  </a:lnTo>
                  <a:lnTo>
                    <a:pt x="19" y="31"/>
                  </a:lnTo>
                  <a:lnTo>
                    <a:pt x="13" y="25"/>
                  </a:lnTo>
                  <a:lnTo>
                    <a:pt x="9" y="19"/>
                  </a:lnTo>
                  <a:lnTo>
                    <a:pt x="4" y="15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2" y="2"/>
                  </a:lnTo>
                  <a:lnTo>
                    <a:pt x="52" y="4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0275" name="Freeform 121"/>
            <p:cNvSpPr>
              <a:spLocks/>
            </p:cNvSpPr>
            <p:nvPr/>
          </p:nvSpPr>
          <p:spPr bwMode="auto">
            <a:xfrm>
              <a:off x="8" y="6"/>
              <a:ext cx="628" cy="1133"/>
            </a:xfrm>
            <a:custGeom>
              <a:avLst/>
              <a:gdLst>
                <a:gd name="T0" fmla="*/ 567 w 628"/>
                <a:gd name="T1" fmla="*/ 368 h 1133"/>
                <a:gd name="T2" fmla="*/ 544 w 628"/>
                <a:gd name="T3" fmla="*/ 475 h 1133"/>
                <a:gd name="T4" fmla="*/ 511 w 628"/>
                <a:gd name="T5" fmla="*/ 577 h 1133"/>
                <a:gd name="T6" fmla="*/ 473 w 628"/>
                <a:gd name="T7" fmla="*/ 671 h 1133"/>
                <a:gd name="T8" fmla="*/ 433 w 628"/>
                <a:gd name="T9" fmla="*/ 751 h 1133"/>
                <a:gd name="T10" fmla="*/ 392 w 628"/>
                <a:gd name="T11" fmla="*/ 819 h 1133"/>
                <a:gd name="T12" fmla="*/ 346 w 628"/>
                <a:gd name="T13" fmla="*/ 880 h 1133"/>
                <a:gd name="T14" fmla="*/ 293 w 628"/>
                <a:gd name="T15" fmla="*/ 939 h 1133"/>
                <a:gd name="T16" fmla="*/ 231 w 628"/>
                <a:gd name="T17" fmla="*/ 997 h 1133"/>
                <a:gd name="T18" fmla="*/ 166 w 628"/>
                <a:gd name="T19" fmla="*/ 1047 h 1133"/>
                <a:gd name="T20" fmla="*/ 101 w 628"/>
                <a:gd name="T21" fmla="*/ 1091 h 1133"/>
                <a:gd name="T22" fmla="*/ 69 w 628"/>
                <a:gd name="T23" fmla="*/ 1106 h 1133"/>
                <a:gd name="T24" fmla="*/ 42 w 628"/>
                <a:gd name="T25" fmla="*/ 1120 h 1133"/>
                <a:gd name="T26" fmla="*/ 23 w 628"/>
                <a:gd name="T27" fmla="*/ 1127 h 1133"/>
                <a:gd name="T28" fmla="*/ 9 w 628"/>
                <a:gd name="T29" fmla="*/ 1131 h 1133"/>
                <a:gd name="T30" fmla="*/ 2 w 628"/>
                <a:gd name="T31" fmla="*/ 1133 h 1133"/>
                <a:gd name="T32" fmla="*/ 0 w 628"/>
                <a:gd name="T33" fmla="*/ 1129 h 1133"/>
                <a:gd name="T34" fmla="*/ 3 w 628"/>
                <a:gd name="T35" fmla="*/ 1123 h 1133"/>
                <a:gd name="T36" fmla="*/ 15 w 628"/>
                <a:gd name="T37" fmla="*/ 1116 h 1133"/>
                <a:gd name="T38" fmla="*/ 30 w 628"/>
                <a:gd name="T39" fmla="*/ 1102 h 1133"/>
                <a:gd name="T40" fmla="*/ 51 w 628"/>
                <a:gd name="T41" fmla="*/ 1087 h 1133"/>
                <a:gd name="T42" fmla="*/ 86 w 628"/>
                <a:gd name="T43" fmla="*/ 1060 h 1133"/>
                <a:gd name="T44" fmla="*/ 145 w 628"/>
                <a:gd name="T45" fmla="*/ 1008 h 1133"/>
                <a:gd name="T46" fmla="*/ 208 w 628"/>
                <a:gd name="T47" fmla="*/ 943 h 1133"/>
                <a:gd name="T48" fmla="*/ 277 w 628"/>
                <a:gd name="T49" fmla="*/ 865 h 1133"/>
                <a:gd name="T50" fmla="*/ 333 w 628"/>
                <a:gd name="T51" fmla="*/ 780 h 1133"/>
                <a:gd name="T52" fmla="*/ 379 w 628"/>
                <a:gd name="T53" fmla="*/ 692 h 1133"/>
                <a:gd name="T54" fmla="*/ 417 w 628"/>
                <a:gd name="T55" fmla="*/ 608 h 1133"/>
                <a:gd name="T56" fmla="*/ 446 w 628"/>
                <a:gd name="T57" fmla="*/ 531 h 1133"/>
                <a:gd name="T58" fmla="*/ 465 w 628"/>
                <a:gd name="T59" fmla="*/ 462 h 1133"/>
                <a:gd name="T60" fmla="*/ 481 w 628"/>
                <a:gd name="T61" fmla="*/ 401 h 1133"/>
                <a:gd name="T62" fmla="*/ 494 w 628"/>
                <a:gd name="T63" fmla="*/ 345 h 1133"/>
                <a:gd name="T64" fmla="*/ 500 w 628"/>
                <a:gd name="T65" fmla="*/ 289 h 1133"/>
                <a:gd name="T66" fmla="*/ 505 w 628"/>
                <a:gd name="T67" fmla="*/ 226 h 1133"/>
                <a:gd name="T68" fmla="*/ 511 w 628"/>
                <a:gd name="T69" fmla="*/ 153 h 1133"/>
                <a:gd name="T70" fmla="*/ 513 w 628"/>
                <a:gd name="T71" fmla="*/ 119 h 1133"/>
                <a:gd name="T72" fmla="*/ 513 w 628"/>
                <a:gd name="T73" fmla="*/ 90 h 1133"/>
                <a:gd name="T74" fmla="*/ 511 w 628"/>
                <a:gd name="T75" fmla="*/ 69 h 1133"/>
                <a:gd name="T76" fmla="*/ 505 w 628"/>
                <a:gd name="T77" fmla="*/ 52 h 1133"/>
                <a:gd name="T78" fmla="*/ 498 w 628"/>
                <a:gd name="T79" fmla="*/ 42 h 1133"/>
                <a:gd name="T80" fmla="*/ 486 w 628"/>
                <a:gd name="T81" fmla="*/ 34 h 1133"/>
                <a:gd name="T82" fmla="*/ 479 w 628"/>
                <a:gd name="T83" fmla="*/ 23 h 1133"/>
                <a:gd name="T84" fmla="*/ 481 w 628"/>
                <a:gd name="T85" fmla="*/ 7 h 1133"/>
                <a:gd name="T86" fmla="*/ 490 w 628"/>
                <a:gd name="T87" fmla="*/ 0 h 1133"/>
                <a:gd name="T88" fmla="*/ 509 w 628"/>
                <a:gd name="T89" fmla="*/ 0 h 1133"/>
                <a:gd name="T90" fmla="*/ 546 w 628"/>
                <a:gd name="T91" fmla="*/ 7 h 1133"/>
                <a:gd name="T92" fmla="*/ 595 w 628"/>
                <a:gd name="T93" fmla="*/ 29 h 1133"/>
                <a:gd name="T94" fmla="*/ 615 w 628"/>
                <a:gd name="T95" fmla="*/ 44 h 1133"/>
                <a:gd name="T96" fmla="*/ 626 w 628"/>
                <a:gd name="T97" fmla="*/ 57 h 1133"/>
                <a:gd name="T98" fmla="*/ 628 w 628"/>
                <a:gd name="T99" fmla="*/ 71 h 1133"/>
                <a:gd name="T100" fmla="*/ 620 w 628"/>
                <a:gd name="T101" fmla="*/ 99 h 1133"/>
                <a:gd name="T102" fmla="*/ 613 w 628"/>
                <a:gd name="T103" fmla="*/ 122 h 1133"/>
                <a:gd name="T104" fmla="*/ 607 w 628"/>
                <a:gd name="T105" fmla="*/ 144 h 1133"/>
                <a:gd name="T106" fmla="*/ 601 w 628"/>
                <a:gd name="T107" fmla="*/ 174 h 1133"/>
                <a:gd name="T108" fmla="*/ 594 w 628"/>
                <a:gd name="T109" fmla="*/ 213 h 1133"/>
                <a:gd name="T110" fmla="*/ 586 w 628"/>
                <a:gd name="T111" fmla="*/ 259 h 1133"/>
                <a:gd name="T112" fmla="*/ 580 w 628"/>
                <a:gd name="T113" fmla="*/ 295 h 113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28"/>
                <a:gd name="T172" fmla="*/ 0 h 1133"/>
                <a:gd name="T173" fmla="*/ 628 w 628"/>
                <a:gd name="T174" fmla="*/ 1133 h 113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28" h="1133">
                  <a:moveTo>
                    <a:pt x="580" y="295"/>
                  </a:moveTo>
                  <a:lnTo>
                    <a:pt x="574" y="331"/>
                  </a:lnTo>
                  <a:lnTo>
                    <a:pt x="567" y="368"/>
                  </a:lnTo>
                  <a:lnTo>
                    <a:pt x="559" y="404"/>
                  </a:lnTo>
                  <a:lnTo>
                    <a:pt x="551" y="441"/>
                  </a:lnTo>
                  <a:lnTo>
                    <a:pt x="544" y="475"/>
                  </a:lnTo>
                  <a:lnTo>
                    <a:pt x="534" y="510"/>
                  </a:lnTo>
                  <a:lnTo>
                    <a:pt x="523" y="544"/>
                  </a:lnTo>
                  <a:lnTo>
                    <a:pt x="511" y="577"/>
                  </a:lnTo>
                  <a:lnTo>
                    <a:pt x="498" y="610"/>
                  </a:lnTo>
                  <a:lnTo>
                    <a:pt x="484" y="642"/>
                  </a:lnTo>
                  <a:lnTo>
                    <a:pt x="473" y="671"/>
                  </a:lnTo>
                  <a:lnTo>
                    <a:pt x="459" y="700"/>
                  </a:lnTo>
                  <a:lnTo>
                    <a:pt x="446" y="726"/>
                  </a:lnTo>
                  <a:lnTo>
                    <a:pt x="433" y="751"/>
                  </a:lnTo>
                  <a:lnTo>
                    <a:pt x="419" y="774"/>
                  </a:lnTo>
                  <a:lnTo>
                    <a:pt x="406" y="797"/>
                  </a:lnTo>
                  <a:lnTo>
                    <a:pt x="392" y="819"/>
                  </a:lnTo>
                  <a:lnTo>
                    <a:pt x="377" y="840"/>
                  </a:lnTo>
                  <a:lnTo>
                    <a:pt x="362" y="861"/>
                  </a:lnTo>
                  <a:lnTo>
                    <a:pt x="346" y="880"/>
                  </a:lnTo>
                  <a:lnTo>
                    <a:pt x="329" y="899"/>
                  </a:lnTo>
                  <a:lnTo>
                    <a:pt x="312" y="920"/>
                  </a:lnTo>
                  <a:lnTo>
                    <a:pt x="293" y="939"/>
                  </a:lnTo>
                  <a:lnTo>
                    <a:pt x="274" y="958"/>
                  </a:lnTo>
                  <a:lnTo>
                    <a:pt x="253" y="978"/>
                  </a:lnTo>
                  <a:lnTo>
                    <a:pt x="231" y="997"/>
                  </a:lnTo>
                  <a:lnTo>
                    <a:pt x="208" y="1014"/>
                  </a:lnTo>
                  <a:lnTo>
                    <a:pt x="187" y="1031"/>
                  </a:lnTo>
                  <a:lnTo>
                    <a:pt x="166" y="1047"/>
                  </a:lnTo>
                  <a:lnTo>
                    <a:pt x="143" y="1062"/>
                  </a:lnTo>
                  <a:lnTo>
                    <a:pt x="122" y="1075"/>
                  </a:lnTo>
                  <a:lnTo>
                    <a:pt x="101" y="1091"/>
                  </a:lnTo>
                  <a:lnTo>
                    <a:pt x="90" y="1097"/>
                  </a:lnTo>
                  <a:lnTo>
                    <a:pt x="78" y="1100"/>
                  </a:lnTo>
                  <a:lnTo>
                    <a:pt x="69" y="1106"/>
                  </a:lnTo>
                  <a:lnTo>
                    <a:pt x="59" y="1110"/>
                  </a:lnTo>
                  <a:lnTo>
                    <a:pt x="49" y="1116"/>
                  </a:lnTo>
                  <a:lnTo>
                    <a:pt x="42" y="1120"/>
                  </a:lnTo>
                  <a:lnTo>
                    <a:pt x="36" y="1121"/>
                  </a:lnTo>
                  <a:lnTo>
                    <a:pt x="28" y="1125"/>
                  </a:lnTo>
                  <a:lnTo>
                    <a:pt x="23" y="1127"/>
                  </a:lnTo>
                  <a:lnTo>
                    <a:pt x="17" y="1129"/>
                  </a:lnTo>
                  <a:lnTo>
                    <a:pt x="13" y="1131"/>
                  </a:lnTo>
                  <a:lnTo>
                    <a:pt x="9" y="1131"/>
                  </a:lnTo>
                  <a:lnTo>
                    <a:pt x="5" y="1133"/>
                  </a:lnTo>
                  <a:lnTo>
                    <a:pt x="3" y="1133"/>
                  </a:lnTo>
                  <a:lnTo>
                    <a:pt x="2" y="1133"/>
                  </a:lnTo>
                  <a:lnTo>
                    <a:pt x="0" y="1131"/>
                  </a:lnTo>
                  <a:lnTo>
                    <a:pt x="0" y="1129"/>
                  </a:lnTo>
                  <a:lnTo>
                    <a:pt x="0" y="1127"/>
                  </a:lnTo>
                  <a:lnTo>
                    <a:pt x="2" y="1125"/>
                  </a:lnTo>
                  <a:lnTo>
                    <a:pt x="3" y="1123"/>
                  </a:lnTo>
                  <a:lnTo>
                    <a:pt x="7" y="1121"/>
                  </a:lnTo>
                  <a:lnTo>
                    <a:pt x="11" y="1118"/>
                  </a:lnTo>
                  <a:lnTo>
                    <a:pt x="15" y="1116"/>
                  </a:lnTo>
                  <a:lnTo>
                    <a:pt x="19" y="1112"/>
                  </a:lnTo>
                  <a:lnTo>
                    <a:pt x="25" y="1108"/>
                  </a:lnTo>
                  <a:lnTo>
                    <a:pt x="30" y="1102"/>
                  </a:lnTo>
                  <a:lnTo>
                    <a:pt x="38" y="1098"/>
                  </a:lnTo>
                  <a:lnTo>
                    <a:pt x="44" y="1093"/>
                  </a:lnTo>
                  <a:lnTo>
                    <a:pt x="51" y="1087"/>
                  </a:lnTo>
                  <a:lnTo>
                    <a:pt x="61" y="1081"/>
                  </a:lnTo>
                  <a:lnTo>
                    <a:pt x="69" y="1074"/>
                  </a:lnTo>
                  <a:lnTo>
                    <a:pt x="86" y="1060"/>
                  </a:lnTo>
                  <a:lnTo>
                    <a:pt x="105" y="1045"/>
                  </a:lnTo>
                  <a:lnTo>
                    <a:pt x="124" y="1026"/>
                  </a:lnTo>
                  <a:lnTo>
                    <a:pt x="145" y="1008"/>
                  </a:lnTo>
                  <a:lnTo>
                    <a:pt x="166" y="987"/>
                  </a:lnTo>
                  <a:lnTo>
                    <a:pt x="187" y="966"/>
                  </a:lnTo>
                  <a:lnTo>
                    <a:pt x="208" y="943"/>
                  </a:lnTo>
                  <a:lnTo>
                    <a:pt x="231" y="918"/>
                  </a:lnTo>
                  <a:lnTo>
                    <a:pt x="254" y="891"/>
                  </a:lnTo>
                  <a:lnTo>
                    <a:pt x="277" y="865"/>
                  </a:lnTo>
                  <a:lnTo>
                    <a:pt x="297" y="838"/>
                  </a:lnTo>
                  <a:lnTo>
                    <a:pt x="316" y="809"/>
                  </a:lnTo>
                  <a:lnTo>
                    <a:pt x="333" y="780"/>
                  </a:lnTo>
                  <a:lnTo>
                    <a:pt x="350" y="751"/>
                  </a:lnTo>
                  <a:lnTo>
                    <a:pt x="366" y="723"/>
                  </a:lnTo>
                  <a:lnTo>
                    <a:pt x="379" y="692"/>
                  </a:lnTo>
                  <a:lnTo>
                    <a:pt x="392" y="663"/>
                  </a:lnTo>
                  <a:lnTo>
                    <a:pt x="406" y="636"/>
                  </a:lnTo>
                  <a:lnTo>
                    <a:pt x="417" y="608"/>
                  </a:lnTo>
                  <a:lnTo>
                    <a:pt x="427" y="583"/>
                  </a:lnTo>
                  <a:lnTo>
                    <a:pt x="436" y="556"/>
                  </a:lnTo>
                  <a:lnTo>
                    <a:pt x="446" y="531"/>
                  </a:lnTo>
                  <a:lnTo>
                    <a:pt x="452" y="508"/>
                  </a:lnTo>
                  <a:lnTo>
                    <a:pt x="459" y="483"/>
                  </a:lnTo>
                  <a:lnTo>
                    <a:pt x="465" y="462"/>
                  </a:lnTo>
                  <a:lnTo>
                    <a:pt x="471" y="441"/>
                  </a:lnTo>
                  <a:lnTo>
                    <a:pt x="477" y="422"/>
                  </a:lnTo>
                  <a:lnTo>
                    <a:pt x="481" y="401"/>
                  </a:lnTo>
                  <a:lnTo>
                    <a:pt x="486" y="381"/>
                  </a:lnTo>
                  <a:lnTo>
                    <a:pt x="490" y="362"/>
                  </a:lnTo>
                  <a:lnTo>
                    <a:pt x="494" y="345"/>
                  </a:lnTo>
                  <a:lnTo>
                    <a:pt x="496" y="326"/>
                  </a:lnTo>
                  <a:lnTo>
                    <a:pt x="498" y="308"/>
                  </a:lnTo>
                  <a:lnTo>
                    <a:pt x="500" y="289"/>
                  </a:lnTo>
                  <a:lnTo>
                    <a:pt x="502" y="268"/>
                  </a:lnTo>
                  <a:lnTo>
                    <a:pt x="504" y="247"/>
                  </a:lnTo>
                  <a:lnTo>
                    <a:pt x="505" y="226"/>
                  </a:lnTo>
                  <a:lnTo>
                    <a:pt x="507" y="203"/>
                  </a:lnTo>
                  <a:lnTo>
                    <a:pt x="509" y="178"/>
                  </a:lnTo>
                  <a:lnTo>
                    <a:pt x="511" y="153"/>
                  </a:lnTo>
                  <a:lnTo>
                    <a:pt x="513" y="142"/>
                  </a:lnTo>
                  <a:lnTo>
                    <a:pt x="513" y="130"/>
                  </a:lnTo>
                  <a:lnTo>
                    <a:pt x="513" y="119"/>
                  </a:lnTo>
                  <a:lnTo>
                    <a:pt x="513" y="109"/>
                  </a:lnTo>
                  <a:lnTo>
                    <a:pt x="513" y="99"/>
                  </a:lnTo>
                  <a:lnTo>
                    <a:pt x="513" y="90"/>
                  </a:lnTo>
                  <a:lnTo>
                    <a:pt x="513" y="82"/>
                  </a:lnTo>
                  <a:lnTo>
                    <a:pt x="511" y="75"/>
                  </a:lnTo>
                  <a:lnTo>
                    <a:pt x="511" y="69"/>
                  </a:lnTo>
                  <a:lnTo>
                    <a:pt x="509" y="61"/>
                  </a:lnTo>
                  <a:lnTo>
                    <a:pt x="507" y="57"/>
                  </a:lnTo>
                  <a:lnTo>
                    <a:pt x="505" y="52"/>
                  </a:lnTo>
                  <a:lnTo>
                    <a:pt x="504" y="48"/>
                  </a:lnTo>
                  <a:lnTo>
                    <a:pt x="502" y="44"/>
                  </a:lnTo>
                  <a:lnTo>
                    <a:pt x="498" y="42"/>
                  </a:lnTo>
                  <a:lnTo>
                    <a:pt x="496" y="38"/>
                  </a:lnTo>
                  <a:lnTo>
                    <a:pt x="490" y="36"/>
                  </a:lnTo>
                  <a:lnTo>
                    <a:pt x="486" y="34"/>
                  </a:lnTo>
                  <a:lnTo>
                    <a:pt x="482" y="30"/>
                  </a:lnTo>
                  <a:lnTo>
                    <a:pt x="481" y="27"/>
                  </a:lnTo>
                  <a:lnTo>
                    <a:pt x="479" y="23"/>
                  </a:lnTo>
                  <a:lnTo>
                    <a:pt x="479" y="19"/>
                  </a:lnTo>
                  <a:lnTo>
                    <a:pt x="479" y="13"/>
                  </a:lnTo>
                  <a:lnTo>
                    <a:pt x="481" y="7"/>
                  </a:lnTo>
                  <a:lnTo>
                    <a:pt x="482" y="4"/>
                  </a:lnTo>
                  <a:lnTo>
                    <a:pt x="486" y="2"/>
                  </a:lnTo>
                  <a:lnTo>
                    <a:pt x="490" y="0"/>
                  </a:lnTo>
                  <a:lnTo>
                    <a:pt x="496" y="0"/>
                  </a:lnTo>
                  <a:lnTo>
                    <a:pt x="502" y="0"/>
                  </a:lnTo>
                  <a:lnTo>
                    <a:pt x="509" y="0"/>
                  </a:lnTo>
                  <a:lnTo>
                    <a:pt x="519" y="0"/>
                  </a:lnTo>
                  <a:lnTo>
                    <a:pt x="528" y="2"/>
                  </a:lnTo>
                  <a:lnTo>
                    <a:pt x="546" y="7"/>
                  </a:lnTo>
                  <a:lnTo>
                    <a:pt x="563" y="13"/>
                  </a:lnTo>
                  <a:lnTo>
                    <a:pt x="580" y="21"/>
                  </a:lnTo>
                  <a:lnTo>
                    <a:pt x="595" y="29"/>
                  </a:lnTo>
                  <a:lnTo>
                    <a:pt x="603" y="34"/>
                  </a:lnTo>
                  <a:lnTo>
                    <a:pt x="611" y="40"/>
                  </a:lnTo>
                  <a:lnTo>
                    <a:pt x="615" y="44"/>
                  </a:lnTo>
                  <a:lnTo>
                    <a:pt x="620" y="50"/>
                  </a:lnTo>
                  <a:lnTo>
                    <a:pt x="624" y="53"/>
                  </a:lnTo>
                  <a:lnTo>
                    <a:pt x="626" y="57"/>
                  </a:lnTo>
                  <a:lnTo>
                    <a:pt x="628" y="61"/>
                  </a:lnTo>
                  <a:lnTo>
                    <a:pt x="628" y="65"/>
                  </a:lnTo>
                  <a:lnTo>
                    <a:pt x="628" y="71"/>
                  </a:lnTo>
                  <a:lnTo>
                    <a:pt x="626" y="76"/>
                  </a:lnTo>
                  <a:lnTo>
                    <a:pt x="624" y="88"/>
                  </a:lnTo>
                  <a:lnTo>
                    <a:pt x="620" y="99"/>
                  </a:lnTo>
                  <a:lnTo>
                    <a:pt x="617" y="113"/>
                  </a:lnTo>
                  <a:lnTo>
                    <a:pt x="615" y="117"/>
                  </a:lnTo>
                  <a:lnTo>
                    <a:pt x="613" y="122"/>
                  </a:lnTo>
                  <a:lnTo>
                    <a:pt x="611" y="128"/>
                  </a:lnTo>
                  <a:lnTo>
                    <a:pt x="609" y="136"/>
                  </a:lnTo>
                  <a:lnTo>
                    <a:pt x="607" y="144"/>
                  </a:lnTo>
                  <a:lnTo>
                    <a:pt x="605" y="153"/>
                  </a:lnTo>
                  <a:lnTo>
                    <a:pt x="603" y="163"/>
                  </a:lnTo>
                  <a:lnTo>
                    <a:pt x="601" y="174"/>
                  </a:lnTo>
                  <a:lnTo>
                    <a:pt x="599" y="186"/>
                  </a:lnTo>
                  <a:lnTo>
                    <a:pt x="595" y="199"/>
                  </a:lnTo>
                  <a:lnTo>
                    <a:pt x="594" y="213"/>
                  </a:lnTo>
                  <a:lnTo>
                    <a:pt x="592" y="228"/>
                  </a:lnTo>
                  <a:lnTo>
                    <a:pt x="588" y="243"/>
                  </a:lnTo>
                  <a:lnTo>
                    <a:pt x="586" y="259"/>
                  </a:lnTo>
                  <a:lnTo>
                    <a:pt x="584" y="278"/>
                  </a:lnTo>
                  <a:lnTo>
                    <a:pt x="580" y="295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0276" name="Freeform 122"/>
            <p:cNvSpPr>
              <a:spLocks/>
            </p:cNvSpPr>
            <p:nvPr/>
          </p:nvSpPr>
          <p:spPr bwMode="auto">
            <a:xfrm>
              <a:off x="211" y="291"/>
              <a:ext cx="684" cy="858"/>
            </a:xfrm>
            <a:custGeom>
              <a:avLst/>
              <a:gdLst>
                <a:gd name="T0" fmla="*/ 362 w 684"/>
                <a:gd name="T1" fmla="*/ 681 h 858"/>
                <a:gd name="T2" fmla="*/ 402 w 684"/>
                <a:gd name="T3" fmla="*/ 685 h 858"/>
                <a:gd name="T4" fmla="*/ 437 w 684"/>
                <a:gd name="T5" fmla="*/ 662 h 858"/>
                <a:gd name="T6" fmla="*/ 463 w 684"/>
                <a:gd name="T7" fmla="*/ 610 h 858"/>
                <a:gd name="T8" fmla="*/ 481 w 684"/>
                <a:gd name="T9" fmla="*/ 549 h 858"/>
                <a:gd name="T10" fmla="*/ 502 w 684"/>
                <a:gd name="T11" fmla="*/ 459 h 858"/>
                <a:gd name="T12" fmla="*/ 525 w 684"/>
                <a:gd name="T13" fmla="*/ 342 h 858"/>
                <a:gd name="T14" fmla="*/ 542 w 684"/>
                <a:gd name="T15" fmla="*/ 240 h 858"/>
                <a:gd name="T16" fmla="*/ 553 w 684"/>
                <a:gd name="T17" fmla="*/ 171 h 858"/>
                <a:gd name="T18" fmla="*/ 557 w 684"/>
                <a:gd name="T19" fmla="*/ 137 h 858"/>
                <a:gd name="T20" fmla="*/ 550 w 684"/>
                <a:gd name="T21" fmla="*/ 108 h 858"/>
                <a:gd name="T22" fmla="*/ 532 w 684"/>
                <a:gd name="T23" fmla="*/ 91 h 858"/>
                <a:gd name="T24" fmla="*/ 490 w 684"/>
                <a:gd name="T25" fmla="*/ 83 h 858"/>
                <a:gd name="T26" fmla="*/ 456 w 684"/>
                <a:gd name="T27" fmla="*/ 87 h 858"/>
                <a:gd name="T28" fmla="*/ 400 w 684"/>
                <a:gd name="T29" fmla="*/ 94 h 858"/>
                <a:gd name="T30" fmla="*/ 324 w 684"/>
                <a:gd name="T31" fmla="*/ 108 h 858"/>
                <a:gd name="T32" fmla="*/ 249 w 684"/>
                <a:gd name="T33" fmla="*/ 119 h 858"/>
                <a:gd name="T34" fmla="*/ 187 w 684"/>
                <a:gd name="T35" fmla="*/ 131 h 858"/>
                <a:gd name="T36" fmla="*/ 140 w 684"/>
                <a:gd name="T37" fmla="*/ 140 h 858"/>
                <a:gd name="T38" fmla="*/ 74 w 684"/>
                <a:gd name="T39" fmla="*/ 150 h 858"/>
                <a:gd name="T40" fmla="*/ 32 w 684"/>
                <a:gd name="T41" fmla="*/ 139 h 858"/>
                <a:gd name="T42" fmla="*/ 7 w 684"/>
                <a:gd name="T43" fmla="*/ 116 h 858"/>
                <a:gd name="T44" fmla="*/ 0 w 684"/>
                <a:gd name="T45" fmla="*/ 91 h 858"/>
                <a:gd name="T46" fmla="*/ 5 w 684"/>
                <a:gd name="T47" fmla="*/ 83 h 858"/>
                <a:gd name="T48" fmla="*/ 25 w 684"/>
                <a:gd name="T49" fmla="*/ 83 h 858"/>
                <a:gd name="T50" fmla="*/ 71 w 684"/>
                <a:gd name="T51" fmla="*/ 83 h 858"/>
                <a:gd name="T52" fmla="*/ 128 w 684"/>
                <a:gd name="T53" fmla="*/ 81 h 858"/>
                <a:gd name="T54" fmla="*/ 197 w 684"/>
                <a:gd name="T55" fmla="*/ 75 h 858"/>
                <a:gd name="T56" fmla="*/ 281 w 684"/>
                <a:gd name="T57" fmla="*/ 64 h 858"/>
                <a:gd name="T58" fmla="*/ 373 w 684"/>
                <a:gd name="T59" fmla="*/ 48 h 858"/>
                <a:gd name="T60" fmla="*/ 446 w 684"/>
                <a:gd name="T61" fmla="*/ 35 h 858"/>
                <a:gd name="T62" fmla="*/ 496 w 684"/>
                <a:gd name="T63" fmla="*/ 22 h 858"/>
                <a:gd name="T64" fmla="*/ 532 w 684"/>
                <a:gd name="T65" fmla="*/ 8 h 858"/>
                <a:gd name="T66" fmla="*/ 563 w 684"/>
                <a:gd name="T67" fmla="*/ 0 h 858"/>
                <a:gd name="T68" fmla="*/ 592 w 684"/>
                <a:gd name="T69" fmla="*/ 8 h 858"/>
                <a:gd name="T70" fmla="*/ 647 w 684"/>
                <a:gd name="T71" fmla="*/ 41 h 858"/>
                <a:gd name="T72" fmla="*/ 680 w 684"/>
                <a:gd name="T73" fmla="*/ 75 h 858"/>
                <a:gd name="T74" fmla="*/ 682 w 684"/>
                <a:gd name="T75" fmla="*/ 96 h 858"/>
                <a:gd name="T76" fmla="*/ 666 w 684"/>
                <a:gd name="T77" fmla="*/ 119 h 858"/>
                <a:gd name="T78" fmla="*/ 653 w 684"/>
                <a:gd name="T79" fmla="*/ 156 h 858"/>
                <a:gd name="T80" fmla="*/ 643 w 684"/>
                <a:gd name="T81" fmla="*/ 194 h 858"/>
                <a:gd name="T82" fmla="*/ 636 w 684"/>
                <a:gd name="T83" fmla="*/ 248 h 858"/>
                <a:gd name="T84" fmla="*/ 624 w 684"/>
                <a:gd name="T85" fmla="*/ 315 h 858"/>
                <a:gd name="T86" fmla="*/ 609 w 684"/>
                <a:gd name="T87" fmla="*/ 397 h 858"/>
                <a:gd name="T88" fmla="*/ 588 w 684"/>
                <a:gd name="T89" fmla="*/ 495 h 858"/>
                <a:gd name="T90" fmla="*/ 567 w 684"/>
                <a:gd name="T91" fmla="*/ 585 h 858"/>
                <a:gd name="T92" fmla="*/ 546 w 684"/>
                <a:gd name="T93" fmla="*/ 658 h 858"/>
                <a:gd name="T94" fmla="*/ 525 w 684"/>
                <a:gd name="T95" fmla="*/ 712 h 858"/>
                <a:gd name="T96" fmla="*/ 475 w 684"/>
                <a:gd name="T97" fmla="*/ 787 h 858"/>
                <a:gd name="T98" fmla="*/ 427 w 684"/>
                <a:gd name="T99" fmla="*/ 838 h 858"/>
                <a:gd name="T100" fmla="*/ 396 w 684"/>
                <a:gd name="T101" fmla="*/ 858 h 858"/>
                <a:gd name="T102" fmla="*/ 381 w 684"/>
                <a:gd name="T103" fmla="*/ 842 h 858"/>
                <a:gd name="T104" fmla="*/ 370 w 684"/>
                <a:gd name="T105" fmla="*/ 800 h 858"/>
                <a:gd name="T106" fmla="*/ 335 w 684"/>
                <a:gd name="T107" fmla="*/ 743 h 858"/>
                <a:gd name="T108" fmla="*/ 291 w 684"/>
                <a:gd name="T109" fmla="*/ 695 h 858"/>
                <a:gd name="T110" fmla="*/ 262 w 684"/>
                <a:gd name="T111" fmla="*/ 658 h 858"/>
                <a:gd name="T112" fmla="*/ 274 w 684"/>
                <a:gd name="T113" fmla="*/ 650 h 858"/>
                <a:gd name="T114" fmla="*/ 314 w 684"/>
                <a:gd name="T115" fmla="*/ 664 h 8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4"/>
                <a:gd name="T175" fmla="*/ 0 h 858"/>
                <a:gd name="T176" fmla="*/ 684 w 684"/>
                <a:gd name="T177" fmla="*/ 858 h 8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4" h="858">
                  <a:moveTo>
                    <a:pt x="314" y="664"/>
                  </a:moveTo>
                  <a:lnTo>
                    <a:pt x="327" y="670"/>
                  </a:lnTo>
                  <a:lnTo>
                    <a:pt x="339" y="673"/>
                  </a:lnTo>
                  <a:lnTo>
                    <a:pt x="352" y="677"/>
                  </a:lnTo>
                  <a:lnTo>
                    <a:pt x="362" y="681"/>
                  </a:lnTo>
                  <a:lnTo>
                    <a:pt x="371" y="683"/>
                  </a:lnTo>
                  <a:lnTo>
                    <a:pt x="381" y="683"/>
                  </a:lnTo>
                  <a:lnTo>
                    <a:pt x="391" y="685"/>
                  </a:lnTo>
                  <a:lnTo>
                    <a:pt x="398" y="685"/>
                  </a:lnTo>
                  <a:lnTo>
                    <a:pt x="402" y="685"/>
                  </a:lnTo>
                  <a:lnTo>
                    <a:pt x="406" y="683"/>
                  </a:lnTo>
                  <a:lnTo>
                    <a:pt x="414" y="681"/>
                  </a:lnTo>
                  <a:lnTo>
                    <a:pt x="421" y="675"/>
                  </a:lnTo>
                  <a:lnTo>
                    <a:pt x="429" y="670"/>
                  </a:lnTo>
                  <a:lnTo>
                    <a:pt x="437" y="662"/>
                  </a:lnTo>
                  <a:lnTo>
                    <a:pt x="444" y="652"/>
                  </a:lnTo>
                  <a:lnTo>
                    <a:pt x="450" y="641"/>
                  </a:lnTo>
                  <a:lnTo>
                    <a:pt x="456" y="627"/>
                  </a:lnTo>
                  <a:lnTo>
                    <a:pt x="460" y="620"/>
                  </a:lnTo>
                  <a:lnTo>
                    <a:pt x="463" y="610"/>
                  </a:lnTo>
                  <a:lnTo>
                    <a:pt x="465" y="601"/>
                  </a:lnTo>
                  <a:lnTo>
                    <a:pt x="469" y="589"/>
                  </a:lnTo>
                  <a:lnTo>
                    <a:pt x="473" y="578"/>
                  </a:lnTo>
                  <a:lnTo>
                    <a:pt x="477" y="564"/>
                  </a:lnTo>
                  <a:lnTo>
                    <a:pt x="481" y="549"/>
                  </a:lnTo>
                  <a:lnTo>
                    <a:pt x="484" y="534"/>
                  </a:lnTo>
                  <a:lnTo>
                    <a:pt x="488" y="516"/>
                  </a:lnTo>
                  <a:lnTo>
                    <a:pt x="492" y="499"/>
                  </a:lnTo>
                  <a:lnTo>
                    <a:pt x="496" y="480"/>
                  </a:lnTo>
                  <a:lnTo>
                    <a:pt x="502" y="459"/>
                  </a:lnTo>
                  <a:lnTo>
                    <a:pt x="506" y="438"/>
                  </a:lnTo>
                  <a:lnTo>
                    <a:pt x="509" y="415"/>
                  </a:lnTo>
                  <a:lnTo>
                    <a:pt x="515" y="392"/>
                  </a:lnTo>
                  <a:lnTo>
                    <a:pt x="519" y="367"/>
                  </a:lnTo>
                  <a:lnTo>
                    <a:pt x="525" y="342"/>
                  </a:lnTo>
                  <a:lnTo>
                    <a:pt x="529" y="319"/>
                  </a:lnTo>
                  <a:lnTo>
                    <a:pt x="532" y="298"/>
                  </a:lnTo>
                  <a:lnTo>
                    <a:pt x="536" y="278"/>
                  </a:lnTo>
                  <a:lnTo>
                    <a:pt x="540" y="259"/>
                  </a:lnTo>
                  <a:lnTo>
                    <a:pt x="542" y="240"/>
                  </a:lnTo>
                  <a:lnTo>
                    <a:pt x="546" y="225"/>
                  </a:lnTo>
                  <a:lnTo>
                    <a:pt x="548" y="209"/>
                  </a:lnTo>
                  <a:lnTo>
                    <a:pt x="550" y="196"/>
                  </a:lnTo>
                  <a:lnTo>
                    <a:pt x="552" y="183"/>
                  </a:lnTo>
                  <a:lnTo>
                    <a:pt x="553" y="171"/>
                  </a:lnTo>
                  <a:lnTo>
                    <a:pt x="555" y="162"/>
                  </a:lnTo>
                  <a:lnTo>
                    <a:pt x="555" y="154"/>
                  </a:lnTo>
                  <a:lnTo>
                    <a:pt x="555" y="146"/>
                  </a:lnTo>
                  <a:lnTo>
                    <a:pt x="557" y="140"/>
                  </a:lnTo>
                  <a:lnTo>
                    <a:pt x="557" y="137"/>
                  </a:lnTo>
                  <a:lnTo>
                    <a:pt x="557" y="129"/>
                  </a:lnTo>
                  <a:lnTo>
                    <a:pt x="555" y="123"/>
                  </a:lnTo>
                  <a:lnTo>
                    <a:pt x="553" y="117"/>
                  </a:lnTo>
                  <a:lnTo>
                    <a:pt x="553" y="114"/>
                  </a:lnTo>
                  <a:lnTo>
                    <a:pt x="550" y="108"/>
                  </a:lnTo>
                  <a:lnTo>
                    <a:pt x="548" y="102"/>
                  </a:lnTo>
                  <a:lnTo>
                    <a:pt x="544" y="98"/>
                  </a:lnTo>
                  <a:lnTo>
                    <a:pt x="540" y="94"/>
                  </a:lnTo>
                  <a:lnTo>
                    <a:pt x="536" y="92"/>
                  </a:lnTo>
                  <a:lnTo>
                    <a:pt x="532" y="91"/>
                  </a:lnTo>
                  <a:lnTo>
                    <a:pt x="521" y="87"/>
                  </a:lnTo>
                  <a:lnTo>
                    <a:pt x="511" y="85"/>
                  </a:lnTo>
                  <a:lnTo>
                    <a:pt x="498" y="83"/>
                  </a:lnTo>
                  <a:lnTo>
                    <a:pt x="496" y="83"/>
                  </a:lnTo>
                  <a:lnTo>
                    <a:pt x="490" y="83"/>
                  </a:lnTo>
                  <a:lnTo>
                    <a:pt x="486" y="85"/>
                  </a:lnTo>
                  <a:lnTo>
                    <a:pt x="481" y="85"/>
                  </a:lnTo>
                  <a:lnTo>
                    <a:pt x="473" y="85"/>
                  </a:lnTo>
                  <a:lnTo>
                    <a:pt x="465" y="85"/>
                  </a:lnTo>
                  <a:lnTo>
                    <a:pt x="456" y="87"/>
                  </a:lnTo>
                  <a:lnTo>
                    <a:pt x="448" y="89"/>
                  </a:lnTo>
                  <a:lnTo>
                    <a:pt x="437" y="89"/>
                  </a:lnTo>
                  <a:lnTo>
                    <a:pt x="425" y="91"/>
                  </a:lnTo>
                  <a:lnTo>
                    <a:pt x="414" y="92"/>
                  </a:lnTo>
                  <a:lnTo>
                    <a:pt x="400" y="94"/>
                  </a:lnTo>
                  <a:lnTo>
                    <a:pt x="387" y="96"/>
                  </a:lnTo>
                  <a:lnTo>
                    <a:pt x="371" y="98"/>
                  </a:lnTo>
                  <a:lnTo>
                    <a:pt x="356" y="102"/>
                  </a:lnTo>
                  <a:lnTo>
                    <a:pt x="341" y="104"/>
                  </a:lnTo>
                  <a:lnTo>
                    <a:pt x="324" y="108"/>
                  </a:lnTo>
                  <a:lnTo>
                    <a:pt x="308" y="110"/>
                  </a:lnTo>
                  <a:lnTo>
                    <a:pt x="293" y="114"/>
                  </a:lnTo>
                  <a:lnTo>
                    <a:pt x="278" y="116"/>
                  </a:lnTo>
                  <a:lnTo>
                    <a:pt x="262" y="117"/>
                  </a:lnTo>
                  <a:lnTo>
                    <a:pt x="249" y="119"/>
                  </a:lnTo>
                  <a:lnTo>
                    <a:pt x="235" y="123"/>
                  </a:lnTo>
                  <a:lnTo>
                    <a:pt x="222" y="125"/>
                  </a:lnTo>
                  <a:lnTo>
                    <a:pt x="210" y="127"/>
                  </a:lnTo>
                  <a:lnTo>
                    <a:pt x="199" y="129"/>
                  </a:lnTo>
                  <a:lnTo>
                    <a:pt x="187" y="131"/>
                  </a:lnTo>
                  <a:lnTo>
                    <a:pt x="176" y="133"/>
                  </a:lnTo>
                  <a:lnTo>
                    <a:pt x="166" y="135"/>
                  </a:lnTo>
                  <a:lnTo>
                    <a:pt x="157" y="137"/>
                  </a:lnTo>
                  <a:lnTo>
                    <a:pt x="149" y="139"/>
                  </a:lnTo>
                  <a:lnTo>
                    <a:pt x="140" y="140"/>
                  </a:lnTo>
                  <a:lnTo>
                    <a:pt x="124" y="144"/>
                  </a:lnTo>
                  <a:lnTo>
                    <a:pt x="111" y="146"/>
                  </a:lnTo>
                  <a:lnTo>
                    <a:pt x="97" y="148"/>
                  </a:lnTo>
                  <a:lnTo>
                    <a:pt x="86" y="150"/>
                  </a:lnTo>
                  <a:lnTo>
                    <a:pt x="74" y="150"/>
                  </a:lnTo>
                  <a:lnTo>
                    <a:pt x="65" y="148"/>
                  </a:lnTo>
                  <a:lnTo>
                    <a:pt x="57" y="148"/>
                  </a:lnTo>
                  <a:lnTo>
                    <a:pt x="50" y="146"/>
                  </a:lnTo>
                  <a:lnTo>
                    <a:pt x="38" y="140"/>
                  </a:lnTo>
                  <a:lnTo>
                    <a:pt x="32" y="139"/>
                  </a:lnTo>
                  <a:lnTo>
                    <a:pt x="27" y="135"/>
                  </a:lnTo>
                  <a:lnTo>
                    <a:pt x="23" y="131"/>
                  </a:lnTo>
                  <a:lnTo>
                    <a:pt x="17" y="125"/>
                  </a:lnTo>
                  <a:lnTo>
                    <a:pt x="13" y="121"/>
                  </a:lnTo>
                  <a:lnTo>
                    <a:pt x="7" y="116"/>
                  </a:lnTo>
                  <a:lnTo>
                    <a:pt x="5" y="110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9" y="83"/>
                  </a:lnTo>
                  <a:lnTo>
                    <a:pt x="11" y="83"/>
                  </a:lnTo>
                  <a:lnTo>
                    <a:pt x="15" y="83"/>
                  </a:lnTo>
                  <a:lnTo>
                    <a:pt x="19" y="83"/>
                  </a:lnTo>
                  <a:lnTo>
                    <a:pt x="25" y="83"/>
                  </a:lnTo>
                  <a:lnTo>
                    <a:pt x="28" y="83"/>
                  </a:lnTo>
                  <a:lnTo>
                    <a:pt x="34" y="83"/>
                  </a:lnTo>
                  <a:lnTo>
                    <a:pt x="42" y="83"/>
                  </a:lnTo>
                  <a:lnTo>
                    <a:pt x="55" y="83"/>
                  </a:lnTo>
                  <a:lnTo>
                    <a:pt x="71" y="83"/>
                  </a:lnTo>
                  <a:lnTo>
                    <a:pt x="88" y="83"/>
                  </a:lnTo>
                  <a:lnTo>
                    <a:pt x="96" y="83"/>
                  </a:lnTo>
                  <a:lnTo>
                    <a:pt x="107" y="83"/>
                  </a:lnTo>
                  <a:lnTo>
                    <a:pt x="117" y="83"/>
                  </a:lnTo>
                  <a:lnTo>
                    <a:pt x="128" y="81"/>
                  </a:lnTo>
                  <a:lnTo>
                    <a:pt x="142" y="81"/>
                  </a:lnTo>
                  <a:lnTo>
                    <a:pt x="153" y="79"/>
                  </a:lnTo>
                  <a:lnTo>
                    <a:pt x="166" y="77"/>
                  </a:lnTo>
                  <a:lnTo>
                    <a:pt x="182" y="77"/>
                  </a:lnTo>
                  <a:lnTo>
                    <a:pt x="197" y="75"/>
                  </a:lnTo>
                  <a:lnTo>
                    <a:pt x="212" y="73"/>
                  </a:lnTo>
                  <a:lnTo>
                    <a:pt x="228" y="69"/>
                  </a:lnTo>
                  <a:lnTo>
                    <a:pt x="245" y="68"/>
                  </a:lnTo>
                  <a:lnTo>
                    <a:pt x="262" y="66"/>
                  </a:lnTo>
                  <a:lnTo>
                    <a:pt x="281" y="64"/>
                  </a:lnTo>
                  <a:lnTo>
                    <a:pt x="301" y="60"/>
                  </a:lnTo>
                  <a:lnTo>
                    <a:pt x="320" y="58"/>
                  </a:lnTo>
                  <a:lnTo>
                    <a:pt x="339" y="54"/>
                  </a:lnTo>
                  <a:lnTo>
                    <a:pt x="356" y="52"/>
                  </a:lnTo>
                  <a:lnTo>
                    <a:pt x="373" y="48"/>
                  </a:lnTo>
                  <a:lnTo>
                    <a:pt x="391" y="45"/>
                  </a:lnTo>
                  <a:lnTo>
                    <a:pt x="406" y="43"/>
                  </a:lnTo>
                  <a:lnTo>
                    <a:pt x="421" y="41"/>
                  </a:lnTo>
                  <a:lnTo>
                    <a:pt x="435" y="37"/>
                  </a:lnTo>
                  <a:lnTo>
                    <a:pt x="446" y="35"/>
                  </a:lnTo>
                  <a:lnTo>
                    <a:pt x="458" y="31"/>
                  </a:lnTo>
                  <a:lnTo>
                    <a:pt x="469" y="29"/>
                  </a:lnTo>
                  <a:lnTo>
                    <a:pt x="479" y="27"/>
                  </a:lnTo>
                  <a:lnTo>
                    <a:pt x="488" y="23"/>
                  </a:lnTo>
                  <a:lnTo>
                    <a:pt x="496" y="22"/>
                  </a:lnTo>
                  <a:lnTo>
                    <a:pt x="504" y="20"/>
                  </a:lnTo>
                  <a:lnTo>
                    <a:pt x="509" y="18"/>
                  </a:lnTo>
                  <a:lnTo>
                    <a:pt x="515" y="16"/>
                  </a:lnTo>
                  <a:lnTo>
                    <a:pt x="525" y="12"/>
                  </a:lnTo>
                  <a:lnTo>
                    <a:pt x="532" y="8"/>
                  </a:lnTo>
                  <a:lnTo>
                    <a:pt x="540" y="6"/>
                  </a:lnTo>
                  <a:lnTo>
                    <a:pt x="546" y="4"/>
                  </a:lnTo>
                  <a:lnTo>
                    <a:pt x="553" y="2"/>
                  </a:lnTo>
                  <a:lnTo>
                    <a:pt x="557" y="0"/>
                  </a:lnTo>
                  <a:lnTo>
                    <a:pt x="563" y="0"/>
                  </a:lnTo>
                  <a:lnTo>
                    <a:pt x="567" y="0"/>
                  </a:lnTo>
                  <a:lnTo>
                    <a:pt x="571" y="0"/>
                  </a:lnTo>
                  <a:lnTo>
                    <a:pt x="576" y="2"/>
                  </a:lnTo>
                  <a:lnTo>
                    <a:pt x="584" y="4"/>
                  </a:lnTo>
                  <a:lnTo>
                    <a:pt x="592" y="8"/>
                  </a:lnTo>
                  <a:lnTo>
                    <a:pt x="601" y="12"/>
                  </a:lnTo>
                  <a:lnTo>
                    <a:pt x="611" y="18"/>
                  </a:lnTo>
                  <a:lnTo>
                    <a:pt x="622" y="23"/>
                  </a:lnTo>
                  <a:lnTo>
                    <a:pt x="636" y="31"/>
                  </a:lnTo>
                  <a:lnTo>
                    <a:pt x="647" y="41"/>
                  </a:lnTo>
                  <a:lnTo>
                    <a:pt x="657" y="48"/>
                  </a:lnTo>
                  <a:lnTo>
                    <a:pt x="665" y="56"/>
                  </a:lnTo>
                  <a:lnTo>
                    <a:pt x="670" y="64"/>
                  </a:lnTo>
                  <a:lnTo>
                    <a:pt x="676" y="69"/>
                  </a:lnTo>
                  <a:lnTo>
                    <a:pt x="680" y="75"/>
                  </a:lnTo>
                  <a:lnTo>
                    <a:pt x="682" y="79"/>
                  </a:lnTo>
                  <a:lnTo>
                    <a:pt x="684" y="83"/>
                  </a:lnTo>
                  <a:lnTo>
                    <a:pt x="684" y="87"/>
                  </a:lnTo>
                  <a:lnTo>
                    <a:pt x="682" y="91"/>
                  </a:lnTo>
                  <a:lnTo>
                    <a:pt x="682" y="96"/>
                  </a:lnTo>
                  <a:lnTo>
                    <a:pt x="680" y="100"/>
                  </a:lnTo>
                  <a:lnTo>
                    <a:pt x="676" y="104"/>
                  </a:lnTo>
                  <a:lnTo>
                    <a:pt x="674" y="110"/>
                  </a:lnTo>
                  <a:lnTo>
                    <a:pt x="670" y="114"/>
                  </a:lnTo>
                  <a:lnTo>
                    <a:pt x="666" y="119"/>
                  </a:lnTo>
                  <a:lnTo>
                    <a:pt x="663" y="127"/>
                  </a:lnTo>
                  <a:lnTo>
                    <a:pt x="659" y="135"/>
                  </a:lnTo>
                  <a:lnTo>
                    <a:pt x="655" y="144"/>
                  </a:lnTo>
                  <a:lnTo>
                    <a:pt x="653" y="150"/>
                  </a:lnTo>
                  <a:lnTo>
                    <a:pt x="653" y="156"/>
                  </a:lnTo>
                  <a:lnTo>
                    <a:pt x="651" y="163"/>
                  </a:lnTo>
                  <a:lnTo>
                    <a:pt x="649" y="171"/>
                  </a:lnTo>
                  <a:lnTo>
                    <a:pt x="647" y="179"/>
                  </a:lnTo>
                  <a:lnTo>
                    <a:pt x="645" y="186"/>
                  </a:lnTo>
                  <a:lnTo>
                    <a:pt x="643" y="194"/>
                  </a:lnTo>
                  <a:lnTo>
                    <a:pt x="643" y="204"/>
                  </a:lnTo>
                  <a:lnTo>
                    <a:pt x="642" y="213"/>
                  </a:lnTo>
                  <a:lnTo>
                    <a:pt x="642" y="225"/>
                  </a:lnTo>
                  <a:lnTo>
                    <a:pt x="640" y="236"/>
                  </a:lnTo>
                  <a:lnTo>
                    <a:pt x="636" y="248"/>
                  </a:lnTo>
                  <a:lnTo>
                    <a:pt x="634" y="259"/>
                  </a:lnTo>
                  <a:lnTo>
                    <a:pt x="632" y="273"/>
                  </a:lnTo>
                  <a:lnTo>
                    <a:pt x="630" y="286"/>
                  </a:lnTo>
                  <a:lnTo>
                    <a:pt x="626" y="300"/>
                  </a:lnTo>
                  <a:lnTo>
                    <a:pt x="624" y="315"/>
                  </a:lnTo>
                  <a:lnTo>
                    <a:pt x="620" y="330"/>
                  </a:lnTo>
                  <a:lnTo>
                    <a:pt x="619" y="346"/>
                  </a:lnTo>
                  <a:lnTo>
                    <a:pt x="615" y="363"/>
                  </a:lnTo>
                  <a:lnTo>
                    <a:pt x="611" y="380"/>
                  </a:lnTo>
                  <a:lnTo>
                    <a:pt x="609" y="397"/>
                  </a:lnTo>
                  <a:lnTo>
                    <a:pt x="605" y="417"/>
                  </a:lnTo>
                  <a:lnTo>
                    <a:pt x="601" y="436"/>
                  </a:lnTo>
                  <a:lnTo>
                    <a:pt x="597" y="455"/>
                  </a:lnTo>
                  <a:lnTo>
                    <a:pt x="594" y="476"/>
                  </a:lnTo>
                  <a:lnTo>
                    <a:pt x="588" y="495"/>
                  </a:lnTo>
                  <a:lnTo>
                    <a:pt x="584" y="514"/>
                  </a:lnTo>
                  <a:lnTo>
                    <a:pt x="580" y="534"/>
                  </a:lnTo>
                  <a:lnTo>
                    <a:pt x="574" y="553"/>
                  </a:lnTo>
                  <a:lnTo>
                    <a:pt x="571" y="570"/>
                  </a:lnTo>
                  <a:lnTo>
                    <a:pt x="567" y="585"/>
                  </a:lnTo>
                  <a:lnTo>
                    <a:pt x="561" y="603"/>
                  </a:lnTo>
                  <a:lnTo>
                    <a:pt x="557" y="616"/>
                  </a:lnTo>
                  <a:lnTo>
                    <a:pt x="553" y="631"/>
                  </a:lnTo>
                  <a:lnTo>
                    <a:pt x="550" y="645"/>
                  </a:lnTo>
                  <a:lnTo>
                    <a:pt x="546" y="658"/>
                  </a:lnTo>
                  <a:lnTo>
                    <a:pt x="540" y="670"/>
                  </a:lnTo>
                  <a:lnTo>
                    <a:pt x="536" y="681"/>
                  </a:lnTo>
                  <a:lnTo>
                    <a:pt x="532" y="693"/>
                  </a:lnTo>
                  <a:lnTo>
                    <a:pt x="529" y="702"/>
                  </a:lnTo>
                  <a:lnTo>
                    <a:pt x="525" y="712"/>
                  </a:lnTo>
                  <a:lnTo>
                    <a:pt x="515" y="727"/>
                  </a:lnTo>
                  <a:lnTo>
                    <a:pt x="506" y="744"/>
                  </a:lnTo>
                  <a:lnTo>
                    <a:pt x="496" y="760"/>
                  </a:lnTo>
                  <a:lnTo>
                    <a:pt x="486" y="773"/>
                  </a:lnTo>
                  <a:lnTo>
                    <a:pt x="475" y="787"/>
                  </a:lnTo>
                  <a:lnTo>
                    <a:pt x="465" y="798"/>
                  </a:lnTo>
                  <a:lnTo>
                    <a:pt x="456" y="810"/>
                  </a:lnTo>
                  <a:lnTo>
                    <a:pt x="446" y="821"/>
                  </a:lnTo>
                  <a:lnTo>
                    <a:pt x="437" y="831"/>
                  </a:lnTo>
                  <a:lnTo>
                    <a:pt x="427" y="838"/>
                  </a:lnTo>
                  <a:lnTo>
                    <a:pt x="419" y="844"/>
                  </a:lnTo>
                  <a:lnTo>
                    <a:pt x="412" y="848"/>
                  </a:lnTo>
                  <a:lnTo>
                    <a:pt x="406" y="852"/>
                  </a:lnTo>
                  <a:lnTo>
                    <a:pt x="400" y="856"/>
                  </a:lnTo>
                  <a:lnTo>
                    <a:pt x="396" y="858"/>
                  </a:lnTo>
                  <a:lnTo>
                    <a:pt x="392" y="858"/>
                  </a:lnTo>
                  <a:lnTo>
                    <a:pt x="389" y="856"/>
                  </a:lnTo>
                  <a:lnTo>
                    <a:pt x="387" y="852"/>
                  </a:lnTo>
                  <a:lnTo>
                    <a:pt x="383" y="846"/>
                  </a:lnTo>
                  <a:lnTo>
                    <a:pt x="381" y="842"/>
                  </a:lnTo>
                  <a:lnTo>
                    <a:pt x="379" y="835"/>
                  </a:lnTo>
                  <a:lnTo>
                    <a:pt x="375" y="829"/>
                  </a:lnTo>
                  <a:lnTo>
                    <a:pt x="373" y="819"/>
                  </a:lnTo>
                  <a:lnTo>
                    <a:pt x="371" y="810"/>
                  </a:lnTo>
                  <a:lnTo>
                    <a:pt x="370" y="800"/>
                  </a:lnTo>
                  <a:lnTo>
                    <a:pt x="366" y="790"/>
                  </a:lnTo>
                  <a:lnTo>
                    <a:pt x="360" y="779"/>
                  </a:lnTo>
                  <a:lnTo>
                    <a:pt x="352" y="767"/>
                  </a:lnTo>
                  <a:lnTo>
                    <a:pt x="345" y="756"/>
                  </a:lnTo>
                  <a:lnTo>
                    <a:pt x="335" y="743"/>
                  </a:lnTo>
                  <a:lnTo>
                    <a:pt x="325" y="729"/>
                  </a:lnTo>
                  <a:lnTo>
                    <a:pt x="314" y="716"/>
                  </a:lnTo>
                  <a:lnTo>
                    <a:pt x="308" y="710"/>
                  </a:lnTo>
                  <a:lnTo>
                    <a:pt x="301" y="704"/>
                  </a:lnTo>
                  <a:lnTo>
                    <a:pt x="291" y="695"/>
                  </a:lnTo>
                  <a:lnTo>
                    <a:pt x="281" y="685"/>
                  </a:lnTo>
                  <a:lnTo>
                    <a:pt x="274" y="677"/>
                  </a:lnTo>
                  <a:lnTo>
                    <a:pt x="268" y="670"/>
                  </a:lnTo>
                  <a:lnTo>
                    <a:pt x="264" y="664"/>
                  </a:lnTo>
                  <a:lnTo>
                    <a:pt x="262" y="658"/>
                  </a:lnTo>
                  <a:lnTo>
                    <a:pt x="262" y="654"/>
                  </a:lnTo>
                  <a:lnTo>
                    <a:pt x="262" y="652"/>
                  </a:lnTo>
                  <a:lnTo>
                    <a:pt x="264" y="650"/>
                  </a:lnTo>
                  <a:lnTo>
                    <a:pt x="268" y="650"/>
                  </a:lnTo>
                  <a:lnTo>
                    <a:pt x="274" y="650"/>
                  </a:lnTo>
                  <a:lnTo>
                    <a:pt x="281" y="652"/>
                  </a:lnTo>
                  <a:lnTo>
                    <a:pt x="291" y="654"/>
                  </a:lnTo>
                  <a:lnTo>
                    <a:pt x="301" y="658"/>
                  </a:lnTo>
                  <a:lnTo>
                    <a:pt x="308" y="662"/>
                  </a:lnTo>
                  <a:lnTo>
                    <a:pt x="314" y="664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</p:grpSp>
      <p:sp>
        <p:nvSpPr>
          <p:cNvPr id="10277" name="AutoShape 124"/>
          <p:cNvSpPr>
            <a:spLocks noChangeAspect="1" noChangeArrowheads="1" noTextEdit="1"/>
          </p:cNvSpPr>
          <p:nvPr/>
        </p:nvSpPr>
        <p:spPr bwMode="auto">
          <a:xfrm>
            <a:off x="1992313" y="2336800"/>
            <a:ext cx="1843087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8" name="Freeform 125"/>
          <p:cNvSpPr>
            <a:spLocks noEditPoints="1" noChangeArrowheads="1"/>
          </p:cNvSpPr>
          <p:nvPr/>
        </p:nvSpPr>
        <p:spPr bwMode="auto">
          <a:xfrm>
            <a:off x="2011363" y="2346325"/>
            <a:ext cx="1803400" cy="1814513"/>
          </a:xfrm>
          <a:custGeom>
            <a:avLst/>
            <a:gdLst>
              <a:gd name="T0" fmla="*/ 220 w 1136"/>
              <a:gd name="T1" fmla="*/ 573 h 1143"/>
              <a:gd name="T2" fmla="*/ 207 w 1136"/>
              <a:gd name="T3" fmla="*/ 677 h 1143"/>
              <a:gd name="T4" fmla="*/ 120 w 1136"/>
              <a:gd name="T5" fmla="*/ 786 h 1143"/>
              <a:gd name="T6" fmla="*/ 74 w 1136"/>
              <a:gd name="T7" fmla="*/ 805 h 1143"/>
              <a:gd name="T8" fmla="*/ 49 w 1136"/>
              <a:gd name="T9" fmla="*/ 744 h 1143"/>
              <a:gd name="T10" fmla="*/ 80 w 1136"/>
              <a:gd name="T11" fmla="*/ 698 h 1143"/>
              <a:gd name="T12" fmla="*/ 157 w 1136"/>
              <a:gd name="T13" fmla="*/ 583 h 1143"/>
              <a:gd name="T14" fmla="*/ 193 w 1136"/>
              <a:gd name="T15" fmla="*/ 533 h 1143"/>
              <a:gd name="T16" fmla="*/ 969 w 1136"/>
              <a:gd name="T17" fmla="*/ 602 h 1143"/>
              <a:gd name="T18" fmla="*/ 1094 w 1136"/>
              <a:gd name="T19" fmla="*/ 669 h 1143"/>
              <a:gd name="T20" fmla="*/ 1134 w 1136"/>
              <a:gd name="T21" fmla="*/ 713 h 1143"/>
              <a:gd name="T22" fmla="*/ 1120 w 1136"/>
              <a:gd name="T23" fmla="*/ 799 h 1143"/>
              <a:gd name="T24" fmla="*/ 1092 w 1136"/>
              <a:gd name="T25" fmla="*/ 817 h 1143"/>
              <a:gd name="T26" fmla="*/ 1004 w 1136"/>
              <a:gd name="T27" fmla="*/ 736 h 1143"/>
              <a:gd name="T28" fmla="*/ 887 w 1136"/>
              <a:gd name="T29" fmla="*/ 617 h 1143"/>
              <a:gd name="T30" fmla="*/ 866 w 1136"/>
              <a:gd name="T31" fmla="*/ 579 h 1143"/>
              <a:gd name="T32" fmla="*/ 567 w 1136"/>
              <a:gd name="T33" fmla="*/ 368 h 1143"/>
              <a:gd name="T34" fmla="*/ 459 w 1136"/>
              <a:gd name="T35" fmla="*/ 700 h 1143"/>
              <a:gd name="T36" fmla="*/ 312 w 1136"/>
              <a:gd name="T37" fmla="*/ 920 h 1143"/>
              <a:gd name="T38" fmla="*/ 101 w 1136"/>
              <a:gd name="T39" fmla="*/ 1091 h 1143"/>
              <a:gd name="T40" fmla="*/ 17 w 1136"/>
              <a:gd name="T41" fmla="*/ 1129 h 1143"/>
              <a:gd name="T42" fmla="*/ 2 w 1136"/>
              <a:gd name="T43" fmla="*/ 1125 h 1143"/>
              <a:gd name="T44" fmla="*/ 51 w 1136"/>
              <a:gd name="T45" fmla="*/ 1087 h 1143"/>
              <a:gd name="T46" fmla="*/ 231 w 1136"/>
              <a:gd name="T47" fmla="*/ 918 h 1143"/>
              <a:gd name="T48" fmla="*/ 406 w 1136"/>
              <a:gd name="T49" fmla="*/ 636 h 1143"/>
              <a:gd name="T50" fmla="*/ 481 w 1136"/>
              <a:gd name="T51" fmla="*/ 401 h 1143"/>
              <a:gd name="T52" fmla="*/ 507 w 1136"/>
              <a:gd name="T53" fmla="*/ 203 h 1143"/>
              <a:gd name="T54" fmla="*/ 511 w 1136"/>
              <a:gd name="T55" fmla="*/ 75 h 1143"/>
              <a:gd name="T56" fmla="*/ 486 w 1136"/>
              <a:gd name="T57" fmla="*/ 34 h 1143"/>
              <a:gd name="T58" fmla="*/ 496 w 1136"/>
              <a:gd name="T59" fmla="*/ 0 h 1143"/>
              <a:gd name="T60" fmla="*/ 611 w 1136"/>
              <a:gd name="T61" fmla="*/ 40 h 1143"/>
              <a:gd name="T62" fmla="*/ 620 w 1136"/>
              <a:gd name="T63" fmla="*/ 99 h 1143"/>
              <a:gd name="T64" fmla="*/ 599 w 1136"/>
              <a:gd name="T65" fmla="*/ 186 h 1143"/>
              <a:gd name="T66" fmla="*/ 530 w 1136"/>
              <a:gd name="T67" fmla="*/ 955 h 1143"/>
              <a:gd name="T68" fmla="*/ 617 w 1136"/>
              <a:gd name="T69" fmla="*/ 966 h 1143"/>
              <a:gd name="T70" fmla="*/ 672 w 1136"/>
              <a:gd name="T71" fmla="*/ 874 h 1143"/>
              <a:gd name="T72" fmla="*/ 712 w 1136"/>
              <a:gd name="T73" fmla="*/ 700 h 1143"/>
              <a:gd name="T74" fmla="*/ 751 w 1136"/>
              <a:gd name="T75" fmla="*/ 494 h 1143"/>
              <a:gd name="T76" fmla="*/ 758 w 1136"/>
              <a:gd name="T77" fmla="*/ 408 h 1143"/>
              <a:gd name="T78" fmla="*/ 714 w 1136"/>
              <a:gd name="T79" fmla="*/ 370 h 1143"/>
              <a:gd name="T80" fmla="*/ 640 w 1136"/>
              <a:gd name="T81" fmla="*/ 374 h 1143"/>
              <a:gd name="T82" fmla="*/ 496 w 1136"/>
              <a:gd name="T83" fmla="*/ 399 h 1143"/>
              <a:gd name="T84" fmla="*/ 369 w 1136"/>
              <a:gd name="T85" fmla="*/ 420 h 1143"/>
              <a:gd name="T86" fmla="*/ 260 w 1136"/>
              <a:gd name="T87" fmla="*/ 433 h 1143"/>
              <a:gd name="T88" fmla="*/ 205 w 1136"/>
              <a:gd name="T89" fmla="*/ 389 h 1143"/>
              <a:gd name="T90" fmla="*/ 214 w 1136"/>
              <a:gd name="T91" fmla="*/ 368 h 1143"/>
              <a:gd name="T92" fmla="*/ 299 w 1136"/>
              <a:gd name="T93" fmla="*/ 368 h 1143"/>
              <a:gd name="T94" fmla="*/ 431 w 1136"/>
              <a:gd name="T95" fmla="*/ 354 h 1143"/>
              <a:gd name="T96" fmla="*/ 609 w 1136"/>
              <a:gd name="T97" fmla="*/ 328 h 1143"/>
              <a:gd name="T98" fmla="*/ 712 w 1136"/>
              <a:gd name="T99" fmla="*/ 303 h 1143"/>
              <a:gd name="T100" fmla="*/ 774 w 1136"/>
              <a:gd name="T101" fmla="*/ 285 h 1143"/>
              <a:gd name="T102" fmla="*/ 868 w 1136"/>
              <a:gd name="T103" fmla="*/ 341 h 1143"/>
              <a:gd name="T104" fmla="*/ 879 w 1136"/>
              <a:gd name="T105" fmla="*/ 389 h 1143"/>
              <a:gd name="T106" fmla="*/ 852 w 1136"/>
              <a:gd name="T107" fmla="*/ 456 h 1143"/>
              <a:gd name="T108" fmla="*/ 835 w 1136"/>
              <a:gd name="T109" fmla="*/ 558 h 1143"/>
              <a:gd name="T110" fmla="*/ 804 w 1136"/>
              <a:gd name="T111" fmla="*/ 721 h 1143"/>
              <a:gd name="T112" fmla="*/ 760 w 1136"/>
              <a:gd name="T113" fmla="*/ 901 h 1143"/>
              <a:gd name="T114" fmla="*/ 709 w 1136"/>
              <a:gd name="T115" fmla="*/ 1029 h 1143"/>
              <a:gd name="T116" fmla="*/ 615 w 1136"/>
              <a:gd name="T117" fmla="*/ 1133 h 1143"/>
              <a:gd name="T118" fmla="*/ 578 w 1136"/>
              <a:gd name="T119" fmla="*/ 1114 h 1143"/>
              <a:gd name="T120" fmla="*/ 517 w 1136"/>
              <a:gd name="T121" fmla="*/ 1001 h 1143"/>
              <a:gd name="T122" fmla="*/ 465 w 1136"/>
              <a:gd name="T123" fmla="*/ 937 h 114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36"/>
              <a:gd name="T187" fmla="*/ 0 h 1143"/>
              <a:gd name="T188" fmla="*/ 1136 w 1136"/>
              <a:gd name="T189" fmla="*/ 1143 h 114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36" h="1143">
                <a:moveTo>
                  <a:pt x="201" y="531"/>
                </a:moveTo>
                <a:lnTo>
                  <a:pt x="203" y="533"/>
                </a:lnTo>
                <a:lnTo>
                  <a:pt x="205" y="535"/>
                </a:lnTo>
                <a:lnTo>
                  <a:pt x="207" y="539"/>
                </a:lnTo>
                <a:lnTo>
                  <a:pt x="208" y="542"/>
                </a:lnTo>
                <a:lnTo>
                  <a:pt x="210" y="546"/>
                </a:lnTo>
                <a:lnTo>
                  <a:pt x="212" y="552"/>
                </a:lnTo>
                <a:lnTo>
                  <a:pt x="214" y="556"/>
                </a:lnTo>
                <a:lnTo>
                  <a:pt x="216" y="562"/>
                </a:lnTo>
                <a:lnTo>
                  <a:pt x="220" y="573"/>
                </a:lnTo>
                <a:lnTo>
                  <a:pt x="222" y="585"/>
                </a:lnTo>
                <a:lnTo>
                  <a:pt x="222" y="598"/>
                </a:lnTo>
                <a:lnTo>
                  <a:pt x="222" y="610"/>
                </a:lnTo>
                <a:lnTo>
                  <a:pt x="222" y="615"/>
                </a:lnTo>
                <a:lnTo>
                  <a:pt x="220" y="623"/>
                </a:lnTo>
                <a:lnTo>
                  <a:pt x="220" y="631"/>
                </a:lnTo>
                <a:lnTo>
                  <a:pt x="218" y="638"/>
                </a:lnTo>
                <a:lnTo>
                  <a:pt x="216" y="648"/>
                </a:lnTo>
                <a:lnTo>
                  <a:pt x="212" y="657"/>
                </a:lnTo>
                <a:lnTo>
                  <a:pt x="207" y="677"/>
                </a:lnTo>
                <a:lnTo>
                  <a:pt x="201" y="686"/>
                </a:lnTo>
                <a:lnTo>
                  <a:pt x="197" y="698"/>
                </a:lnTo>
                <a:lnTo>
                  <a:pt x="189" y="707"/>
                </a:lnTo>
                <a:lnTo>
                  <a:pt x="182" y="719"/>
                </a:lnTo>
                <a:lnTo>
                  <a:pt x="174" y="730"/>
                </a:lnTo>
                <a:lnTo>
                  <a:pt x="164" y="742"/>
                </a:lnTo>
                <a:lnTo>
                  <a:pt x="155" y="753"/>
                </a:lnTo>
                <a:lnTo>
                  <a:pt x="143" y="767"/>
                </a:lnTo>
                <a:lnTo>
                  <a:pt x="132" y="776"/>
                </a:lnTo>
                <a:lnTo>
                  <a:pt x="120" y="786"/>
                </a:lnTo>
                <a:lnTo>
                  <a:pt x="113" y="796"/>
                </a:lnTo>
                <a:lnTo>
                  <a:pt x="103" y="801"/>
                </a:lnTo>
                <a:lnTo>
                  <a:pt x="97" y="807"/>
                </a:lnTo>
                <a:lnTo>
                  <a:pt x="92" y="811"/>
                </a:lnTo>
                <a:lnTo>
                  <a:pt x="88" y="813"/>
                </a:lnTo>
                <a:lnTo>
                  <a:pt x="84" y="813"/>
                </a:lnTo>
                <a:lnTo>
                  <a:pt x="82" y="813"/>
                </a:lnTo>
                <a:lnTo>
                  <a:pt x="80" y="811"/>
                </a:lnTo>
                <a:lnTo>
                  <a:pt x="76" y="809"/>
                </a:lnTo>
                <a:lnTo>
                  <a:pt x="74" y="805"/>
                </a:lnTo>
                <a:lnTo>
                  <a:pt x="71" y="801"/>
                </a:lnTo>
                <a:lnTo>
                  <a:pt x="69" y="796"/>
                </a:lnTo>
                <a:lnTo>
                  <a:pt x="65" y="788"/>
                </a:lnTo>
                <a:lnTo>
                  <a:pt x="63" y="782"/>
                </a:lnTo>
                <a:lnTo>
                  <a:pt x="59" y="774"/>
                </a:lnTo>
                <a:lnTo>
                  <a:pt x="57" y="767"/>
                </a:lnTo>
                <a:lnTo>
                  <a:pt x="53" y="761"/>
                </a:lnTo>
                <a:lnTo>
                  <a:pt x="51" y="753"/>
                </a:lnTo>
                <a:lnTo>
                  <a:pt x="49" y="748"/>
                </a:lnTo>
                <a:lnTo>
                  <a:pt x="49" y="744"/>
                </a:lnTo>
                <a:lnTo>
                  <a:pt x="48" y="738"/>
                </a:lnTo>
                <a:lnTo>
                  <a:pt x="48" y="734"/>
                </a:lnTo>
                <a:lnTo>
                  <a:pt x="48" y="732"/>
                </a:lnTo>
                <a:lnTo>
                  <a:pt x="49" y="728"/>
                </a:lnTo>
                <a:lnTo>
                  <a:pt x="51" y="725"/>
                </a:lnTo>
                <a:lnTo>
                  <a:pt x="55" y="721"/>
                </a:lnTo>
                <a:lnTo>
                  <a:pt x="61" y="715"/>
                </a:lnTo>
                <a:lnTo>
                  <a:pt x="65" y="709"/>
                </a:lnTo>
                <a:lnTo>
                  <a:pt x="72" y="703"/>
                </a:lnTo>
                <a:lnTo>
                  <a:pt x="80" y="698"/>
                </a:lnTo>
                <a:lnTo>
                  <a:pt x="86" y="690"/>
                </a:lnTo>
                <a:lnTo>
                  <a:pt x="94" y="682"/>
                </a:lnTo>
                <a:lnTo>
                  <a:pt x="101" y="673"/>
                </a:lnTo>
                <a:lnTo>
                  <a:pt x="109" y="659"/>
                </a:lnTo>
                <a:lnTo>
                  <a:pt x="118" y="646"/>
                </a:lnTo>
                <a:lnTo>
                  <a:pt x="128" y="633"/>
                </a:lnTo>
                <a:lnTo>
                  <a:pt x="138" y="615"/>
                </a:lnTo>
                <a:lnTo>
                  <a:pt x="147" y="598"/>
                </a:lnTo>
                <a:lnTo>
                  <a:pt x="153" y="590"/>
                </a:lnTo>
                <a:lnTo>
                  <a:pt x="157" y="583"/>
                </a:lnTo>
                <a:lnTo>
                  <a:pt x="163" y="575"/>
                </a:lnTo>
                <a:lnTo>
                  <a:pt x="166" y="567"/>
                </a:lnTo>
                <a:lnTo>
                  <a:pt x="170" y="562"/>
                </a:lnTo>
                <a:lnTo>
                  <a:pt x="174" y="554"/>
                </a:lnTo>
                <a:lnTo>
                  <a:pt x="178" y="550"/>
                </a:lnTo>
                <a:lnTo>
                  <a:pt x="182" y="544"/>
                </a:lnTo>
                <a:lnTo>
                  <a:pt x="186" y="540"/>
                </a:lnTo>
                <a:lnTo>
                  <a:pt x="189" y="537"/>
                </a:lnTo>
                <a:lnTo>
                  <a:pt x="191" y="535"/>
                </a:lnTo>
                <a:lnTo>
                  <a:pt x="193" y="533"/>
                </a:lnTo>
                <a:lnTo>
                  <a:pt x="195" y="531"/>
                </a:lnTo>
                <a:lnTo>
                  <a:pt x="197" y="529"/>
                </a:lnTo>
                <a:lnTo>
                  <a:pt x="199" y="529"/>
                </a:lnTo>
                <a:lnTo>
                  <a:pt x="201" y="531"/>
                </a:lnTo>
                <a:close/>
                <a:moveTo>
                  <a:pt x="912" y="583"/>
                </a:moveTo>
                <a:lnTo>
                  <a:pt x="925" y="585"/>
                </a:lnTo>
                <a:lnTo>
                  <a:pt x="938" y="590"/>
                </a:lnTo>
                <a:lnTo>
                  <a:pt x="954" y="594"/>
                </a:lnTo>
                <a:lnTo>
                  <a:pt x="969" y="602"/>
                </a:lnTo>
                <a:lnTo>
                  <a:pt x="986" y="608"/>
                </a:lnTo>
                <a:lnTo>
                  <a:pt x="1004" y="617"/>
                </a:lnTo>
                <a:lnTo>
                  <a:pt x="1023" y="625"/>
                </a:lnTo>
                <a:lnTo>
                  <a:pt x="1044" y="634"/>
                </a:lnTo>
                <a:lnTo>
                  <a:pt x="1053" y="640"/>
                </a:lnTo>
                <a:lnTo>
                  <a:pt x="1063" y="646"/>
                </a:lnTo>
                <a:lnTo>
                  <a:pt x="1073" y="652"/>
                </a:lnTo>
                <a:lnTo>
                  <a:pt x="1080" y="657"/>
                </a:lnTo>
                <a:lnTo>
                  <a:pt x="1088" y="663"/>
                </a:lnTo>
                <a:lnTo>
                  <a:pt x="1094" y="669"/>
                </a:lnTo>
                <a:lnTo>
                  <a:pt x="1101" y="673"/>
                </a:lnTo>
                <a:lnTo>
                  <a:pt x="1107" y="679"/>
                </a:lnTo>
                <a:lnTo>
                  <a:pt x="1113" y="682"/>
                </a:lnTo>
                <a:lnTo>
                  <a:pt x="1117" y="688"/>
                </a:lnTo>
                <a:lnTo>
                  <a:pt x="1122" y="692"/>
                </a:lnTo>
                <a:lnTo>
                  <a:pt x="1124" y="698"/>
                </a:lnTo>
                <a:lnTo>
                  <a:pt x="1128" y="702"/>
                </a:lnTo>
                <a:lnTo>
                  <a:pt x="1130" y="705"/>
                </a:lnTo>
                <a:lnTo>
                  <a:pt x="1132" y="709"/>
                </a:lnTo>
                <a:lnTo>
                  <a:pt x="1134" y="713"/>
                </a:lnTo>
                <a:lnTo>
                  <a:pt x="1136" y="721"/>
                </a:lnTo>
                <a:lnTo>
                  <a:pt x="1136" y="728"/>
                </a:lnTo>
                <a:lnTo>
                  <a:pt x="1136" y="738"/>
                </a:lnTo>
                <a:lnTo>
                  <a:pt x="1136" y="746"/>
                </a:lnTo>
                <a:lnTo>
                  <a:pt x="1134" y="753"/>
                </a:lnTo>
                <a:lnTo>
                  <a:pt x="1132" y="763"/>
                </a:lnTo>
                <a:lnTo>
                  <a:pt x="1130" y="773"/>
                </a:lnTo>
                <a:lnTo>
                  <a:pt x="1128" y="782"/>
                </a:lnTo>
                <a:lnTo>
                  <a:pt x="1124" y="792"/>
                </a:lnTo>
                <a:lnTo>
                  <a:pt x="1120" y="799"/>
                </a:lnTo>
                <a:lnTo>
                  <a:pt x="1117" y="807"/>
                </a:lnTo>
                <a:lnTo>
                  <a:pt x="1113" y="813"/>
                </a:lnTo>
                <a:lnTo>
                  <a:pt x="1111" y="817"/>
                </a:lnTo>
                <a:lnTo>
                  <a:pt x="1107" y="820"/>
                </a:lnTo>
                <a:lnTo>
                  <a:pt x="1105" y="822"/>
                </a:lnTo>
                <a:lnTo>
                  <a:pt x="1103" y="824"/>
                </a:lnTo>
                <a:lnTo>
                  <a:pt x="1101" y="822"/>
                </a:lnTo>
                <a:lnTo>
                  <a:pt x="1099" y="822"/>
                </a:lnTo>
                <a:lnTo>
                  <a:pt x="1096" y="820"/>
                </a:lnTo>
                <a:lnTo>
                  <a:pt x="1092" y="817"/>
                </a:lnTo>
                <a:lnTo>
                  <a:pt x="1086" y="813"/>
                </a:lnTo>
                <a:lnTo>
                  <a:pt x="1080" y="807"/>
                </a:lnTo>
                <a:lnTo>
                  <a:pt x="1074" y="801"/>
                </a:lnTo>
                <a:lnTo>
                  <a:pt x="1067" y="796"/>
                </a:lnTo>
                <a:lnTo>
                  <a:pt x="1057" y="788"/>
                </a:lnTo>
                <a:lnTo>
                  <a:pt x="1050" y="780"/>
                </a:lnTo>
                <a:lnTo>
                  <a:pt x="1038" y="771"/>
                </a:lnTo>
                <a:lnTo>
                  <a:pt x="1028" y="759"/>
                </a:lnTo>
                <a:lnTo>
                  <a:pt x="1017" y="748"/>
                </a:lnTo>
                <a:lnTo>
                  <a:pt x="1004" y="736"/>
                </a:lnTo>
                <a:lnTo>
                  <a:pt x="990" y="723"/>
                </a:lnTo>
                <a:lnTo>
                  <a:pt x="975" y="709"/>
                </a:lnTo>
                <a:lnTo>
                  <a:pt x="961" y="694"/>
                </a:lnTo>
                <a:lnTo>
                  <a:pt x="948" y="680"/>
                </a:lnTo>
                <a:lnTo>
                  <a:pt x="935" y="667"/>
                </a:lnTo>
                <a:lnTo>
                  <a:pt x="923" y="656"/>
                </a:lnTo>
                <a:lnTo>
                  <a:pt x="914" y="646"/>
                </a:lnTo>
                <a:lnTo>
                  <a:pt x="904" y="634"/>
                </a:lnTo>
                <a:lnTo>
                  <a:pt x="894" y="627"/>
                </a:lnTo>
                <a:lnTo>
                  <a:pt x="887" y="617"/>
                </a:lnTo>
                <a:lnTo>
                  <a:pt x="879" y="610"/>
                </a:lnTo>
                <a:lnTo>
                  <a:pt x="873" y="604"/>
                </a:lnTo>
                <a:lnTo>
                  <a:pt x="869" y="598"/>
                </a:lnTo>
                <a:lnTo>
                  <a:pt x="864" y="594"/>
                </a:lnTo>
                <a:lnTo>
                  <a:pt x="862" y="590"/>
                </a:lnTo>
                <a:lnTo>
                  <a:pt x="860" y="587"/>
                </a:lnTo>
                <a:lnTo>
                  <a:pt x="860" y="585"/>
                </a:lnTo>
                <a:lnTo>
                  <a:pt x="860" y="583"/>
                </a:lnTo>
                <a:lnTo>
                  <a:pt x="862" y="581"/>
                </a:lnTo>
                <a:lnTo>
                  <a:pt x="866" y="579"/>
                </a:lnTo>
                <a:lnTo>
                  <a:pt x="869" y="579"/>
                </a:lnTo>
                <a:lnTo>
                  <a:pt x="877" y="579"/>
                </a:lnTo>
                <a:lnTo>
                  <a:pt x="883" y="579"/>
                </a:lnTo>
                <a:lnTo>
                  <a:pt x="892" y="579"/>
                </a:lnTo>
                <a:lnTo>
                  <a:pt x="902" y="581"/>
                </a:lnTo>
                <a:lnTo>
                  <a:pt x="912" y="583"/>
                </a:lnTo>
                <a:close/>
                <a:moveTo>
                  <a:pt x="580" y="295"/>
                </a:moveTo>
                <a:lnTo>
                  <a:pt x="574" y="331"/>
                </a:lnTo>
                <a:lnTo>
                  <a:pt x="567" y="368"/>
                </a:lnTo>
                <a:lnTo>
                  <a:pt x="559" y="404"/>
                </a:lnTo>
                <a:lnTo>
                  <a:pt x="551" y="441"/>
                </a:lnTo>
                <a:lnTo>
                  <a:pt x="544" y="475"/>
                </a:lnTo>
                <a:lnTo>
                  <a:pt x="534" y="510"/>
                </a:lnTo>
                <a:lnTo>
                  <a:pt x="523" y="544"/>
                </a:lnTo>
                <a:lnTo>
                  <a:pt x="511" y="577"/>
                </a:lnTo>
                <a:lnTo>
                  <a:pt x="498" y="610"/>
                </a:lnTo>
                <a:lnTo>
                  <a:pt x="484" y="642"/>
                </a:lnTo>
                <a:lnTo>
                  <a:pt x="473" y="671"/>
                </a:lnTo>
                <a:lnTo>
                  <a:pt x="459" y="700"/>
                </a:lnTo>
                <a:lnTo>
                  <a:pt x="446" y="726"/>
                </a:lnTo>
                <a:lnTo>
                  <a:pt x="433" y="751"/>
                </a:lnTo>
                <a:lnTo>
                  <a:pt x="419" y="774"/>
                </a:lnTo>
                <a:lnTo>
                  <a:pt x="406" y="797"/>
                </a:lnTo>
                <a:lnTo>
                  <a:pt x="392" y="819"/>
                </a:lnTo>
                <a:lnTo>
                  <a:pt x="377" y="840"/>
                </a:lnTo>
                <a:lnTo>
                  <a:pt x="362" y="861"/>
                </a:lnTo>
                <a:lnTo>
                  <a:pt x="346" y="880"/>
                </a:lnTo>
                <a:lnTo>
                  <a:pt x="329" y="899"/>
                </a:lnTo>
                <a:lnTo>
                  <a:pt x="312" y="920"/>
                </a:lnTo>
                <a:lnTo>
                  <a:pt x="293" y="939"/>
                </a:lnTo>
                <a:lnTo>
                  <a:pt x="274" y="958"/>
                </a:lnTo>
                <a:lnTo>
                  <a:pt x="253" y="978"/>
                </a:lnTo>
                <a:lnTo>
                  <a:pt x="231" y="997"/>
                </a:lnTo>
                <a:lnTo>
                  <a:pt x="208" y="1014"/>
                </a:lnTo>
                <a:lnTo>
                  <a:pt x="187" y="1031"/>
                </a:lnTo>
                <a:lnTo>
                  <a:pt x="166" y="1047"/>
                </a:lnTo>
                <a:lnTo>
                  <a:pt x="143" y="1062"/>
                </a:lnTo>
                <a:lnTo>
                  <a:pt x="122" y="1075"/>
                </a:lnTo>
                <a:lnTo>
                  <a:pt x="101" y="1091"/>
                </a:lnTo>
                <a:lnTo>
                  <a:pt x="90" y="1097"/>
                </a:lnTo>
                <a:lnTo>
                  <a:pt x="78" y="1100"/>
                </a:lnTo>
                <a:lnTo>
                  <a:pt x="69" y="1106"/>
                </a:lnTo>
                <a:lnTo>
                  <a:pt x="59" y="1110"/>
                </a:lnTo>
                <a:lnTo>
                  <a:pt x="49" y="1116"/>
                </a:lnTo>
                <a:lnTo>
                  <a:pt x="42" y="1120"/>
                </a:lnTo>
                <a:lnTo>
                  <a:pt x="36" y="1121"/>
                </a:lnTo>
                <a:lnTo>
                  <a:pt x="28" y="1125"/>
                </a:lnTo>
                <a:lnTo>
                  <a:pt x="23" y="1127"/>
                </a:lnTo>
                <a:lnTo>
                  <a:pt x="17" y="1129"/>
                </a:lnTo>
                <a:lnTo>
                  <a:pt x="13" y="1131"/>
                </a:lnTo>
                <a:lnTo>
                  <a:pt x="9" y="1131"/>
                </a:lnTo>
                <a:lnTo>
                  <a:pt x="5" y="1133"/>
                </a:lnTo>
                <a:lnTo>
                  <a:pt x="3" y="1133"/>
                </a:lnTo>
                <a:lnTo>
                  <a:pt x="2" y="1133"/>
                </a:lnTo>
                <a:lnTo>
                  <a:pt x="0" y="1131"/>
                </a:lnTo>
                <a:lnTo>
                  <a:pt x="0" y="1129"/>
                </a:lnTo>
                <a:lnTo>
                  <a:pt x="0" y="1127"/>
                </a:lnTo>
                <a:lnTo>
                  <a:pt x="2" y="1125"/>
                </a:lnTo>
                <a:lnTo>
                  <a:pt x="3" y="1123"/>
                </a:lnTo>
                <a:lnTo>
                  <a:pt x="7" y="1121"/>
                </a:lnTo>
                <a:lnTo>
                  <a:pt x="11" y="1118"/>
                </a:lnTo>
                <a:lnTo>
                  <a:pt x="15" y="1116"/>
                </a:lnTo>
                <a:lnTo>
                  <a:pt x="19" y="1112"/>
                </a:lnTo>
                <a:lnTo>
                  <a:pt x="25" y="1108"/>
                </a:lnTo>
                <a:lnTo>
                  <a:pt x="30" y="1102"/>
                </a:lnTo>
                <a:lnTo>
                  <a:pt x="38" y="1098"/>
                </a:lnTo>
                <a:lnTo>
                  <a:pt x="44" y="1093"/>
                </a:lnTo>
                <a:lnTo>
                  <a:pt x="51" y="1087"/>
                </a:lnTo>
                <a:lnTo>
                  <a:pt x="61" y="1081"/>
                </a:lnTo>
                <a:lnTo>
                  <a:pt x="69" y="1074"/>
                </a:lnTo>
                <a:lnTo>
                  <a:pt x="86" y="1060"/>
                </a:lnTo>
                <a:lnTo>
                  <a:pt x="105" y="1045"/>
                </a:lnTo>
                <a:lnTo>
                  <a:pt x="124" y="1026"/>
                </a:lnTo>
                <a:lnTo>
                  <a:pt x="145" y="1008"/>
                </a:lnTo>
                <a:lnTo>
                  <a:pt x="166" y="987"/>
                </a:lnTo>
                <a:lnTo>
                  <a:pt x="187" y="966"/>
                </a:lnTo>
                <a:lnTo>
                  <a:pt x="208" y="943"/>
                </a:lnTo>
                <a:lnTo>
                  <a:pt x="231" y="918"/>
                </a:lnTo>
                <a:lnTo>
                  <a:pt x="254" y="891"/>
                </a:lnTo>
                <a:lnTo>
                  <a:pt x="277" y="865"/>
                </a:lnTo>
                <a:lnTo>
                  <a:pt x="297" y="838"/>
                </a:lnTo>
                <a:lnTo>
                  <a:pt x="316" y="809"/>
                </a:lnTo>
                <a:lnTo>
                  <a:pt x="333" y="780"/>
                </a:lnTo>
                <a:lnTo>
                  <a:pt x="350" y="751"/>
                </a:lnTo>
                <a:lnTo>
                  <a:pt x="366" y="723"/>
                </a:lnTo>
                <a:lnTo>
                  <a:pt x="379" y="692"/>
                </a:lnTo>
                <a:lnTo>
                  <a:pt x="392" y="663"/>
                </a:lnTo>
                <a:lnTo>
                  <a:pt x="406" y="636"/>
                </a:lnTo>
                <a:lnTo>
                  <a:pt x="417" y="608"/>
                </a:lnTo>
                <a:lnTo>
                  <a:pt x="427" y="583"/>
                </a:lnTo>
                <a:lnTo>
                  <a:pt x="436" y="556"/>
                </a:lnTo>
                <a:lnTo>
                  <a:pt x="446" y="531"/>
                </a:lnTo>
                <a:lnTo>
                  <a:pt x="452" y="508"/>
                </a:lnTo>
                <a:lnTo>
                  <a:pt x="459" y="483"/>
                </a:lnTo>
                <a:lnTo>
                  <a:pt x="465" y="462"/>
                </a:lnTo>
                <a:lnTo>
                  <a:pt x="471" y="441"/>
                </a:lnTo>
                <a:lnTo>
                  <a:pt x="477" y="422"/>
                </a:lnTo>
                <a:lnTo>
                  <a:pt x="481" y="401"/>
                </a:lnTo>
                <a:lnTo>
                  <a:pt x="486" y="381"/>
                </a:lnTo>
                <a:lnTo>
                  <a:pt x="490" y="362"/>
                </a:lnTo>
                <a:lnTo>
                  <a:pt x="494" y="345"/>
                </a:lnTo>
                <a:lnTo>
                  <a:pt x="496" y="326"/>
                </a:lnTo>
                <a:lnTo>
                  <a:pt x="498" y="308"/>
                </a:lnTo>
                <a:lnTo>
                  <a:pt x="500" y="289"/>
                </a:lnTo>
                <a:lnTo>
                  <a:pt x="502" y="268"/>
                </a:lnTo>
                <a:lnTo>
                  <a:pt x="504" y="247"/>
                </a:lnTo>
                <a:lnTo>
                  <a:pt x="505" y="226"/>
                </a:lnTo>
                <a:lnTo>
                  <a:pt x="507" y="203"/>
                </a:lnTo>
                <a:lnTo>
                  <a:pt x="509" y="178"/>
                </a:lnTo>
                <a:lnTo>
                  <a:pt x="511" y="153"/>
                </a:lnTo>
                <a:lnTo>
                  <a:pt x="513" y="142"/>
                </a:lnTo>
                <a:lnTo>
                  <a:pt x="513" y="130"/>
                </a:lnTo>
                <a:lnTo>
                  <a:pt x="513" y="119"/>
                </a:lnTo>
                <a:lnTo>
                  <a:pt x="513" y="109"/>
                </a:lnTo>
                <a:lnTo>
                  <a:pt x="513" y="99"/>
                </a:lnTo>
                <a:lnTo>
                  <a:pt x="513" y="90"/>
                </a:lnTo>
                <a:lnTo>
                  <a:pt x="513" y="82"/>
                </a:lnTo>
                <a:lnTo>
                  <a:pt x="511" y="75"/>
                </a:lnTo>
                <a:lnTo>
                  <a:pt x="511" y="69"/>
                </a:lnTo>
                <a:lnTo>
                  <a:pt x="509" y="61"/>
                </a:lnTo>
                <a:lnTo>
                  <a:pt x="507" y="57"/>
                </a:lnTo>
                <a:lnTo>
                  <a:pt x="505" y="52"/>
                </a:lnTo>
                <a:lnTo>
                  <a:pt x="504" y="48"/>
                </a:lnTo>
                <a:lnTo>
                  <a:pt x="502" y="44"/>
                </a:lnTo>
                <a:lnTo>
                  <a:pt x="498" y="42"/>
                </a:lnTo>
                <a:lnTo>
                  <a:pt x="496" y="38"/>
                </a:lnTo>
                <a:lnTo>
                  <a:pt x="490" y="36"/>
                </a:lnTo>
                <a:lnTo>
                  <a:pt x="486" y="34"/>
                </a:lnTo>
                <a:lnTo>
                  <a:pt x="482" y="30"/>
                </a:lnTo>
                <a:lnTo>
                  <a:pt x="481" y="27"/>
                </a:lnTo>
                <a:lnTo>
                  <a:pt x="479" y="23"/>
                </a:lnTo>
                <a:lnTo>
                  <a:pt x="479" y="19"/>
                </a:lnTo>
                <a:lnTo>
                  <a:pt x="479" y="13"/>
                </a:lnTo>
                <a:lnTo>
                  <a:pt x="481" y="7"/>
                </a:lnTo>
                <a:lnTo>
                  <a:pt x="482" y="4"/>
                </a:lnTo>
                <a:lnTo>
                  <a:pt x="486" y="2"/>
                </a:lnTo>
                <a:lnTo>
                  <a:pt x="490" y="0"/>
                </a:lnTo>
                <a:lnTo>
                  <a:pt x="496" y="0"/>
                </a:lnTo>
                <a:lnTo>
                  <a:pt x="502" y="0"/>
                </a:lnTo>
                <a:lnTo>
                  <a:pt x="509" y="0"/>
                </a:lnTo>
                <a:lnTo>
                  <a:pt x="519" y="0"/>
                </a:lnTo>
                <a:lnTo>
                  <a:pt x="528" y="2"/>
                </a:lnTo>
                <a:lnTo>
                  <a:pt x="546" y="7"/>
                </a:lnTo>
                <a:lnTo>
                  <a:pt x="563" y="13"/>
                </a:lnTo>
                <a:lnTo>
                  <a:pt x="580" y="21"/>
                </a:lnTo>
                <a:lnTo>
                  <a:pt x="595" y="29"/>
                </a:lnTo>
                <a:lnTo>
                  <a:pt x="603" y="34"/>
                </a:lnTo>
                <a:lnTo>
                  <a:pt x="611" y="40"/>
                </a:lnTo>
                <a:lnTo>
                  <a:pt x="615" y="44"/>
                </a:lnTo>
                <a:lnTo>
                  <a:pt x="620" y="50"/>
                </a:lnTo>
                <a:lnTo>
                  <a:pt x="624" y="53"/>
                </a:lnTo>
                <a:lnTo>
                  <a:pt x="626" y="57"/>
                </a:lnTo>
                <a:lnTo>
                  <a:pt x="628" y="61"/>
                </a:lnTo>
                <a:lnTo>
                  <a:pt x="628" y="65"/>
                </a:lnTo>
                <a:lnTo>
                  <a:pt x="628" y="71"/>
                </a:lnTo>
                <a:lnTo>
                  <a:pt x="626" y="76"/>
                </a:lnTo>
                <a:lnTo>
                  <a:pt x="624" y="88"/>
                </a:lnTo>
                <a:lnTo>
                  <a:pt x="620" y="99"/>
                </a:lnTo>
                <a:lnTo>
                  <a:pt x="617" y="113"/>
                </a:lnTo>
                <a:lnTo>
                  <a:pt x="615" y="117"/>
                </a:lnTo>
                <a:lnTo>
                  <a:pt x="613" y="122"/>
                </a:lnTo>
                <a:lnTo>
                  <a:pt x="611" y="128"/>
                </a:lnTo>
                <a:lnTo>
                  <a:pt x="609" y="136"/>
                </a:lnTo>
                <a:lnTo>
                  <a:pt x="607" y="144"/>
                </a:lnTo>
                <a:lnTo>
                  <a:pt x="605" y="153"/>
                </a:lnTo>
                <a:lnTo>
                  <a:pt x="603" y="163"/>
                </a:lnTo>
                <a:lnTo>
                  <a:pt x="601" y="174"/>
                </a:lnTo>
                <a:lnTo>
                  <a:pt x="599" y="186"/>
                </a:lnTo>
                <a:lnTo>
                  <a:pt x="595" y="199"/>
                </a:lnTo>
                <a:lnTo>
                  <a:pt x="594" y="213"/>
                </a:lnTo>
                <a:lnTo>
                  <a:pt x="592" y="228"/>
                </a:lnTo>
                <a:lnTo>
                  <a:pt x="588" y="243"/>
                </a:lnTo>
                <a:lnTo>
                  <a:pt x="586" y="259"/>
                </a:lnTo>
                <a:lnTo>
                  <a:pt x="584" y="278"/>
                </a:lnTo>
                <a:lnTo>
                  <a:pt x="580" y="295"/>
                </a:lnTo>
                <a:close/>
                <a:moveTo>
                  <a:pt x="517" y="949"/>
                </a:moveTo>
                <a:lnTo>
                  <a:pt x="530" y="955"/>
                </a:lnTo>
                <a:lnTo>
                  <a:pt x="542" y="958"/>
                </a:lnTo>
                <a:lnTo>
                  <a:pt x="555" y="962"/>
                </a:lnTo>
                <a:lnTo>
                  <a:pt x="565" y="966"/>
                </a:lnTo>
                <a:lnTo>
                  <a:pt x="574" y="968"/>
                </a:lnTo>
                <a:lnTo>
                  <a:pt x="584" y="968"/>
                </a:lnTo>
                <a:lnTo>
                  <a:pt x="594" y="970"/>
                </a:lnTo>
                <a:lnTo>
                  <a:pt x="601" y="970"/>
                </a:lnTo>
                <a:lnTo>
                  <a:pt x="605" y="970"/>
                </a:lnTo>
                <a:lnTo>
                  <a:pt x="609" y="968"/>
                </a:lnTo>
                <a:lnTo>
                  <a:pt x="617" y="966"/>
                </a:lnTo>
                <a:lnTo>
                  <a:pt x="624" y="960"/>
                </a:lnTo>
                <a:lnTo>
                  <a:pt x="632" y="955"/>
                </a:lnTo>
                <a:lnTo>
                  <a:pt x="640" y="947"/>
                </a:lnTo>
                <a:lnTo>
                  <a:pt x="647" y="937"/>
                </a:lnTo>
                <a:lnTo>
                  <a:pt x="653" y="926"/>
                </a:lnTo>
                <a:lnTo>
                  <a:pt x="659" y="912"/>
                </a:lnTo>
                <a:lnTo>
                  <a:pt x="663" y="905"/>
                </a:lnTo>
                <a:lnTo>
                  <a:pt x="666" y="895"/>
                </a:lnTo>
                <a:lnTo>
                  <a:pt x="668" y="886"/>
                </a:lnTo>
                <a:lnTo>
                  <a:pt x="672" y="874"/>
                </a:lnTo>
                <a:lnTo>
                  <a:pt x="676" y="863"/>
                </a:lnTo>
                <a:lnTo>
                  <a:pt x="680" y="849"/>
                </a:lnTo>
                <a:lnTo>
                  <a:pt x="684" y="834"/>
                </a:lnTo>
                <a:lnTo>
                  <a:pt x="687" y="819"/>
                </a:lnTo>
                <a:lnTo>
                  <a:pt x="691" y="801"/>
                </a:lnTo>
                <a:lnTo>
                  <a:pt x="695" y="784"/>
                </a:lnTo>
                <a:lnTo>
                  <a:pt x="699" y="765"/>
                </a:lnTo>
                <a:lnTo>
                  <a:pt x="705" y="744"/>
                </a:lnTo>
                <a:lnTo>
                  <a:pt x="709" y="723"/>
                </a:lnTo>
                <a:lnTo>
                  <a:pt x="712" y="700"/>
                </a:lnTo>
                <a:lnTo>
                  <a:pt x="718" y="677"/>
                </a:lnTo>
                <a:lnTo>
                  <a:pt x="722" y="652"/>
                </a:lnTo>
                <a:lnTo>
                  <a:pt x="728" y="627"/>
                </a:lnTo>
                <a:lnTo>
                  <a:pt x="732" y="604"/>
                </a:lnTo>
                <a:lnTo>
                  <a:pt x="735" y="583"/>
                </a:lnTo>
                <a:lnTo>
                  <a:pt x="739" y="563"/>
                </a:lnTo>
                <a:lnTo>
                  <a:pt x="743" y="544"/>
                </a:lnTo>
                <a:lnTo>
                  <a:pt x="745" y="525"/>
                </a:lnTo>
                <a:lnTo>
                  <a:pt x="749" y="510"/>
                </a:lnTo>
                <a:lnTo>
                  <a:pt x="751" y="494"/>
                </a:lnTo>
                <a:lnTo>
                  <a:pt x="753" y="481"/>
                </a:lnTo>
                <a:lnTo>
                  <a:pt x="755" y="468"/>
                </a:lnTo>
                <a:lnTo>
                  <a:pt x="756" y="456"/>
                </a:lnTo>
                <a:lnTo>
                  <a:pt x="758" y="447"/>
                </a:lnTo>
                <a:lnTo>
                  <a:pt x="758" y="439"/>
                </a:lnTo>
                <a:lnTo>
                  <a:pt x="758" y="431"/>
                </a:lnTo>
                <a:lnTo>
                  <a:pt x="760" y="425"/>
                </a:lnTo>
                <a:lnTo>
                  <a:pt x="760" y="422"/>
                </a:lnTo>
                <a:lnTo>
                  <a:pt x="760" y="414"/>
                </a:lnTo>
                <a:lnTo>
                  <a:pt x="758" y="408"/>
                </a:lnTo>
                <a:lnTo>
                  <a:pt x="756" y="402"/>
                </a:lnTo>
                <a:lnTo>
                  <a:pt x="756" y="399"/>
                </a:lnTo>
                <a:lnTo>
                  <a:pt x="753" y="393"/>
                </a:lnTo>
                <a:lnTo>
                  <a:pt x="751" y="387"/>
                </a:lnTo>
                <a:lnTo>
                  <a:pt x="747" y="383"/>
                </a:lnTo>
                <a:lnTo>
                  <a:pt x="743" y="379"/>
                </a:lnTo>
                <a:lnTo>
                  <a:pt x="739" y="377"/>
                </a:lnTo>
                <a:lnTo>
                  <a:pt x="735" y="376"/>
                </a:lnTo>
                <a:lnTo>
                  <a:pt x="724" y="372"/>
                </a:lnTo>
                <a:lnTo>
                  <a:pt x="714" y="370"/>
                </a:lnTo>
                <a:lnTo>
                  <a:pt x="701" y="368"/>
                </a:lnTo>
                <a:lnTo>
                  <a:pt x="699" y="368"/>
                </a:lnTo>
                <a:lnTo>
                  <a:pt x="693" y="368"/>
                </a:lnTo>
                <a:lnTo>
                  <a:pt x="689" y="370"/>
                </a:lnTo>
                <a:lnTo>
                  <a:pt x="684" y="370"/>
                </a:lnTo>
                <a:lnTo>
                  <a:pt x="676" y="370"/>
                </a:lnTo>
                <a:lnTo>
                  <a:pt x="668" y="370"/>
                </a:lnTo>
                <a:lnTo>
                  <a:pt x="659" y="372"/>
                </a:lnTo>
                <a:lnTo>
                  <a:pt x="651" y="374"/>
                </a:lnTo>
                <a:lnTo>
                  <a:pt x="640" y="374"/>
                </a:lnTo>
                <a:lnTo>
                  <a:pt x="628" y="376"/>
                </a:lnTo>
                <a:lnTo>
                  <a:pt x="617" y="377"/>
                </a:lnTo>
                <a:lnTo>
                  <a:pt x="603" y="379"/>
                </a:lnTo>
                <a:lnTo>
                  <a:pt x="590" y="381"/>
                </a:lnTo>
                <a:lnTo>
                  <a:pt x="574" y="383"/>
                </a:lnTo>
                <a:lnTo>
                  <a:pt x="559" y="387"/>
                </a:lnTo>
                <a:lnTo>
                  <a:pt x="544" y="389"/>
                </a:lnTo>
                <a:lnTo>
                  <a:pt x="527" y="393"/>
                </a:lnTo>
                <a:lnTo>
                  <a:pt x="511" y="395"/>
                </a:lnTo>
                <a:lnTo>
                  <a:pt x="496" y="399"/>
                </a:lnTo>
                <a:lnTo>
                  <a:pt x="481" y="401"/>
                </a:lnTo>
                <a:lnTo>
                  <a:pt x="465" y="402"/>
                </a:lnTo>
                <a:lnTo>
                  <a:pt x="452" y="404"/>
                </a:lnTo>
                <a:lnTo>
                  <a:pt x="438" y="408"/>
                </a:lnTo>
                <a:lnTo>
                  <a:pt x="425" y="410"/>
                </a:lnTo>
                <a:lnTo>
                  <a:pt x="413" y="412"/>
                </a:lnTo>
                <a:lnTo>
                  <a:pt x="402" y="414"/>
                </a:lnTo>
                <a:lnTo>
                  <a:pt x="390" y="416"/>
                </a:lnTo>
                <a:lnTo>
                  <a:pt x="379" y="418"/>
                </a:lnTo>
                <a:lnTo>
                  <a:pt x="369" y="420"/>
                </a:lnTo>
                <a:lnTo>
                  <a:pt x="360" y="422"/>
                </a:lnTo>
                <a:lnTo>
                  <a:pt x="352" y="424"/>
                </a:lnTo>
                <a:lnTo>
                  <a:pt x="343" y="425"/>
                </a:lnTo>
                <a:lnTo>
                  <a:pt x="327" y="429"/>
                </a:lnTo>
                <a:lnTo>
                  <a:pt x="314" y="431"/>
                </a:lnTo>
                <a:lnTo>
                  <a:pt x="300" y="433"/>
                </a:lnTo>
                <a:lnTo>
                  <a:pt x="289" y="435"/>
                </a:lnTo>
                <a:lnTo>
                  <a:pt x="277" y="435"/>
                </a:lnTo>
                <a:lnTo>
                  <a:pt x="268" y="433"/>
                </a:lnTo>
                <a:lnTo>
                  <a:pt x="260" y="433"/>
                </a:lnTo>
                <a:lnTo>
                  <a:pt x="253" y="431"/>
                </a:lnTo>
                <a:lnTo>
                  <a:pt x="241" y="425"/>
                </a:lnTo>
                <a:lnTo>
                  <a:pt x="235" y="424"/>
                </a:lnTo>
                <a:lnTo>
                  <a:pt x="230" y="420"/>
                </a:lnTo>
                <a:lnTo>
                  <a:pt x="226" y="416"/>
                </a:lnTo>
                <a:lnTo>
                  <a:pt x="220" y="410"/>
                </a:lnTo>
                <a:lnTo>
                  <a:pt x="216" y="406"/>
                </a:lnTo>
                <a:lnTo>
                  <a:pt x="210" y="401"/>
                </a:lnTo>
                <a:lnTo>
                  <a:pt x="208" y="395"/>
                </a:lnTo>
                <a:lnTo>
                  <a:pt x="205" y="389"/>
                </a:lnTo>
                <a:lnTo>
                  <a:pt x="203" y="385"/>
                </a:lnTo>
                <a:lnTo>
                  <a:pt x="203" y="379"/>
                </a:lnTo>
                <a:lnTo>
                  <a:pt x="203" y="376"/>
                </a:lnTo>
                <a:lnTo>
                  <a:pt x="203" y="374"/>
                </a:lnTo>
                <a:lnTo>
                  <a:pt x="205" y="370"/>
                </a:lnTo>
                <a:lnTo>
                  <a:pt x="207" y="368"/>
                </a:lnTo>
                <a:lnTo>
                  <a:pt x="208" y="368"/>
                </a:lnTo>
                <a:lnTo>
                  <a:pt x="212" y="368"/>
                </a:lnTo>
                <a:lnTo>
                  <a:pt x="214" y="368"/>
                </a:lnTo>
                <a:lnTo>
                  <a:pt x="218" y="368"/>
                </a:lnTo>
                <a:lnTo>
                  <a:pt x="222" y="368"/>
                </a:lnTo>
                <a:lnTo>
                  <a:pt x="228" y="368"/>
                </a:lnTo>
                <a:lnTo>
                  <a:pt x="231" y="368"/>
                </a:lnTo>
                <a:lnTo>
                  <a:pt x="237" y="368"/>
                </a:lnTo>
                <a:lnTo>
                  <a:pt x="245" y="368"/>
                </a:lnTo>
                <a:lnTo>
                  <a:pt x="258" y="368"/>
                </a:lnTo>
                <a:lnTo>
                  <a:pt x="274" y="368"/>
                </a:lnTo>
                <a:lnTo>
                  <a:pt x="291" y="368"/>
                </a:lnTo>
                <a:lnTo>
                  <a:pt x="299" y="368"/>
                </a:lnTo>
                <a:lnTo>
                  <a:pt x="310" y="368"/>
                </a:lnTo>
                <a:lnTo>
                  <a:pt x="320" y="368"/>
                </a:lnTo>
                <a:lnTo>
                  <a:pt x="331" y="366"/>
                </a:lnTo>
                <a:lnTo>
                  <a:pt x="345" y="366"/>
                </a:lnTo>
                <a:lnTo>
                  <a:pt x="356" y="364"/>
                </a:lnTo>
                <a:lnTo>
                  <a:pt x="369" y="362"/>
                </a:lnTo>
                <a:lnTo>
                  <a:pt x="385" y="362"/>
                </a:lnTo>
                <a:lnTo>
                  <a:pt x="400" y="360"/>
                </a:lnTo>
                <a:lnTo>
                  <a:pt x="415" y="358"/>
                </a:lnTo>
                <a:lnTo>
                  <a:pt x="431" y="354"/>
                </a:lnTo>
                <a:lnTo>
                  <a:pt x="448" y="353"/>
                </a:lnTo>
                <a:lnTo>
                  <a:pt x="465" y="351"/>
                </a:lnTo>
                <a:lnTo>
                  <a:pt x="484" y="349"/>
                </a:lnTo>
                <a:lnTo>
                  <a:pt x="504" y="345"/>
                </a:lnTo>
                <a:lnTo>
                  <a:pt x="523" y="343"/>
                </a:lnTo>
                <a:lnTo>
                  <a:pt x="542" y="339"/>
                </a:lnTo>
                <a:lnTo>
                  <a:pt x="559" y="337"/>
                </a:lnTo>
                <a:lnTo>
                  <a:pt x="576" y="333"/>
                </a:lnTo>
                <a:lnTo>
                  <a:pt x="594" y="330"/>
                </a:lnTo>
                <a:lnTo>
                  <a:pt x="609" y="328"/>
                </a:lnTo>
                <a:lnTo>
                  <a:pt x="624" y="326"/>
                </a:lnTo>
                <a:lnTo>
                  <a:pt x="638" y="322"/>
                </a:lnTo>
                <a:lnTo>
                  <a:pt x="649" y="320"/>
                </a:lnTo>
                <a:lnTo>
                  <a:pt x="661" y="316"/>
                </a:lnTo>
                <a:lnTo>
                  <a:pt x="672" y="314"/>
                </a:lnTo>
                <a:lnTo>
                  <a:pt x="682" y="312"/>
                </a:lnTo>
                <a:lnTo>
                  <a:pt x="691" y="308"/>
                </a:lnTo>
                <a:lnTo>
                  <a:pt x="699" y="307"/>
                </a:lnTo>
                <a:lnTo>
                  <a:pt x="707" y="305"/>
                </a:lnTo>
                <a:lnTo>
                  <a:pt x="712" y="303"/>
                </a:lnTo>
                <a:lnTo>
                  <a:pt x="718" y="301"/>
                </a:lnTo>
                <a:lnTo>
                  <a:pt x="728" y="297"/>
                </a:lnTo>
                <a:lnTo>
                  <a:pt x="735" y="293"/>
                </a:lnTo>
                <a:lnTo>
                  <a:pt x="743" y="291"/>
                </a:lnTo>
                <a:lnTo>
                  <a:pt x="749" y="289"/>
                </a:lnTo>
                <a:lnTo>
                  <a:pt x="756" y="287"/>
                </a:lnTo>
                <a:lnTo>
                  <a:pt x="760" y="285"/>
                </a:lnTo>
                <a:lnTo>
                  <a:pt x="766" y="285"/>
                </a:lnTo>
                <a:lnTo>
                  <a:pt x="770" y="285"/>
                </a:lnTo>
                <a:lnTo>
                  <a:pt x="774" y="285"/>
                </a:lnTo>
                <a:lnTo>
                  <a:pt x="779" y="287"/>
                </a:lnTo>
                <a:lnTo>
                  <a:pt x="787" y="289"/>
                </a:lnTo>
                <a:lnTo>
                  <a:pt x="795" y="293"/>
                </a:lnTo>
                <a:lnTo>
                  <a:pt x="804" y="297"/>
                </a:lnTo>
                <a:lnTo>
                  <a:pt x="814" y="303"/>
                </a:lnTo>
                <a:lnTo>
                  <a:pt x="825" y="308"/>
                </a:lnTo>
                <a:lnTo>
                  <a:pt x="839" y="316"/>
                </a:lnTo>
                <a:lnTo>
                  <a:pt x="850" y="326"/>
                </a:lnTo>
                <a:lnTo>
                  <a:pt x="860" y="333"/>
                </a:lnTo>
                <a:lnTo>
                  <a:pt x="868" y="341"/>
                </a:lnTo>
                <a:lnTo>
                  <a:pt x="873" y="349"/>
                </a:lnTo>
                <a:lnTo>
                  <a:pt x="879" y="354"/>
                </a:lnTo>
                <a:lnTo>
                  <a:pt x="883" y="360"/>
                </a:lnTo>
                <a:lnTo>
                  <a:pt x="885" y="364"/>
                </a:lnTo>
                <a:lnTo>
                  <a:pt x="887" y="368"/>
                </a:lnTo>
                <a:lnTo>
                  <a:pt x="887" y="372"/>
                </a:lnTo>
                <a:lnTo>
                  <a:pt x="885" y="376"/>
                </a:lnTo>
                <a:lnTo>
                  <a:pt x="885" y="381"/>
                </a:lnTo>
                <a:lnTo>
                  <a:pt x="883" y="385"/>
                </a:lnTo>
                <a:lnTo>
                  <a:pt x="879" y="389"/>
                </a:lnTo>
                <a:lnTo>
                  <a:pt x="877" y="395"/>
                </a:lnTo>
                <a:lnTo>
                  <a:pt x="873" y="399"/>
                </a:lnTo>
                <a:lnTo>
                  <a:pt x="869" y="404"/>
                </a:lnTo>
                <a:lnTo>
                  <a:pt x="866" y="412"/>
                </a:lnTo>
                <a:lnTo>
                  <a:pt x="862" y="420"/>
                </a:lnTo>
                <a:lnTo>
                  <a:pt x="858" y="429"/>
                </a:lnTo>
                <a:lnTo>
                  <a:pt x="856" y="435"/>
                </a:lnTo>
                <a:lnTo>
                  <a:pt x="856" y="441"/>
                </a:lnTo>
                <a:lnTo>
                  <a:pt x="854" y="448"/>
                </a:lnTo>
                <a:lnTo>
                  <a:pt x="852" y="456"/>
                </a:lnTo>
                <a:lnTo>
                  <a:pt x="850" y="464"/>
                </a:lnTo>
                <a:lnTo>
                  <a:pt x="848" y="471"/>
                </a:lnTo>
                <a:lnTo>
                  <a:pt x="846" y="479"/>
                </a:lnTo>
                <a:lnTo>
                  <a:pt x="846" y="489"/>
                </a:lnTo>
                <a:lnTo>
                  <a:pt x="845" y="498"/>
                </a:lnTo>
                <a:lnTo>
                  <a:pt x="845" y="510"/>
                </a:lnTo>
                <a:lnTo>
                  <a:pt x="843" y="521"/>
                </a:lnTo>
                <a:lnTo>
                  <a:pt x="839" y="533"/>
                </a:lnTo>
                <a:lnTo>
                  <a:pt x="837" y="544"/>
                </a:lnTo>
                <a:lnTo>
                  <a:pt x="835" y="558"/>
                </a:lnTo>
                <a:lnTo>
                  <a:pt x="833" y="571"/>
                </a:lnTo>
                <a:lnTo>
                  <a:pt x="829" y="585"/>
                </a:lnTo>
                <a:lnTo>
                  <a:pt x="827" y="600"/>
                </a:lnTo>
                <a:lnTo>
                  <a:pt x="823" y="615"/>
                </a:lnTo>
                <a:lnTo>
                  <a:pt x="822" y="631"/>
                </a:lnTo>
                <a:lnTo>
                  <a:pt x="818" y="648"/>
                </a:lnTo>
                <a:lnTo>
                  <a:pt x="814" y="665"/>
                </a:lnTo>
                <a:lnTo>
                  <a:pt x="812" y="682"/>
                </a:lnTo>
                <a:lnTo>
                  <a:pt x="808" y="702"/>
                </a:lnTo>
                <a:lnTo>
                  <a:pt x="804" y="721"/>
                </a:lnTo>
                <a:lnTo>
                  <a:pt x="800" y="740"/>
                </a:lnTo>
                <a:lnTo>
                  <a:pt x="797" y="761"/>
                </a:lnTo>
                <a:lnTo>
                  <a:pt x="791" y="780"/>
                </a:lnTo>
                <a:lnTo>
                  <a:pt x="787" y="799"/>
                </a:lnTo>
                <a:lnTo>
                  <a:pt x="783" y="819"/>
                </a:lnTo>
                <a:lnTo>
                  <a:pt x="777" y="838"/>
                </a:lnTo>
                <a:lnTo>
                  <a:pt x="774" y="855"/>
                </a:lnTo>
                <a:lnTo>
                  <a:pt x="770" y="870"/>
                </a:lnTo>
                <a:lnTo>
                  <a:pt x="764" y="888"/>
                </a:lnTo>
                <a:lnTo>
                  <a:pt x="760" y="901"/>
                </a:lnTo>
                <a:lnTo>
                  <a:pt x="756" y="916"/>
                </a:lnTo>
                <a:lnTo>
                  <a:pt x="753" y="930"/>
                </a:lnTo>
                <a:lnTo>
                  <a:pt x="749" y="943"/>
                </a:lnTo>
                <a:lnTo>
                  <a:pt x="743" y="955"/>
                </a:lnTo>
                <a:lnTo>
                  <a:pt x="739" y="966"/>
                </a:lnTo>
                <a:lnTo>
                  <a:pt x="735" y="978"/>
                </a:lnTo>
                <a:lnTo>
                  <a:pt x="732" y="987"/>
                </a:lnTo>
                <a:lnTo>
                  <a:pt x="728" y="997"/>
                </a:lnTo>
                <a:lnTo>
                  <a:pt x="718" y="1012"/>
                </a:lnTo>
                <a:lnTo>
                  <a:pt x="709" y="1029"/>
                </a:lnTo>
                <a:lnTo>
                  <a:pt x="699" y="1045"/>
                </a:lnTo>
                <a:lnTo>
                  <a:pt x="689" y="1058"/>
                </a:lnTo>
                <a:lnTo>
                  <a:pt x="678" y="1072"/>
                </a:lnTo>
                <a:lnTo>
                  <a:pt x="668" y="1083"/>
                </a:lnTo>
                <a:lnTo>
                  <a:pt x="659" y="1095"/>
                </a:lnTo>
                <a:lnTo>
                  <a:pt x="649" y="1106"/>
                </a:lnTo>
                <a:lnTo>
                  <a:pt x="640" y="1116"/>
                </a:lnTo>
                <a:lnTo>
                  <a:pt x="630" y="1123"/>
                </a:lnTo>
                <a:lnTo>
                  <a:pt x="622" y="1129"/>
                </a:lnTo>
                <a:lnTo>
                  <a:pt x="615" y="1133"/>
                </a:lnTo>
                <a:lnTo>
                  <a:pt x="609" y="1137"/>
                </a:lnTo>
                <a:lnTo>
                  <a:pt x="603" y="1141"/>
                </a:lnTo>
                <a:lnTo>
                  <a:pt x="599" y="1143"/>
                </a:lnTo>
                <a:lnTo>
                  <a:pt x="595" y="1143"/>
                </a:lnTo>
                <a:lnTo>
                  <a:pt x="592" y="1141"/>
                </a:lnTo>
                <a:lnTo>
                  <a:pt x="590" y="1137"/>
                </a:lnTo>
                <a:lnTo>
                  <a:pt x="586" y="1131"/>
                </a:lnTo>
                <a:lnTo>
                  <a:pt x="584" y="1127"/>
                </a:lnTo>
                <a:lnTo>
                  <a:pt x="582" y="1120"/>
                </a:lnTo>
                <a:lnTo>
                  <a:pt x="578" y="1114"/>
                </a:lnTo>
                <a:lnTo>
                  <a:pt x="576" y="1104"/>
                </a:lnTo>
                <a:lnTo>
                  <a:pt x="574" y="1095"/>
                </a:lnTo>
                <a:lnTo>
                  <a:pt x="573" y="1085"/>
                </a:lnTo>
                <a:lnTo>
                  <a:pt x="569" y="1075"/>
                </a:lnTo>
                <a:lnTo>
                  <a:pt x="563" y="1064"/>
                </a:lnTo>
                <a:lnTo>
                  <a:pt x="555" y="1052"/>
                </a:lnTo>
                <a:lnTo>
                  <a:pt x="548" y="1041"/>
                </a:lnTo>
                <a:lnTo>
                  <a:pt x="538" y="1028"/>
                </a:lnTo>
                <a:lnTo>
                  <a:pt x="528" y="1014"/>
                </a:lnTo>
                <a:lnTo>
                  <a:pt x="517" y="1001"/>
                </a:lnTo>
                <a:lnTo>
                  <a:pt x="511" y="995"/>
                </a:lnTo>
                <a:lnTo>
                  <a:pt x="504" y="989"/>
                </a:lnTo>
                <a:lnTo>
                  <a:pt x="494" y="980"/>
                </a:lnTo>
                <a:lnTo>
                  <a:pt x="484" y="970"/>
                </a:lnTo>
                <a:lnTo>
                  <a:pt x="477" y="962"/>
                </a:lnTo>
                <a:lnTo>
                  <a:pt x="471" y="955"/>
                </a:lnTo>
                <a:lnTo>
                  <a:pt x="467" y="949"/>
                </a:lnTo>
                <a:lnTo>
                  <a:pt x="465" y="943"/>
                </a:lnTo>
                <a:lnTo>
                  <a:pt x="465" y="939"/>
                </a:lnTo>
                <a:lnTo>
                  <a:pt x="465" y="937"/>
                </a:lnTo>
                <a:lnTo>
                  <a:pt x="467" y="935"/>
                </a:lnTo>
                <a:lnTo>
                  <a:pt x="471" y="935"/>
                </a:lnTo>
                <a:lnTo>
                  <a:pt x="477" y="935"/>
                </a:lnTo>
                <a:lnTo>
                  <a:pt x="484" y="937"/>
                </a:lnTo>
                <a:lnTo>
                  <a:pt x="494" y="939"/>
                </a:lnTo>
                <a:lnTo>
                  <a:pt x="504" y="943"/>
                </a:lnTo>
                <a:lnTo>
                  <a:pt x="511" y="947"/>
                </a:lnTo>
                <a:lnTo>
                  <a:pt x="517" y="9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sp>
        <p:nvSpPr>
          <p:cNvPr id="10279" name="Freeform 126"/>
          <p:cNvSpPr>
            <a:spLocks/>
          </p:cNvSpPr>
          <p:nvPr/>
        </p:nvSpPr>
        <p:spPr bwMode="auto">
          <a:xfrm>
            <a:off x="2087563" y="3186113"/>
            <a:ext cx="276225" cy="450850"/>
          </a:xfrm>
          <a:custGeom>
            <a:avLst/>
            <a:gdLst>
              <a:gd name="T0" fmla="*/ 155 w 174"/>
              <a:gd name="T1" fmla="*/ 4 h 284"/>
              <a:gd name="T2" fmla="*/ 159 w 174"/>
              <a:gd name="T3" fmla="*/ 10 h 284"/>
              <a:gd name="T4" fmla="*/ 162 w 174"/>
              <a:gd name="T5" fmla="*/ 17 h 284"/>
              <a:gd name="T6" fmla="*/ 166 w 174"/>
              <a:gd name="T7" fmla="*/ 27 h 284"/>
              <a:gd name="T8" fmla="*/ 172 w 174"/>
              <a:gd name="T9" fmla="*/ 44 h 284"/>
              <a:gd name="T10" fmla="*/ 174 w 174"/>
              <a:gd name="T11" fmla="*/ 69 h 284"/>
              <a:gd name="T12" fmla="*/ 174 w 174"/>
              <a:gd name="T13" fmla="*/ 86 h 284"/>
              <a:gd name="T14" fmla="*/ 172 w 174"/>
              <a:gd name="T15" fmla="*/ 102 h 284"/>
              <a:gd name="T16" fmla="*/ 168 w 174"/>
              <a:gd name="T17" fmla="*/ 119 h 284"/>
              <a:gd name="T18" fmla="*/ 159 w 174"/>
              <a:gd name="T19" fmla="*/ 148 h 284"/>
              <a:gd name="T20" fmla="*/ 149 w 174"/>
              <a:gd name="T21" fmla="*/ 169 h 284"/>
              <a:gd name="T22" fmla="*/ 134 w 174"/>
              <a:gd name="T23" fmla="*/ 190 h 284"/>
              <a:gd name="T24" fmla="*/ 116 w 174"/>
              <a:gd name="T25" fmla="*/ 213 h 284"/>
              <a:gd name="T26" fmla="*/ 95 w 174"/>
              <a:gd name="T27" fmla="*/ 238 h 284"/>
              <a:gd name="T28" fmla="*/ 72 w 174"/>
              <a:gd name="T29" fmla="*/ 257 h 284"/>
              <a:gd name="T30" fmla="*/ 55 w 174"/>
              <a:gd name="T31" fmla="*/ 272 h 284"/>
              <a:gd name="T32" fmla="*/ 44 w 174"/>
              <a:gd name="T33" fmla="*/ 282 h 284"/>
              <a:gd name="T34" fmla="*/ 36 w 174"/>
              <a:gd name="T35" fmla="*/ 284 h 284"/>
              <a:gd name="T36" fmla="*/ 32 w 174"/>
              <a:gd name="T37" fmla="*/ 282 h 284"/>
              <a:gd name="T38" fmla="*/ 26 w 174"/>
              <a:gd name="T39" fmla="*/ 276 h 284"/>
              <a:gd name="T40" fmla="*/ 21 w 174"/>
              <a:gd name="T41" fmla="*/ 267 h 284"/>
              <a:gd name="T42" fmla="*/ 15 w 174"/>
              <a:gd name="T43" fmla="*/ 253 h 284"/>
              <a:gd name="T44" fmla="*/ 9 w 174"/>
              <a:gd name="T45" fmla="*/ 238 h 284"/>
              <a:gd name="T46" fmla="*/ 3 w 174"/>
              <a:gd name="T47" fmla="*/ 224 h 284"/>
              <a:gd name="T48" fmla="*/ 1 w 174"/>
              <a:gd name="T49" fmla="*/ 215 h 284"/>
              <a:gd name="T50" fmla="*/ 0 w 174"/>
              <a:gd name="T51" fmla="*/ 205 h 284"/>
              <a:gd name="T52" fmla="*/ 1 w 174"/>
              <a:gd name="T53" fmla="*/ 199 h 284"/>
              <a:gd name="T54" fmla="*/ 7 w 174"/>
              <a:gd name="T55" fmla="*/ 192 h 284"/>
              <a:gd name="T56" fmla="*/ 17 w 174"/>
              <a:gd name="T57" fmla="*/ 180 h 284"/>
              <a:gd name="T58" fmla="*/ 32 w 174"/>
              <a:gd name="T59" fmla="*/ 169 h 284"/>
              <a:gd name="T60" fmla="*/ 46 w 174"/>
              <a:gd name="T61" fmla="*/ 153 h 284"/>
              <a:gd name="T62" fmla="*/ 61 w 174"/>
              <a:gd name="T63" fmla="*/ 130 h 284"/>
              <a:gd name="T64" fmla="*/ 80 w 174"/>
              <a:gd name="T65" fmla="*/ 104 h 284"/>
              <a:gd name="T66" fmla="*/ 99 w 174"/>
              <a:gd name="T67" fmla="*/ 69 h 284"/>
              <a:gd name="T68" fmla="*/ 109 w 174"/>
              <a:gd name="T69" fmla="*/ 54 h 284"/>
              <a:gd name="T70" fmla="*/ 118 w 174"/>
              <a:gd name="T71" fmla="*/ 38 h 284"/>
              <a:gd name="T72" fmla="*/ 126 w 174"/>
              <a:gd name="T73" fmla="*/ 25 h 284"/>
              <a:gd name="T74" fmla="*/ 134 w 174"/>
              <a:gd name="T75" fmla="*/ 15 h 284"/>
              <a:gd name="T76" fmla="*/ 141 w 174"/>
              <a:gd name="T77" fmla="*/ 8 h 284"/>
              <a:gd name="T78" fmla="*/ 145 w 174"/>
              <a:gd name="T79" fmla="*/ 4 h 284"/>
              <a:gd name="T80" fmla="*/ 149 w 174"/>
              <a:gd name="T81" fmla="*/ 0 h 284"/>
              <a:gd name="T82" fmla="*/ 153 w 174"/>
              <a:gd name="T83" fmla="*/ 2 h 28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284"/>
              <a:gd name="T128" fmla="*/ 174 w 174"/>
              <a:gd name="T129" fmla="*/ 284 h 28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284">
                <a:moveTo>
                  <a:pt x="153" y="2"/>
                </a:moveTo>
                <a:lnTo>
                  <a:pt x="155" y="4"/>
                </a:lnTo>
                <a:lnTo>
                  <a:pt x="157" y="6"/>
                </a:lnTo>
                <a:lnTo>
                  <a:pt x="159" y="10"/>
                </a:lnTo>
                <a:lnTo>
                  <a:pt x="160" y="13"/>
                </a:lnTo>
                <a:lnTo>
                  <a:pt x="162" y="17"/>
                </a:lnTo>
                <a:lnTo>
                  <a:pt x="164" y="23"/>
                </a:lnTo>
                <a:lnTo>
                  <a:pt x="166" y="27"/>
                </a:lnTo>
                <a:lnTo>
                  <a:pt x="168" y="33"/>
                </a:lnTo>
                <a:lnTo>
                  <a:pt x="172" y="44"/>
                </a:lnTo>
                <a:lnTo>
                  <a:pt x="174" y="56"/>
                </a:lnTo>
                <a:lnTo>
                  <a:pt x="174" y="69"/>
                </a:lnTo>
                <a:lnTo>
                  <a:pt x="174" y="81"/>
                </a:lnTo>
                <a:lnTo>
                  <a:pt x="174" y="86"/>
                </a:lnTo>
                <a:lnTo>
                  <a:pt x="172" y="94"/>
                </a:lnTo>
                <a:lnTo>
                  <a:pt x="172" y="102"/>
                </a:lnTo>
                <a:lnTo>
                  <a:pt x="170" y="109"/>
                </a:lnTo>
                <a:lnTo>
                  <a:pt x="168" y="119"/>
                </a:lnTo>
                <a:lnTo>
                  <a:pt x="164" y="128"/>
                </a:lnTo>
                <a:lnTo>
                  <a:pt x="159" y="148"/>
                </a:lnTo>
                <a:lnTo>
                  <a:pt x="153" y="157"/>
                </a:lnTo>
                <a:lnTo>
                  <a:pt x="149" y="169"/>
                </a:lnTo>
                <a:lnTo>
                  <a:pt x="141" y="178"/>
                </a:lnTo>
                <a:lnTo>
                  <a:pt x="134" y="190"/>
                </a:lnTo>
                <a:lnTo>
                  <a:pt x="126" y="201"/>
                </a:lnTo>
                <a:lnTo>
                  <a:pt x="116" y="213"/>
                </a:lnTo>
                <a:lnTo>
                  <a:pt x="107" y="224"/>
                </a:lnTo>
                <a:lnTo>
                  <a:pt x="95" y="238"/>
                </a:lnTo>
                <a:lnTo>
                  <a:pt x="84" y="247"/>
                </a:lnTo>
                <a:lnTo>
                  <a:pt x="72" y="257"/>
                </a:lnTo>
                <a:lnTo>
                  <a:pt x="65" y="267"/>
                </a:lnTo>
                <a:lnTo>
                  <a:pt x="55" y="272"/>
                </a:lnTo>
                <a:lnTo>
                  <a:pt x="49" y="278"/>
                </a:lnTo>
                <a:lnTo>
                  <a:pt x="44" y="282"/>
                </a:lnTo>
                <a:lnTo>
                  <a:pt x="40" y="284"/>
                </a:lnTo>
                <a:lnTo>
                  <a:pt x="36" y="284"/>
                </a:lnTo>
                <a:lnTo>
                  <a:pt x="34" y="284"/>
                </a:lnTo>
                <a:lnTo>
                  <a:pt x="32" y="282"/>
                </a:lnTo>
                <a:lnTo>
                  <a:pt x="28" y="280"/>
                </a:lnTo>
                <a:lnTo>
                  <a:pt x="26" y="276"/>
                </a:lnTo>
                <a:lnTo>
                  <a:pt x="23" y="272"/>
                </a:lnTo>
                <a:lnTo>
                  <a:pt x="21" y="267"/>
                </a:lnTo>
                <a:lnTo>
                  <a:pt x="17" y="259"/>
                </a:lnTo>
                <a:lnTo>
                  <a:pt x="15" y="253"/>
                </a:lnTo>
                <a:lnTo>
                  <a:pt x="11" y="245"/>
                </a:lnTo>
                <a:lnTo>
                  <a:pt x="9" y="238"/>
                </a:lnTo>
                <a:lnTo>
                  <a:pt x="5" y="232"/>
                </a:lnTo>
                <a:lnTo>
                  <a:pt x="3" y="224"/>
                </a:lnTo>
                <a:lnTo>
                  <a:pt x="1" y="219"/>
                </a:lnTo>
                <a:lnTo>
                  <a:pt x="1" y="215"/>
                </a:lnTo>
                <a:lnTo>
                  <a:pt x="0" y="209"/>
                </a:lnTo>
                <a:lnTo>
                  <a:pt x="0" y="205"/>
                </a:lnTo>
                <a:lnTo>
                  <a:pt x="0" y="203"/>
                </a:lnTo>
                <a:lnTo>
                  <a:pt x="1" y="199"/>
                </a:lnTo>
                <a:lnTo>
                  <a:pt x="3" y="196"/>
                </a:lnTo>
                <a:lnTo>
                  <a:pt x="7" y="192"/>
                </a:lnTo>
                <a:lnTo>
                  <a:pt x="13" y="186"/>
                </a:lnTo>
                <a:lnTo>
                  <a:pt x="17" y="180"/>
                </a:lnTo>
                <a:lnTo>
                  <a:pt x="24" y="174"/>
                </a:lnTo>
                <a:lnTo>
                  <a:pt x="32" y="169"/>
                </a:lnTo>
                <a:lnTo>
                  <a:pt x="38" y="161"/>
                </a:lnTo>
                <a:lnTo>
                  <a:pt x="46" y="153"/>
                </a:lnTo>
                <a:lnTo>
                  <a:pt x="53" y="144"/>
                </a:lnTo>
                <a:lnTo>
                  <a:pt x="61" y="130"/>
                </a:lnTo>
                <a:lnTo>
                  <a:pt x="70" y="117"/>
                </a:lnTo>
                <a:lnTo>
                  <a:pt x="80" y="104"/>
                </a:lnTo>
                <a:lnTo>
                  <a:pt x="90" y="86"/>
                </a:lnTo>
                <a:lnTo>
                  <a:pt x="99" y="69"/>
                </a:lnTo>
                <a:lnTo>
                  <a:pt x="105" y="61"/>
                </a:lnTo>
                <a:lnTo>
                  <a:pt x="109" y="54"/>
                </a:lnTo>
                <a:lnTo>
                  <a:pt x="115" y="46"/>
                </a:lnTo>
                <a:lnTo>
                  <a:pt x="118" y="38"/>
                </a:lnTo>
                <a:lnTo>
                  <a:pt x="122" y="33"/>
                </a:lnTo>
                <a:lnTo>
                  <a:pt x="126" y="25"/>
                </a:lnTo>
                <a:lnTo>
                  <a:pt x="130" y="21"/>
                </a:lnTo>
                <a:lnTo>
                  <a:pt x="134" y="15"/>
                </a:lnTo>
                <a:lnTo>
                  <a:pt x="138" y="11"/>
                </a:lnTo>
                <a:lnTo>
                  <a:pt x="141" y="8"/>
                </a:lnTo>
                <a:lnTo>
                  <a:pt x="143" y="6"/>
                </a:lnTo>
                <a:lnTo>
                  <a:pt x="145" y="4"/>
                </a:lnTo>
                <a:lnTo>
                  <a:pt x="147" y="2"/>
                </a:lnTo>
                <a:lnTo>
                  <a:pt x="149" y="0"/>
                </a:lnTo>
                <a:lnTo>
                  <a:pt x="151" y="0"/>
                </a:lnTo>
                <a:lnTo>
                  <a:pt x="153" y="2"/>
                </a:lnTo>
              </a:path>
            </a:pathLst>
          </a:custGeom>
          <a:solidFill>
            <a:srgbClr val="FF3300"/>
          </a:solidFill>
          <a:ln w="9525" cmpd="sng">
            <a:solidFill>
              <a:srgbClr val="FF3300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sp>
        <p:nvSpPr>
          <p:cNvPr id="10280" name="Freeform 127"/>
          <p:cNvSpPr>
            <a:spLocks/>
          </p:cNvSpPr>
          <p:nvPr/>
        </p:nvSpPr>
        <p:spPr bwMode="auto">
          <a:xfrm>
            <a:off x="3376613" y="3265488"/>
            <a:ext cx="438150" cy="388937"/>
          </a:xfrm>
          <a:custGeom>
            <a:avLst/>
            <a:gdLst>
              <a:gd name="T0" fmla="*/ 65 w 276"/>
              <a:gd name="T1" fmla="*/ 6 h 245"/>
              <a:gd name="T2" fmla="*/ 94 w 276"/>
              <a:gd name="T3" fmla="*/ 15 h 245"/>
              <a:gd name="T4" fmla="*/ 126 w 276"/>
              <a:gd name="T5" fmla="*/ 29 h 245"/>
              <a:gd name="T6" fmla="*/ 163 w 276"/>
              <a:gd name="T7" fmla="*/ 46 h 245"/>
              <a:gd name="T8" fmla="*/ 193 w 276"/>
              <a:gd name="T9" fmla="*/ 61 h 245"/>
              <a:gd name="T10" fmla="*/ 213 w 276"/>
              <a:gd name="T11" fmla="*/ 73 h 245"/>
              <a:gd name="T12" fmla="*/ 228 w 276"/>
              <a:gd name="T13" fmla="*/ 84 h 245"/>
              <a:gd name="T14" fmla="*/ 241 w 276"/>
              <a:gd name="T15" fmla="*/ 94 h 245"/>
              <a:gd name="T16" fmla="*/ 253 w 276"/>
              <a:gd name="T17" fmla="*/ 103 h 245"/>
              <a:gd name="T18" fmla="*/ 262 w 276"/>
              <a:gd name="T19" fmla="*/ 113 h 245"/>
              <a:gd name="T20" fmla="*/ 268 w 276"/>
              <a:gd name="T21" fmla="*/ 123 h 245"/>
              <a:gd name="T22" fmla="*/ 272 w 276"/>
              <a:gd name="T23" fmla="*/ 130 h 245"/>
              <a:gd name="T24" fmla="*/ 276 w 276"/>
              <a:gd name="T25" fmla="*/ 142 h 245"/>
              <a:gd name="T26" fmla="*/ 276 w 276"/>
              <a:gd name="T27" fmla="*/ 159 h 245"/>
              <a:gd name="T28" fmla="*/ 274 w 276"/>
              <a:gd name="T29" fmla="*/ 174 h 245"/>
              <a:gd name="T30" fmla="*/ 270 w 276"/>
              <a:gd name="T31" fmla="*/ 194 h 245"/>
              <a:gd name="T32" fmla="*/ 264 w 276"/>
              <a:gd name="T33" fmla="*/ 213 h 245"/>
              <a:gd name="T34" fmla="*/ 257 w 276"/>
              <a:gd name="T35" fmla="*/ 228 h 245"/>
              <a:gd name="T36" fmla="*/ 251 w 276"/>
              <a:gd name="T37" fmla="*/ 238 h 245"/>
              <a:gd name="T38" fmla="*/ 245 w 276"/>
              <a:gd name="T39" fmla="*/ 243 h 245"/>
              <a:gd name="T40" fmla="*/ 241 w 276"/>
              <a:gd name="T41" fmla="*/ 243 h 245"/>
              <a:gd name="T42" fmla="*/ 236 w 276"/>
              <a:gd name="T43" fmla="*/ 241 h 245"/>
              <a:gd name="T44" fmla="*/ 226 w 276"/>
              <a:gd name="T45" fmla="*/ 234 h 245"/>
              <a:gd name="T46" fmla="*/ 214 w 276"/>
              <a:gd name="T47" fmla="*/ 222 h 245"/>
              <a:gd name="T48" fmla="*/ 197 w 276"/>
              <a:gd name="T49" fmla="*/ 209 h 245"/>
              <a:gd name="T50" fmla="*/ 178 w 276"/>
              <a:gd name="T51" fmla="*/ 192 h 245"/>
              <a:gd name="T52" fmla="*/ 157 w 276"/>
              <a:gd name="T53" fmla="*/ 169 h 245"/>
              <a:gd name="T54" fmla="*/ 130 w 276"/>
              <a:gd name="T55" fmla="*/ 144 h 245"/>
              <a:gd name="T56" fmla="*/ 101 w 276"/>
              <a:gd name="T57" fmla="*/ 115 h 245"/>
              <a:gd name="T58" fmla="*/ 75 w 276"/>
              <a:gd name="T59" fmla="*/ 88 h 245"/>
              <a:gd name="T60" fmla="*/ 54 w 276"/>
              <a:gd name="T61" fmla="*/ 67 h 245"/>
              <a:gd name="T62" fmla="*/ 34 w 276"/>
              <a:gd name="T63" fmla="*/ 48 h 245"/>
              <a:gd name="T64" fmla="*/ 19 w 276"/>
              <a:gd name="T65" fmla="*/ 31 h 245"/>
              <a:gd name="T66" fmla="*/ 9 w 276"/>
              <a:gd name="T67" fmla="*/ 19 h 245"/>
              <a:gd name="T68" fmla="*/ 2 w 276"/>
              <a:gd name="T69" fmla="*/ 11 h 245"/>
              <a:gd name="T70" fmla="*/ 0 w 276"/>
              <a:gd name="T71" fmla="*/ 6 h 245"/>
              <a:gd name="T72" fmla="*/ 2 w 276"/>
              <a:gd name="T73" fmla="*/ 2 h 245"/>
              <a:gd name="T74" fmla="*/ 9 w 276"/>
              <a:gd name="T75" fmla="*/ 0 h 245"/>
              <a:gd name="T76" fmla="*/ 23 w 276"/>
              <a:gd name="T77" fmla="*/ 0 h 245"/>
              <a:gd name="T78" fmla="*/ 42 w 276"/>
              <a:gd name="T79" fmla="*/ 2 h 245"/>
              <a:gd name="T80" fmla="*/ 52 w 276"/>
              <a:gd name="T81" fmla="*/ 4 h 2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76"/>
              <a:gd name="T124" fmla="*/ 0 h 245"/>
              <a:gd name="T125" fmla="*/ 276 w 276"/>
              <a:gd name="T126" fmla="*/ 245 h 24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76" h="245">
                <a:moveTo>
                  <a:pt x="52" y="4"/>
                </a:moveTo>
                <a:lnTo>
                  <a:pt x="65" y="6"/>
                </a:lnTo>
                <a:lnTo>
                  <a:pt x="78" y="11"/>
                </a:lnTo>
                <a:lnTo>
                  <a:pt x="94" y="15"/>
                </a:lnTo>
                <a:lnTo>
                  <a:pt x="109" y="23"/>
                </a:lnTo>
                <a:lnTo>
                  <a:pt x="126" y="29"/>
                </a:lnTo>
                <a:lnTo>
                  <a:pt x="144" y="38"/>
                </a:lnTo>
                <a:lnTo>
                  <a:pt x="163" y="46"/>
                </a:lnTo>
                <a:lnTo>
                  <a:pt x="184" y="55"/>
                </a:lnTo>
                <a:lnTo>
                  <a:pt x="193" y="61"/>
                </a:lnTo>
                <a:lnTo>
                  <a:pt x="203" y="67"/>
                </a:lnTo>
                <a:lnTo>
                  <a:pt x="213" y="73"/>
                </a:lnTo>
                <a:lnTo>
                  <a:pt x="220" y="78"/>
                </a:lnTo>
                <a:lnTo>
                  <a:pt x="228" y="84"/>
                </a:lnTo>
                <a:lnTo>
                  <a:pt x="234" y="90"/>
                </a:lnTo>
                <a:lnTo>
                  <a:pt x="241" y="94"/>
                </a:lnTo>
                <a:lnTo>
                  <a:pt x="247" y="100"/>
                </a:lnTo>
                <a:lnTo>
                  <a:pt x="253" y="103"/>
                </a:lnTo>
                <a:lnTo>
                  <a:pt x="257" y="109"/>
                </a:lnTo>
                <a:lnTo>
                  <a:pt x="262" y="113"/>
                </a:lnTo>
                <a:lnTo>
                  <a:pt x="264" y="119"/>
                </a:lnTo>
                <a:lnTo>
                  <a:pt x="268" y="123"/>
                </a:lnTo>
                <a:lnTo>
                  <a:pt x="270" y="126"/>
                </a:lnTo>
                <a:lnTo>
                  <a:pt x="272" y="130"/>
                </a:lnTo>
                <a:lnTo>
                  <a:pt x="274" y="134"/>
                </a:lnTo>
                <a:lnTo>
                  <a:pt x="276" y="142"/>
                </a:lnTo>
                <a:lnTo>
                  <a:pt x="276" y="149"/>
                </a:lnTo>
                <a:lnTo>
                  <a:pt x="276" y="159"/>
                </a:lnTo>
                <a:lnTo>
                  <a:pt x="276" y="167"/>
                </a:lnTo>
                <a:lnTo>
                  <a:pt x="274" y="174"/>
                </a:lnTo>
                <a:lnTo>
                  <a:pt x="272" y="184"/>
                </a:lnTo>
                <a:lnTo>
                  <a:pt x="270" y="194"/>
                </a:lnTo>
                <a:lnTo>
                  <a:pt x="268" y="203"/>
                </a:lnTo>
                <a:lnTo>
                  <a:pt x="264" y="213"/>
                </a:lnTo>
                <a:lnTo>
                  <a:pt x="260" y="220"/>
                </a:lnTo>
                <a:lnTo>
                  <a:pt x="257" y="228"/>
                </a:lnTo>
                <a:lnTo>
                  <a:pt x="253" y="234"/>
                </a:lnTo>
                <a:lnTo>
                  <a:pt x="251" y="238"/>
                </a:lnTo>
                <a:lnTo>
                  <a:pt x="247" y="241"/>
                </a:lnTo>
                <a:lnTo>
                  <a:pt x="245" y="243"/>
                </a:lnTo>
                <a:lnTo>
                  <a:pt x="243" y="245"/>
                </a:lnTo>
                <a:lnTo>
                  <a:pt x="241" y="243"/>
                </a:lnTo>
                <a:lnTo>
                  <a:pt x="239" y="243"/>
                </a:lnTo>
                <a:lnTo>
                  <a:pt x="236" y="241"/>
                </a:lnTo>
                <a:lnTo>
                  <a:pt x="232" y="238"/>
                </a:lnTo>
                <a:lnTo>
                  <a:pt x="226" y="234"/>
                </a:lnTo>
                <a:lnTo>
                  <a:pt x="220" y="228"/>
                </a:lnTo>
                <a:lnTo>
                  <a:pt x="214" y="222"/>
                </a:lnTo>
                <a:lnTo>
                  <a:pt x="207" y="217"/>
                </a:lnTo>
                <a:lnTo>
                  <a:pt x="197" y="209"/>
                </a:lnTo>
                <a:lnTo>
                  <a:pt x="190" y="201"/>
                </a:lnTo>
                <a:lnTo>
                  <a:pt x="178" y="192"/>
                </a:lnTo>
                <a:lnTo>
                  <a:pt x="168" y="180"/>
                </a:lnTo>
                <a:lnTo>
                  <a:pt x="157" y="169"/>
                </a:lnTo>
                <a:lnTo>
                  <a:pt x="144" y="157"/>
                </a:lnTo>
                <a:lnTo>
                  <a:pt x="130" y="144"/>
                </a:lnTo>
                <a:lnTo>
                  <a:pt x="115" y="130"/>
                </a:lnTo>
                <a:lnTo>
                  <a:pt x="101" y="115"/>
                </a:lnTo>
                <a:lnTo>
                  <a:pt x="88" y="101"/>
                </a:lnTo>
                <a:lnTo>
                  <a:pt x="75" y="88"/>
                </a:lnTo>
                <a:lnTo>
                  <a:pt x="63" y="77"/>
                </a:lnTo>
                <a:lnTo>
                  <a:pt x="54" y="67"/>
                </a:lnTo>
                <a:lnTo>
                  <a:pt x="44" y="55"/>
                </a:lnTo>
                <a:lnTo>
                  <a:pt x="34" y="48"/>
                </a:lnTo>
                <a:lnTo>
                  <a:pt x="27" y="38"/>
                </a:lnTo>
                <a:lnTo>
                  <a:pt x="19" y="31"/>
                </a:lnTo>
                <a:lnTo>
                  <a:pt x="13" y="25"/>
                </a:lnTo>
                <a:lnTo>
                  <a:pt x="9" y="19"/>
                </a:lnTo>
                <a:lnTo>
                  <a:pt x="4" y="15"/>
                </a:lnTo>
                <a:lnTo>
                  <a:pt x="2" y="11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lnTo>
                  <a:pt x="9" y="0"/>
                </a:lnTo>
                <a:lnTo>
                  <a:pt x="17" y="0"/>
                </a:lnTo>
                <a:lnTo>
                  <a:pt x="23" y="0"/>
                </a:lnTo>
                <a:lnTo>
                  <a:pt x="32" y="0"/>
                </a:lnTo>
                <a:lnTo>
                  <a:pt x="42" y="2"/>
                </a:lnTo>
                <a:lnTo>
                  <a:pt x="52" y="4"/>
                </a:lnTo>
              </a:path>
            </a:pathLst>
          </a:custGeom>
          <a:solidFill>
            <a:srgbClr val="FF3300"/>
          </a:solidFill>
          <a:ln w="9525" cmpd="sng">
            <a:solidFill>
              <a:srgbClr val="FF3300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sp>
        <p:nvSpPr>
          <p:cNvPr id="10281" name="Freeform 128"/>
          <p:cNvSpPr>
            <a:spLocks/>
          </p:cNvSpPr>
          <p:nvPr/>
        </p:nvSpPr>
        <p:spPr bwMode="auto">
          <a:xfrm>
            <a:off x="2011363" y="2346325"/>
            <a:ext cx="996950" cy="1798638"/>
          </a:xfrm>
          <a:custGeom>
            <a:avLst/>
            <a:gdLst>
              <a:gd name="T0" fmla="*/ 567 w 628"/>
              <a:gd name="T1" fmla="*/ 368 h 1133"/>
              <a:gd name="T2" fmla="*/ 544 w 628"/>
              <a:gd name="T3" fmla="*/ 475 h 1133"/>
              <a:gd name="T4" fmla="*/ 511 w 628"/>
              <a:gd name="T5" fmla="*/ 577 h 1133"/>
              <a:gd name="T6" fmla="*/ 473 w 628"/>
              <a:gd name="T7" fmla="*/ 671 h 1133"/>
              <a:gd name="T8" fmla="*/ 433 w 628"/>
              <a:gd name="T9" fmla="*/ 751 h 1133"/>
              <a:gd name="T10" fmla="*/ 392 w 628"/>
              <a:gd name="T11" fmla="*/ 819 h 1133"/>
              <a:gd name="T12" fmla="*/ 346 w 628"/>
              <a:gd name="T13" fmla="*/ 880 h 1133"/>
              <a:gd name="T14" fmla="*/ 293 w 628"/>
              <a:gd name="T15" fmla="*/ 939 h 1133"/>
              <a:gd name="T16" fmla="*/ 231 w 628"/>
              <a:gd name="T17" fmla="*/ 997 h 1133"/>
              <a:gd name="T18" fmla="*/ 166 w 628"/>
              <a:gd name="T19" fmla="*/ 1047 h 1133"/>
              <a:gd name="T20" fmla="*/ 101 w 628"/>
              <a:gd name="T21" fmla="*/ 1091 h 1133"/>
              <a:gd name="T22" fmla="*/ 69 w 628"/>
              <a:gd name="T23" fmla="*/ 1106 h 1133"/>
              <a:gd name="T24" fmla="*/ 42 w 628"/>
              <a:gd name="T25" fmla="*/ 1120 h 1133"/>
              <a:gd name="T26" fmla="*/ 23 w 628"/>
              <a:gd name="T27" fmla="*/ 1127 h 1133"/>
              <a:gd name="T28" fmla="*/ 9 w 628"/>
              <a:gd name="T29" fmla="*/ 1131 h 1133"/>
              <a:gd name="T30" fmla="*/ 2 w 628"/>
              <a:gd name="T31" fmla="*/ 1133 h 1133"/>
              <a:gd name="T32" fmla="*/ 0 w 628"/>
              <a:gd name="T33" fmla="*/ 1129 h 1133"/>
              <a:gd name="T34" fmla="*/ 3 w 628"/>
              <a:gd name="T35" fmla="*/ 1123 h 1133"/>
              <a:gd name="T36" fmla="*/ 15 w 628"/>
              <a:gd name="T37" fmla="*/ 1116 h 1133"/>
              <a:gd name="T38" fmla="*/ 30 w 628"/>
              <a:gd name="T39" fmla="*/ 1102 h 1133"/>
              <a:gd name="T40" fmla="*/ 51 w 628"/>
              <a:gd name="T41" fmla="*/ 1087 h 1133"/>
              <a:gd name="T42" fmla="*/ 86 w 628"/>
              <a:gd name="T43" fmla="*/ 1060 h 1133"/>
              <a:gd name="T44" fmla="*/ 145 w 628"/>
              <a:gd name="T45" fmla="*/ 1008 h 1133"/>
              <a:gd name="T46" fmla="*/ 208 w 628"/>
              <a:gd name="T47" fmla="*/ 943 h 1133"/>
              <a:gd name="T48" fmla="*/ 277 w 628"/>
              <a:gd name="T49" fmla="*/ 865 h 1133"/>
              <a:gd name="T50" fmla="*/ 333 w 628"/>
              <a:gd name="T51" fmla="*/ 780 h 1133"/>
              <a:gd name="T52" fmla="*/ 379 w 628"/>
              <a:gd name="T53" fmla="*/ 692 h 1133"/>
              <a:gd name="T54" fmla="*/ 417 w 628"/>
              <a:gd name="T55" fmla="*/ 608 h 1133"/>
              <a:gd name="T56" fmla="*/ 446 w 628"/>
              <a:gd name="T57" fmla="*/ 531 h 1133"/>
              <a:gd name="T58" fmla="*/ 465 w 628"/>
              <a:gd name="T59" fmla="*/ 462 h 1133"/>
              <a:gd name="T60" fmla="*/ 481 w 628"/>
              <a:gd name="T61" fmla="*/ 401 h 1133"/>
              <a:gd name="T62" fmla="*/ 494 w 628"/>
              <a:gd name="T63" fmla="*/ 345 h 1133"/>
              <a:gd name="T64" fmla="*/ 500 w 628"/>
              <a:gd name="T65" fmla="*/ 289 h 1133"/>
              <a:gd name="T66" fmla="*/ 505 w 628"/>
              <a:gd name="T67" fmla="*/ 226 h 1133"/>
              <a:gd name="T68" fmla="*/ 511 w 628"/>
              <a:gd name="T69" fmla="*/ 153 h 1133"/>
              <a:gd name="T70" fmla="*/ 513 w 628"/>
              <a:gd name="T71" fmla="*/ 119 h 1133"/>
              <a:gd name="T72" fmla="*/ 513 w 628"/>
              <a:gd name="T73" fmla="*/ 90 h 1133"/>
              <a:gd name="T74" fmla="*/ 511 w 628"/>
              <a:gd name="T75" fmla="*/ 69 h 1133"/>
              <a:gd name="T76" fmla="*/ 505 w 628"/>
              <a:gd name="T77" fmla="*/ 52 h 1133"/>
              <a:gd name="T78" fmla="*/ 498 w 628"/>
              <a:gd name="T79" fmla="*/ 42 h 1133"/>
              <a:gd name="T80" fmla="*/ 486 w 628"/>
              <a:gd name="T81" fmla="*/ 34 h 1133"/>
              <a:gd name="T82" fmla="*/ 479 w 628"/>
              <a:gd name="T83" fmla="*/ 23 h 1133"/>
              <a:gd name="T84" fmla="*/ 481 w 628"/>
              <a:gd name="T85" fmla="*/ 7 h 1133"/>
              <a:gd name="T86" fmla="*/ 490 w 628"/>
              <a:gd name="T87" fmla="*/ 0 h 1133"/>
              <a:gd name="T88" fmla="*/ 509 w 628"/>
              <a:gd name="T89" fmla="*/ 0 h 1133"/>
              <a:gd name="T90" fmla="*/ 546 w 628"/>
              <a:gd name="T91" fmla="*/ 7 h 1133"/>
              <a:gd name="T92" fmla="*/ 595 w 628"/>
              <a:gd name="T93" fmla="*/ 29 h 1133"/>
              <a:gd name="T94" fmla="*/ 615 w 628"/>
              <a:gd name="T95" fmla="*/ 44 h 1133"/>
              <a:gd name="T96" fmla="*/ 626 w 628"/>
              <a:gd name="T97" fmla="*/ 57 h 1133"/>
              <a:gd name="T98" fmla="*/ 628 w 628"/>
              <a:gd name="T99" fmla="*/ 71 h 1133"/>
              <a:gd name="T100" fmla="*/ 620 w 628"/>
              <a:gd name="T101" fmla="*/ 99 h 1133"/>
              <a:gd name="T102" fmla="*/ 613 w 628"/>
              <a:gd name="T103" fmla="*/ 122 h 1133"/>
              <a:gd name="T104" fmla="*/ 607 w 628"/>
              <a:gd name="T105" fmla="*/ 144 h 1133"/>
              <a:gd name="T106" fmla="*/ 601 w 628"/>
              <a:gd name="T107" fmla="*/ 174 h 1133"/>
              <a:gd name="T108" fmla="*/ 594 w 628"/>
              <a:gd name="T109" fmla="*/ 213 h 1133"/>
              <a:gd name="T110" fmla="*/ 586 w 628"/>
              <a:gd name="T111" fmla="*/ 259 h 1133"/>
              <a:gd name="T112" fmla="*/ 580 w 628"/>
              <a:gd name="T113" fmla="*/ 295 h 113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28"/>
              <a:gd name="T172" fmla="*/ 0 h 1133"/>
              <a:gd name="T173" fmla="*/ 628 w 628"/>
              <a:gd name="T174" fmla="*/ 1133 h 113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28" h="1133">
                <a:moveTo>
                  <a:pt x="580" y="295"/>
                </a:moveTo>
                <a:lnTo>
                  <a:pt x="574" y="331"/>
                </a:lnTo>
                <a:lnTo>
                  <a:pt x="567" y="368"/>
                </a:lnTo>
                <a:lnTo>
                  <a:pt x="559" y="404"/>
                </a:lnTo>
                <a:lnTo>
                  <a:pt x="551" y="441"/>
                </a:lnTo>
                <a:lnTo>
                  <a:pt x="544" y="475"/>
                </a:lnTo>
                <a:lnTo>
                  <a:pt x="534" y="510"/>
                </a:lnTo>
                <a:lnTo>
                  <a:pt x="523" y="544"/>
                </a:lnTo>
                <a:lnTo>
                  <a:pt x="511" y="577"/>
                </a:lnTo>
                <a:lnTo>
                  <a:pt x="498" y="610"/>
                </a:lnTo>
                <a:lnTo>
                  <a:pt x="484" y="642"/>
                </a:lnTo>
                <a:lnTo>
                  <a:pt x="473" y="671"/>
                </a:lnTo>
                <a:lnTo>
                  <a:pt x="459" y="700"/>
                </a:lnTo>
                <a:lnTo>
                  <a:pt x="446" y="726"/>
                </a:lnTo>
                <a:lnTo>
                  <a:pt x="433" y="751"/>
                </a:lnTo>
                <a:lnTo>
                  <a:pt x="419" y="774"/>
                </a:lnTo>
                <a:lnTo>
                  <a:pt x="406" y="797"/>
                </a:lnTo>
                <a:lnTo>
                  <a:pt x="392" y="819"/>
                </a:lnTo>
                <a:lnTo>
                  <a:pt x="377" y="840"/>
                </a:lnTo>
                <a:lnTo>
                  <a:pt x="362" y="861"/>
                </a:lnTo>
                <a:lnTo>
                  <a:pt x="346" y="880"/>
                </a:lnTo>
                <a:lnTo>
                  <a:pt x="329" y="899"/>
                </a:lnTo>
                <a:lnTo>
                  <a:pt x="312" y="920"/>
                </a:lnTo>
                <a:lnTo>
                  <a:pt x="293" y="939"/>
                </a:lnTo>
                <a:lnTo>
                  <a:pt x="274" y="958"/>
                </a:lnTo>
                <a:lnTo>
                  <a:pt x="253" y="978"/>
                </a:lnTo>
                <a:lnTo>
                  <a:pt x="231" y="997"/>
                </a:lnTo>
                <a:lnTo>
                  <a:pt x="208" y="1014"/>
                </a:lnTo>
                <a:lnTo>
                  <a:pt x="187" y="1031"/>
                </a:lnTo>
                <a:lnTo>
                  <a:pt x="166" y="1047"/>
                </a:lnTo>
                <a:lnTo>
                  <a:pt x="143" y="1062"/>
                </a:lnTo>
                <a:lnTo>
                  <a:pt x="122" y="1075"/>
                </a:lnTo>
                <a:lnTo>
                  <a:pt x="101" y="1091"/>
                </a:lnTo>
                <a:lnTo>
                  <a:pt x="90" y="1097"/>
                </a:lnTo>
                <a:lnTo>
                  <a:pt x="78" y="1100"/>
                </a:lnTo>
                <a:lnTo>
                  <a:pt x="69" y="1106"/>
                </a:lnTo>
                <a:lnTo>
                  <a:pt x="59" y="1110"/>
                </a:lnTo>
                <a:lnTo>
                  <a:pt x="49" y="1116"/>
                </a:lnTo>
                <a:lnTo>
                  <a:pt x="42" y="1120"/>
                </a:lnTo>
                <a:lnTo>
                  <a:pt x="36" y="1121"/>
                </a:lnTo>
                <a:lnTo>
                  <a:pt x="28" y="1125"/>
                </a:lnTo>
                <a:lnTo>
                  <a:pt x="23" y="1127"/>
                </a:lnTo>
                <a:lnTo>
                  <a:pt x="17" y="1129"/>
                </a:lnTo>
                <a:lnTo>
                  <a:pt x="13" y="1131"/>
                </a:lnTo>
                <a:lnTo>
                  <a:pt x="9" y="1131"/>
                </a:lnTo>
                <a:lnTo>
                  <a:pt x="5" y="1133"/>
                </a:lnTo>
                <a:lnTo>
                  <a:pt x="3" y="1133"/>
                </a:lnTo>
                <a:lnTo>
                  <a:pt x="2" y="1133"/>
                </a:lnTo>
                <a:lnTo>
                  <a:pt x="0" y="1131"/>
                </a:lnTo>
                <a:lnTo>
                  <a:pt x="0" y="1129"/>
                </a:lnTo>
                <a:lnTo>
                  <a:pt x="0" y="1127"/>
                </a:lnTo>
                <a:lnTo>
                  <a:pt x="2" y="1125"/>
                </a:lnTo>
                <a:lnTo>
                  <a:pt x="3" y="1123"/>
                </a:lnTo>
                <a:lnTo>
                  <a:pt x="7" y="1121"/>
                </a:lnTo>
                <a:lnTo>
                  <a:pt x="11" y="1118"/>
                </a:lnTo>
                <a:lnTo>
                  <a:pt x="15" y="1116"/>
                </a:lnTo>
                <a:lnTo>
                  <a:pt x="19" y="1112"/>
                </a:lnTo>
                <a:lnTo>
                  <a:pt x="25" y="1108"/>
                </a:lnTo>
                <a:lnTo>
                  <a:pt x="30" y="1102"/>
                </a:lnTo>
                <a:lnTo>
                  <a:pt x="38" y="1098"/>
                </a:lnTo>
                <a:lnTo>
                  <a:pt x="44" y="1093"/>
                </a:lnTo>
                <a:lnTo>
                  <a:pt x="51" y="1087"/>
                </a:lnTo>
                <a:lnTo>
                  <a:pt x="61" y="1081"/>
                </a:lnTo>
                <a:lnTo>
                  <a:pt x="69" y="1074"/>
                </a:lnTo>
                <a:lnTo>
                  <a:pt x="86" y="1060"/>
                </a:lnTo>
                <a:lnTo>
                  <a:pt x="105" y="1045"/>
                </a:lnTo>
                <a:lnTo>
                  <a:pt x="124" y="1026"/>
                </a:lnTo>
                <a:lnTo>
                  <a:pt x="145" y="1008"/>
                </a:lnTo>
                <a:lnTo>
                  <a:pt x="166" y="987"/>
                </a:lnTo>
                <a:lnTo>
                  <a:pt x="187" y="966"/>
                </a:lnTo>
                <a:lnTo>
                  <a:pt x="208" y="943"/>
                </a:lnTo>
                <a:lnTo>
                  <a:pt x="231" y="918"/>
                </a:lnTo>
                <a:lnTo>
                  <a:pt x="254" y="891"/>
                </a:lnTo>
                <a:lnTo>
                  <a:pt x="277" y="865"/>
                </a:lnTo>
                <a:lnTo>
                  <a:pt x="297" y="838"/>
                </a:lnTo>
                <a:lnTo>
                  <a:pt x="316" y="809"/>
                </a:lnTo>
                <a:lnTo>
                  <a:pt x="333" y="780"/>
                </a:lnTo>
                <a:lnTo>
                  <a:pt x="350" y="751"/>
                </a:lnTo>
                <a:lnTo>
                  <a:pt x="366" y="723"/>
                </a:lnTo>
                <a:lnTo>
                  <a:pt x="379" y="692"/>
                </a:lnTo>
                <a:lnTo>
                  <a:pt x="392" y="663"/>
                </a:lnTo>
                <a:lnTo>
                  <a:pt x="406" y="636"/>
                </a:lnTo>
                <a:lnTo>
                  <a:pt x="417" y="608"/>
                </a:lnTo>
                <a:lnTo>
                  <a:pt x="427" y="583"/>
                </a:lnTo>
                <a:lnTo>
                  <a:pt x="436" y="556"/>
                </a:lnTo>
                <a:lnTo>
                  <a:pt x="446" y="531"/>
                </a:lnTo>
                <a:lnTo>
                  <a:pt x="452" y="508"/>
                </a:lnTo>
                <a:lnTo>
                  <a:pt x="459" y="483"/>
                </a:lnTo>
                <a:lnTo>
                  <a:pt x="465" y="462"/>
                </a:lnTo>
                <a:lnTo>
                  <a:pt x="471" y="441"/>
                </a:lnTo>
                <a:lnTo>
                  <a:pt x="477" y="422"/>
                </a:lnTo>
                <a:lnTo>
                  <a:pt x="481" y="401"/>
                </a:lnTo>
                <a:lnTo>
                  <a:pt x="486" y="381"/>
                </a:lnTo>
                <a:lnTo>
                  <a:pt x="490" y="362"/>
                </a:lnTo>
                <a:lnTo>
                  <a:pt x="494" y="345"/>
                </a:lnTo>
                <a:lnTo>
                  <a:pt x="496" y="326"/>
                </a:lnTo>
                <a:lnTo>
                  <a:pt x="498" y="308"/>
                </a:lnTo>
                <a:lnTo>
                  <a:pt x="500" y="289"/>
                </a:lnTo>
                <a:lnTo>
                  <a:pt x="502" y="268"/>
                </a:lnTo>
                <a:lnTo>
                  <a:pt x="504" y="247"/>
                </a:lnTo>
                <a:lnTo>
                  <a:pt x="505" y="226"/>
                </a:lnTo>
                <a:lnTo>
                  <a:pt x="507" y="203"/>
                </a:lnTo>
                <a:lnTo>
                  <a:pt x="509" y="178"/>
                </a:lnTo>
                <a:lnTo>
                  <a:pt x="511" y="153"/>
                </a:lnTo>
                <a:lnTo>
                  <a:pt x="513" y="142"/>
                </a:lnTo>
                <a:lnTo>
                  <a:pt x="513" y="130"/>
                </a:lnTo>
                <a:lnTo>
                  <a:pt x="513" y="119"/>
                </a:lnTo>
                <a:lnTo>
                  <a:pt x="513" y="109"/>
                </a:lnTo>
                <a:lnTo>
                  <a:pt x="513" y="99"/>
                </a:lnTo>
                <a:lnTo>
                  <a:pt x="513" y="90"/>
                </a:lnTo>
                <a:lnTo>
                  <a:pt x="513" y="82"/>
                </a:lnTo>
                <a:lnTo>
                  <a:pt x="511" y="75"/>
                </a:lnTo>
                <a:lnTo>
                  <a:pt x="511" y="69"/>
                </a:lnTo>
                <a:lnTo>
                  <a:pt x="509" y="61"/>
                </a:lnTo>
                <a:lnTo>
                  <a:pt x="507" y="57"/>
                </a:lnTo>
                <a:lnTo>
                  <a:pt x="505" y="52"/>
                </a:lnTo>
                <a:lnTo>
                  <a:pt x="504" y="48"/>
                </a:lnTo>
                <a:lnTo>
                  <a:pt x="502" y="44"/>
                </a:lnTo>
                <a:lnTo>
                  <a:pt x="498" y="42"/>
                </a:lnTo>
                <a:lnTo>
                  <a:pt x="496" y="38"/>
                </a:lnTo>
                <a:lnTo>
                  <a:pt x="490" y="36"/>
                </a:lnTo>
                <a:lnTo>
                  <a:pt x="486" y="34"/>
                </a:lnTo>
                <a:lnTo>
                  <a:pt x="482" y="30"/>
                </a:lnTo>
                <a:lnTo>
                  <a:pt x="481" y="27"/>
                </a:lnTo>
                <a:lnTo>
                  <a:pt x="479" y="23"/>
                </a:lnTo>
                <a:lnTo>
                  <a:pt x="479" y="19"/>
                </a:lnTo>
                <a:lnTo>
                  <a:pt x="479" y="13"/>
                </a:lnTo>
                <a:lnTo>
                  <a:pt x="481" y="7"/>
                </a:lnTo>
                <a:lnTo>
                  <a:pt x="482" y="4"/>
                </a:lnTo>
                <a:lnTo>
                  <a:pt x="486" y="2"/>
                </a:lnTo>
                <a:lnTo>
                  <a:pt x="490" y="0"/>
                </a:lnTo>
                <a:lnTo>
                  <a:pt x="496" y="0"/>
                </a:lnTo>
                <a:lnTo>
                  <a:pt x="502" y="0"/>
                </a:lnTo>
                <a:lnTo>
                  <a:pt x="509" y="0"/>
                </a:lnTo>
                <a:lnTo>
                  <a:pt x="519" y="0"/>
                </a:lnTo>
                <a:lnTo>
                  <a:pt x="528" y="2"/>
                </a:lnTo>
                <a:lnTo>
                  <a:pt x="546" y="7"/>
                </a:lnTo>
                <a:lnTo>
                  <a:pt x="563" y="13"/>
                </a:lnTo>
                <a:lnTo>
                  <a:pt x="580" y="21"/>
                </a:lnTo>
                <a:lnTo>
                  <a:pt x="595" y="29"/>
                </a:lnTo>
                <a:lnTo>
                  <a:pt x="603" y="34"/>
                </a:lnTo>
                <a:lnTo>
                  <a:pt x="611" y="40"/>
                </a:lnTo>
                <a:lnTo>
                  <a:pt x="615" y="44"/>
                </a:lnTo>
                <a:lnTo>
                  <a:pt x="620" y="50"/>
                </a:lnTo>
                <a:lnTo>
                  <a:pt x="624" y="53"/>
                </a:lnTo>
                <a:lnTo>
                  <a:pt x="626" y="57"/>
                </a:lnTo>
                <a:lnTo>
                  <a:pt x="628" y="61"/>
                </a:lnTo>
                <a:lnTo>
                  <a:pt x="628" y="65"/>
                </a:lnTo>
                <a:lnTo>
                  <a:pt x="628" y="71"/>
                </a:lnTo>
                <a:lnTo>
                  <a:pt x="626" y="76"/>
                </a:lnTo>
                <a:lnTo>
                  <a:pt x="624" y="88"/>
                </a:lnTo>
                <a:lnTo>
                  <a:pt x="620" y="99"/>
                </a:lnTo>
                <a:lnTo>
                  <a:pt x="617" y="113"/>
                </a:lnTo>
                <a:lnTo>
                  <a:pt x="615" y="117"/>
                </a:lnTo>
                <a:lnTo>
                  <a:pt x="613" y="122"/>
                </a:lnTo>
                <a:lnTo>
                  <a:pt x="611" y="128"/>
                </a:lnTo>
                <a:lnTo>
                  <a:pt x="609" y="136"/>
                </a:lnTo>
                <a:lnTo>
                  <a:pt x="607" y="144"/>
                </a:lnTo>
                <a:lnTo>
                  <a:pt x="605" y="153"/>
                </a:lnTo>
                <a:lnTo>
                  <a:pt x="603" y="163"/>
                </a:lnTo>
                <a:lnTo>
                  <a:pt x="601" y="174"/>
                </a:lnTo>
                <a:lnTo>
                  <a:pt x="599" y="186"/>
                </a:lnTo>
                <a:lnTo>
                  <a:pt x="595" y="199"/>
                </a:lnTo>
                <a:lnTo>
                  <a:pt x="594" y="213"/>
                </a:lnTo>
                <a:lnTo>
                  <a:pt x="592" y="228"/>
                </a:lnTo>
                <a:lnTo>
                  <a:pt x="588" y="243"/>
                </a:lnTo>
                <a:lnTo>
                  <a:pt x="586" y="259"/>
                </a:lnTo>
                <a:lnTo>
                  <a:pt x="584" y="278"/>
                </a:lnTo>
                <a:lnTo>
                  <a:pt x="580" y="295"/>
                </a:lnTo>
              </a:path>
            </a:pathLst>
          </a:custGeom>
          <a:solidFill>
            <a:srgbClr val="FF3300"/>
          </a:solidFill>
          <a:ln w="9525" cmpd="sng">
            <a:solidFill>
              <a:srgbClr val="FF3300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pic>
        <p:nvPicPr>
          <p:cNvPr id="10282" name="Picture 13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5661" r="-1581"/>
          <a:stretch>
            <a:fillRect/>
          </a:stretch>
        </p:blipFill>
        <p:spPr bwMode="auto">
          <a:xfrm>
            <a:off x="2324100" y="2733675"/>
            <a:ext cx="1122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3" name="Picture 13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25688" y="3784600"/>
            <a:ext cx="10366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060700" y="449421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>
                <a:latin typeface="Arial" pitchFamily="34" charset="0"/>
              </a:rPr>
              <a:t>办公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0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 nodeType="clickPar">
                      <p:stCondLst>
                        <p:cond delay="0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 nodeType="clickPar">
                      <p:stCondLst>
                        <p:cond delay="0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2"/>
                  </p:tgtEl>
                </p:cond>
              </p:nextCondLst>
            </p:seq>
          </p:childTnLst>
        </p:cTn>
      </p:par>
    </p:tnLst>
    <p:bldLst>
      <p:bldP spid="10252" grpId="0" autoUpdateAnimBg="0"/>
      <p:bldP spid="10253" grpId="0" autoUpdateAnimBg="0"/>
      <p:bldP spid="10254" grpId="0" autoUpdateAnimBg="0"/>
      <p:bldP spid="10255" grpId="0" animBg="1" autoUpdateAnimBg="0"/>
      <p:bldP spid="10279" grpId="0" animBg="1" autoUpdateAnimBg="0"/>
      <p:bldP spid="10280" grpId="0" animBg="1" autoUpdateAnimBg="0"/>
      <p:bldP spid="102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693935" y="215844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11266" name="Picture 2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34263" y="276225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10263" y="3048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81513" y="276225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2763" y="242888"/>
            <a:ext cx="1295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233363"/>
            <a:ext cx="1295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Nonam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295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2888" y="2571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拼   音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614488" y="2857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结   构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986463" y="33813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词    语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515225" y="3190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句    子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86000" y="990600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4000">
                <a:latin typeface="GB Pinyinok-C" pitchFamily="2" charset="-122"/>
                <a:ea typeface="GB Pinyinok-C" pitchFamily="2" charset="-122"/>
              </a:rPr>
              <a:t> </a:t>
            </a:r>
            <a:r>
              <a:rPr lang="zh-CN" altLang="zh-CN" sz="4400">
                <a:latin typeface="GB Pinyinok-C" pitchFamily="2" charset="-122"/>
                <a:ea typeface="GB Pinyinok-C" pitchFamily="2" charset="-122"/>
              </a:rPr>
              <a:t>k</a:t>
            </a:r>
            <a:r>
              <a:rPr lang="zh-CN" altLang="zh-CN" sz="4400">
                <a:latin typeface="Arial" pitchFamily="34" charset="0"/>
              </a:rPr>
              <a:t>ě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724400" y="3048000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000">
                <a:latin typeface="Arial" pitchFamily="34" charset="0"/>
                <a:ea typeface="楷体_GB2312" pitchFamily="49" charset="-122"/>
              </a:rPr>
              <a:t>半包围结构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724400" y="428625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000">
                <a:latin typeface="楷体_GB2312" pitchFamily="49" charset="-122"/>
                <a:ea typeface="楷体_GB2312" pitchFamily="49" charset="-122"/>
              </a:rPr>
              <a:t>可口  可是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0" y="5334000"/>
            <a:ext cx="9220200" cy="823913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4800">
                <a:latin typeface="Arial" pitchFamily="34" charset="0"/>
                <a:ea typeface="楷体_GB2312" pitchFamily="49" charset="-122"/>
              </a:rPr>
              <a:t>奶奶每天都给我做可口的早餐。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1566863" y="1885950"/>
            <a:ext cx="2657475" cy="2657475"/>
            <a:chOff x="0" y="0"/>
            <a:chExt cx="1488" cy="1488"/>
          </a:xfrm>
        </p:grpSpPr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488" cy="1488"/>
            </a:xfrm>
            <a:prstGeom prst="rect">
              <a:avLst/>
            </a:prstGeom>
            <a:solidFill>
              <a:srgbClr val="99CC00">
                <a:alpha val="62000"/>
              </a:srgb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0" y="750"/>
              <a:ext cx="14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735" y="0"/>
              <a:ext cx="0" cy="1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284" name="Picture 20" descr="Noname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6256338"/>
            <a:ext cx="685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124200" y="304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部    首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4567238" y="3333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b="1">
                <a:solidFill>
                  <a:srgbClr val="9933FF"/>
                </a:solidFill>
                <a:latin typeface="华文行楷" pitchFamily="2" charset="-122"/>
                <a:ea typeface="华文行楷" pitchFamily="2" charset="-122"/>
              </a:rPr>
              <a:t>笔   顺</a:t>
            </a:r>
          </a:p>
        </p:txBody>
      </p:sp>
      <p:grpSp>
        <p:nvGrpSpPr>
          <p:cNvPr id="11287" name="Group 131"/>
          <p:cNvGrpSpPr>
            <a:grpSpLocks/>
          </p:cNvGrpSpPr>
          <p:nvPr/>
        </p:nvGrpSpPr>
        <p:grpSpPr bwMode="auto">
          <a:xfrm>
            <a:off x="4724400" y="1966913"/>
            <a:ext cx="2368550" cy="701675"/>
            <a:chOff x="0" y="0"/>
            <a:chExt cx="1492" cy="442"/>
          </a:xfrm>
        </p:grpSpPr>
        <p:sp>
          <p:nvSpPr>
            <p:cNvPr id="11288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11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sz="4000">
                  <a:latin typeface="Arial" pitchFamily="34" charset="0"/>
                  <a:ea typeface="楷体_GB2312" pitchFamily="49" charset="-122"/>
                </a:rPr>
                <a:t>口部</a:t>
              </a:r>
            </a:p>
          </p:txBody>
        </p:sp>
        <p:grpSp>
          <p:nvGrpSpPr>
            <p:cNvPr id="11289" name="Group 125"/>
            <p:cNvGrpSpPr>
              <a:grpSpLocks/>
            </p:cNvGrpSpPr>
            <p:nvPr/>
          </p:nvGrpSpPr>
          <p:grpSpPr bwMode="auto">
            <a:xfrm>
              <a:off x="1104" y="53"/>
              <a:ext cx="388" cy="388"/>
              <a:chOff x="0" y="0"/>
              <a:chExt cx="778" cy="777"/>
            </a:xfrm>
          </p:grpSpPr>
          <p:sp>
            <p:nvSpPr>
              <p:cNvPr id="11290" name="AutoShape 1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778" cy="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Freeform 127"/>
              <p:cNvSpPr>
                <a:spLocks noEditPoints="1" noChangeArrowheads="1"/>
              </p:cNvSpPr>
              <p:nvPr/>
            </p:nvSpPr>
            <p:spPr bwMode="auto">
              <a:xfrm>
                <a:off x="10" y="4"/>
                <a:ext cx="753" cy="760"/>
              </a:xfrm>
              <a:custGeom>
                <a:avLst/>
                <a:gdLst>
                  <a:gd name="T0" fmla="*/ 481 w 753"/>
                  <a:gd name="T1" fmla="*/ 566 h 760"/>
                  <a:gd name="T2" fmla="*/ 594 w 753"/>
                  <a:gd name="T3" fmla="*/ 564 h 760"/>
                  <a:gd name="T4" fmla="*/ 644 w 753"/>
                  <a:gd name="T5" fmla="*/ 570 h 760"/>
                  <a:gd name="T6" fmla="*/ 672 w 753"/>
                  <a:gd name="T7" fmla="*/ 584 h 760"/>
                  <a:gd name="T8" fmla="*/ 680 w 753"/>
                  <a:gd name="T9" fmla="*/ 610 h 760"/>
                  <a:gd name="T10" fmla="*/ 649 w 753"/>
                  <a:gd name="T11" fmla="*/ 629 h 760"/>
                  <a:gd name="T12" fmla="*/ 598 w 753"/>
                  <a:gd name="T13" fmla="*/ 637 h 760"/>
                  <a:gd name="T14" fmla="*/ 535 w 753"/>
                  <a:gd name="T15" fmla="*/ 639 h 760"/>
                  <a:gd name="T16" fmla="*/ 433 w 753"/>
                  <a:gd name="T17" fmla="*/ 647 h 760"/>
                  <a:gd name="T18" fmla="*/ 300 w 753"/>
                  <a:gd name="T19" fmla="*/ 658 h 760"/>
                  <a:gd name="T20" fmla="*/ 195 w 753"/>
                  <a:gd name="T21" fmla="*/ 666 h 760"/>
                  <a:gd name="T22" fmla="*/ 128 w 753"/>
                  <a:gd name="T23" fmla="*/ 670 h 760"/>
                  <a:gd name="T24" fmla="*/ 158 w 753"/>
                  <a:gd name="T25" fmla="*/ 607 h 760"/>
                  <a:gd name="T26" fmla="*/ 231 w 753"/>
                  <a:gd name="T27" fmla="*/ 601 h 760"/>
                  <a:gd name="T28" fmla="*/ 323 w 753"/>
                  <a:gd name="T29" fmla="*/ 585 h 760"/>
                  <a:gd name="T30" fmla="*/ 0 w 753"/>
                  <a:gd name="T31" fmla="*/ 103 h 760"/>
                  <a:gd name="T32" fmla="*/ 13 w 753"/>
                  <a:gd name="T33" fmla="*/ 74 h 760"/>
                  <a:gd name="T34" fmla="*/ 44 w 753"/>
                  <a:gd name="T35" fmla="*/ 76 h 760"/>
                  <a:gd name="T36" fmla="*/ 99 w 753"/>
                  <a:gd name="T37" fmla="*/ 96 h 760"/>
                  <a:gd name="T38" fmla="*/ 122 w 753"/>
                  <a:gd name="T39" fmla="*/ 130 h 760"/>
                  <a:gd name="T40" fmla="*/ 128 w 753"/>
                  <a:gd name="T41" fmla="*/ 208 h 760"/>
                  <a:gd name="T42" fmla="*/ 135 w 753"/>
                  <a:gd name="T43" fmla="*/ 340 h 760"/>
                  <a:gd name="T44" fmla="*/ 141 w 753"/>
                  <a:gd name="T45" fmla="*/ 482 h 760"/>
                  <a:gd name="T46" fmla="*/ 145 w 753"/>
                  <a:gd name="T47" fmla="*/ 593 h 760"/>
                  <a:gd name="T48" fmla="*/ 147 w 753"/>
                  <a:gd name="T49" fmla="*/ 672 h 760"/>
                  <a:gd name="T50" fmla="*/ 145 w 753"/>
                  <a:gd name="T51" fmla="*/ 723 h 760"/>
                  <a:gd name="T52" fmla="*/ 143 w 753"/>
                  <a:gd name="T53" fmla="*/ 750 h 760"/>
                  <a:gd name="T54" fmla="*/ 130 w 753"/>
                  <a:gd name="T55" fmla="*/ 760 h 760"/>
                  <a:gd name="T56" fmla="*/ 116 w 753"/>
                  <a:gd name="T57" fmla="*/ 752 h 760"/>
                  <a:gd name="T58" fmla="*/ 101 w 753"/>
                  <a:gd name="T59" fmla="*/ 719 h 760"/>
                  <a:gd name="T60" fmla="*/ 86 w 753"/>
                  <a:gd name="T61" fmla="*/ 633 h 760"/>
                  <a:gd name="T62" fmla="*/ 70 w 753"/>
                  <a:gd name="T63" fmla="*/ 484 h 760"/>
                  <a:gd name="T64" fmla="*/ 51 w 753"/>
                  <a:gd name="T65" fmla="*/ 310 h 760"/>
                  <a:gd name="T66" fmla="*/ 30 w 753"/>
                  <a:gd name="T67" fmla="*/ 195 h 760"/>
                  <a:gd name="T68" fmla="*/ 13 w 753"/>
                  <a:gd name="T69" fmla="*/ 145 h 760"/>
                  <a:gd name="T70" fmla="*/ 537 w 753"/>
                  <a:gd name="T71" fmla="*/ 562 h 760"/>
                  <a:gd name="T72" fmla="*/ 567 w 753"/>
                  <a:gd name="T73" fmla="*/ 396 h 760"/>
                  <a:gd name="T74" fmla="*/ 588 w 753"/>
                  <a:gd name="T75" fmla="*/ 233 h 760"/>
                  <a:gd name="T76" fmla="*/ 596 w 753"/>
                  <a:gd name="T77" fmla="*/ 153 h 760"/>
                  <a:gd name="T78" fmla="*/ 594 w 753"/>
                  <a:gd name="T79" fmla="*/ 117 h 760"/>
                  <a:gd name="T80" fmla="*/ 556 w 753"/>
                  <a:gd name="T81" fmla="*/ 107 h 760"/>
                  <a:gd name="T82" fmla="*/ 502 w 753"/>
                  <a:gd name="T83" fmla="*/ 107 h 760"/>
                  <a:gd name="T84" fmla="*/ 428 w 753"/>
                  <a:gd name="T85" fmla="*/ 113 h 760"/>
                  <a:gd name="T86" fmla="*/ 319 w 753"/>
                  <a:gd name="T87" fmla="*/ 128 h 760"/>
                  <a:gd name="T88" fmla="*/ 204 w 753"/>
                  <a:gd name="T89" fmla="*/ 141 h 760"/>
                  <a:gd name="T90" fmla="*/ 112 w 753"/>
                  <a:gd name="T91" fmla="*/ 149 h 760"/>
                  <a:gd name="T92" fmla="*/ 101 w 753"/>
                  <a:gd name="T93" fmla="*/ 99 h 760"/>
                  <a:gd name="T94" fmla="*/ 288 w 753"/>
                  <a:gd name="T95" fmla="*/ 84 h 760"/>
                  <a:gd name="T96" fmla="*/ 445 w 753"/>
                  <a:gd name="T97" fmla="*/ 52 h 760"/>
                  <a:gd name="T98" fmla="*/ 542 w 753"/>
                  <a:gd name="T99" fmla="*/ 36 h 760"/>
                  <a:gd name="T100" fmla="*/ 583 w 753"/>
                  <a:gd name="T101" fmla="*/ 11 h 760"/>
                  <a:gd name="T102" fmla="*/ 604 w 753"/>
                  <a:gd name="T103" fmla="*/ 0 h 760"/>
                  <a:gd name="T104" fmla="*/ 648 w 753"/>
                  <a:gd name="T105" fmla="*/ 19 h 760"/>
                  <a:gd name="T106" fmla="*/ 711 w 753"/>
                  <a:gd name="T107" fmla="*/ 59 h 760"/>
                  <a:gd name="T108" fmla="*/ 741 w 753"/>
                  <a:gd name="T109" fmla="*/ 84 h 760"/>
                  <a:gd name="T110" fmla="*/ 753 w 753"/>
                  <a:gd name="T111" fmla="*/ 103 h 760"/>
                  <a:gd name="T112" fmla="*/ 741 w 753"/>
                  <a:gd name="T113" fmla="*/ 130 h 760"/>
                  <a:gd name="T114" fmla="*/ 716 w 753"/>
                  <a:gd name="T115" fmla="*/ 145 h 760"/>
                  <a:gd name="T116" fmla="*/ 701 w 753"/>
                  <a:gd name="T117" fmla="*/ 184 h 760"/>
                  <a:gd name="T118" fmla="*/ 682 w 753"/>
                  <a:gd name="T119" fmla="*/ 251 h 760"/>
                  <a:gd name="T120" fmla="*/ 659 w 753"/>
                  <a:gd name="T121" fmla="*/ 348 h 760"/>
                  <a:gd name="T122" fmla="*/ 630 w 753"/>
                  <a:gd name="T123" fmla="*/ 476 h 760"/>
                  <a:gd name="T124" fmla="*/ 606 w 753"/>
                  <a:gd name="T125" fmla="*/ 608 h 76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753"/>
                  <a:gd name="T190" fmla="*/ 0 h 760"/>
                  <a:gd name="T191" fmla="*/ 753 w 753"/>
                  <a:gd name="T192" fmla="*/ 760 h 76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753" h="760">
                    <a:moveTo>
                      <a:pt x="323" y="585"/>
                    </a:moveTo>
                    <a:lnTo>
                      <a:pt x="357" y="580"/>
                    </a:lnTo>
                    <a:lnTo>
                      <a:pt x="391" y="576"/>
                    </a:lnTo>
                    <a:lnTo>
                      <a:pt x="422" y="572"/>
                    </a:lnTo>
                    <a:lnTo>
                      <a:pt x="453" y="568"/>
                    </a:lnTo>
                    <a:lnTo>
                      <a:pt x="481" y="566"/>
                    </a:lnTo>
                    <a:lnTo>
                      <a:pt x="510" y="564"/>
                    </a:lnTo>
                    <a:lnTo>
                      <a:pt x="535" y="564"/>
                    </a:lnTo>
                    <a:lnTo>
                      <a:pt x="560" y="562"/>
                    </a:lnTo>
                    <a:lnTo>
                      <a:pt x="571" y="564"/>
                    </a:lnTo>
                    <a:lnTo>
                      <a:pt x="583" y="564"/>
                    </a:lnTo>
                    <a:lnTo>
                      <a:pt x="594" y="564"/>
                    </a:lnTo>
                    <a:lnTo>
                      <a:pt x="604" y="564"/>
                    </a:lnTo>
                    <a:lnTo>
                      <a:pt x="613" y="564"/>
                    </a:lnTo>
                    <a:lnTo>
                      <a:pt x="623" y="566"/>
                    </a:lnTo>
                    <a:lnTo>
                      <a:pt x="630" y="566"/>
                    </a:lnTo>
                    <a:lnTo>
                      <a:pt x="638" y="568"/>
                    </a:lnTo>
                    <a:lnTo>
                      <a:pt x="644" y="570"/>
                    </a:lnTo>
                    <a:lnTo>
                      <a:pt x="651" y="572"/>
                    </a:lnTo>
                    <a:lnTo>
                      <a:pt x="655" y="574"/>
                    </a:lnTo>
                    <a:lnTo>
                      <a:pt x="661" y="576"/>
                    </a:lnTo>
                    <a:lnTo>
                      <a:pt x="665" y="578"/>
                    </a:lnTo>
                    <a:lnTo>
                      <a:pt x="669" y="580"/>
                    </a:lnTo>
                    <a:lnTo>
                      <a:pt x="672" y="584"/>
                    </a:lnTo>
                    <a:lnTo>
                      <a:pt x="674" y="585"/>
                    </a:lnTo>
                    <a:lnTo>
                      <a:pt x="676" y="591"/>
                    </a:lnTo>
                    <a:lnTo>
                      <a:pt x="680" y="597"/>
                    </a:lnTo>
                    <a:lnTo>
                      <a:pt x="680" y="603"/>
                    </a:lnTo>
                    <a:lnTo>
                      <a:pt x="680" y="607"/>
                    </a:lnTo>
                    <a:lnTo>
                      <a:pt x="680" y="610"/>
                    </a:lnTo>
                    <a:lnTo>
                      <a:pt x="676" y="614"/>
                    </a:lnTo>
                    <a:lnTo>
                      <a:pt x="674" y="616"/>
                    </a:lnTo>
                    <a:lnTo>
                      <a:pt x="669" y="620"/>
                    </a:lnTo>
                    <a:lnTo>
                      <a:pt x="663" y="624"/>
                    </a:lnTo>
                    <a:lnTo>
                      <a:pt x="657" y="628"/>
                    </a:lnTo>
                    <a:lnTo>
                      <a:pt x="649" y="629"/>
                    </a:lnTo>
                    <a:lnTo>
                      <a:pt x="642" y="631"/>
                    </a:lnTo>
                    <a:lnTo>
                      <a:pt x="634" y="633"/>
                    </a:lnTo>
                    <a:lnTo>
                      <a:pt x="625" y="635"/>
                    </a:lnTo>
                    <a:lnTo>
                      <a:pt x="615" y="635"/>
                    </a:lnTo>
                    <a:lnTo>
                      <a:pt x="606" y="635"/>
                    </a:lnTo>
                    <a:lnTo>
                      <a:pt x="598" y="637"/>
                    </a:lnTo>
                    <a:lnTo>
                      <a:pt x="590" y="637"/>
                    </a:lnTo>
                    <a:lnTo>
                      <a:pt x="581" y="637"/>
                    </a:lnTo>
                    <a:lnTo>
                      <a:pt x="571" y="637"/>
                    </a:lnTo>
                    <a:lnTo>
                      <a:pt x="560" y="637"/>
                    </a:lnTo>
                    <a:lnTo>
                      <a:pt x="546" y="639"/>
                    </a:lnTo>
                    <a:lnTo>
                      <a:pt x="535" y="639"/>
                    </a:lnTo>
                    <a:lnTo>
                      <a:pt x="519" y="641"/>
                    </a:lnTo>
                    <a:lnTo>
                      <a:pt x="504" y="641"/>
                    </a:lnTo>
                    <a:lnTo>
                      <a:pt x="487" y="643"/>
                    </a:lnTo>
                    <a:lnTo>
                      <a:pt x="470" y="645"/>
                    </a:lnTo>
                    <a:lnTo>
                      <a:pt x="453" y="645"/>
                    </a:lnTo>
                    <a:lnTo>
                      <a:pt x="433" y="647"/>
                    </a:lnTo>
                    <a:lnTo>
                      <a:pt x="412" y="649"/>
                    </a:lnTo>
                    <a:lnTo>
                      <a:pt x="390" y="651"/>
                    </a:lnTo>
                    <a:lnTo>
                      <a:pt x="368" y="652"/>
                    </a:lnTo>
                    <a:lnTo>
                      <a:pt x="344" y="654"/>
                    </a:lnTo>
                    <a:lnTo>
                      <a:pt x="323" y="656"/>
                    </a:lnTo>
                    <a:lnTo>
                      <a:pt x="300" y="658"/>
                    </a:lnTo>
                    <a:lnTo>
                      <a:pt x="281" y="660"/>
                    </a:lnTo>
                    <a:lnTo>
                      <a:pt x="261" y="662"/>
                    </a:lnTo>
                    <a:lnTo>
                      <a:pt x="242" y="664"/>
                    </a:lnTo>
                    <a:lnTo>
                      <a:pt x="225" y="664"/>
                    </a:lnTo>
                    <a:lnTo>
                      <a:pt x="210" y="666"/>
                    </a:lnTo>
                    <a:lnTo>
                      <a:pt x="195" y="666"/>
                    </a:lnTo>
                    <a:lnTo>
                      <a:pt x="181" y="668"/>
                    </a:lnTo>
                    <a:lnTo>
                      <a:pt x="168" y="668"/>
                    </a:lnTo>
                    <a:lnTo>
                      <a:pt x="156" y="668"/>
                    </a:lnTo>
                    <a:lnTo>
                      <a:pt x="147" y="670"/>
                    </a:lnTo>
                    <a:lnTo>
                      <a:pt x="137" y="670"/>
                    </a:lnTo>
                    <a:lnTo>
                      <a:pt x="128" y="670"/>
                    </a:lnTo>
                    <a:lnTo>
                      <a:pt x="122" y="670"/>
                    </a:lnTo>
                    <a:lnTo>
                      <a:pt x="122" y="608"/>
                    </a:lnTo>
                    <a:lnTo>
                      <a:pt x="130" y="608"/>
                    </a:lnTo>
                    <a:lnTo>
                      <a:pt x="139" y="608"/>
                    </a:lnTo>
                    <a:lnTo>
                      <a:pt x="149" y="608"/>
                    </a:lnTo>
                    <a:lnTo>
                      <a:pt x="158" y="607"/>
                    </a:lnTo>
                    <a:lnTo>
                      <a:pt x="170" y="607"/>
                    </a:lnTo>
                    <a:lnTo>
                      <a:pt x="179" y="607"/>
                    </a:lnTo>
                    <a:lnTo>
                      <a:pt x="193" y="605"/>
                    </a:lnTo>
                    <a:lnTo>
                      <a:pt x="204" y="603"/>
                    </a:lnTo>
                    <a:lnTo>
                      <a:pt x="217" y="603"/>
                    </a:lnTo>
                    <a:lnTo>
                      <a:pt x="231" y="601"/>
                    </a:lnTo>
                    <a:lnTo>
                      <a:pt x="244" y="599"/>
                    </a:lnTo>
                    <a:lnTo>
                      <a:pt x="260" y="597"/>
                    </a:lnTo>
                    <a:lnTo>
                      <a:pt x="275" y="595"/>
                    </a:lnTo>
                    <a:lnTo>
                      <a:pt x="290" y="591"/>
                    </a:lnTo>
                    <a:lnTo>
                      <a:pt x="305" y="589"/>
                    </a:lnTo>
                    <a:lnTo>
                      <a:pt x="323" y="585"/>
                    </a:lnTo>
                    <a:close/>
                    <a:moveTo>
                      <a:pt x="13" y="145"/>
                    </a:moveTo>
                    <a:lnTo>
                      <a:pt x="7" y="132"/>
                    </a:lnTo>
                    <a:lnTo>
                      <a:pt x="3" y="120"/>
                    </a:lnTo>
                    <a:lnTo>
                      <a:pt x="1" y="111"/>
                    </a:lnTo>
                    <a:lnTo>
                      <a:pt x="0" y="103"/>
                    </a:lnTo>
                    <a:lnTo>
                      <a:pt x="0" y="96"/>
                    </a:lnTo>
                    <a:lnTo>
                      <a:pt x="0" y="88"/>
                    </a:lnTo>
                    <a:lnTo>
                      <a:pt x="3" y="82"/>
                    </a:lnTo>
                    <a:lnTo>
                      <a:pt x="7" y="76"/>
                    </a:lnTo>
                    <a:lnTo>
                      <a:pt x="9" y="76"/>
                    </a:lnTo>
                    <a:lnTo>
                      <a:pt x="13" y="74"/>
                    </a:lnTo>
                    <a:lnTo>
                      <a:pt x="17" y="73"/>
                    </a:lnTo>
                    <a:lnTo>
                      <a:pt x="21" y="73"/>
                    </a:lnTo>
                    <a:lnTo>
                      <a:pt x="26" y="73"/>
                    </a:lnTo>
                    <a:lnTo>
                      <a:pt x="30" y="74"/>
                    </a:lnTo>
                    <a:lnTo>
                      <a:pt x="38" y="74"/>
                    </a:lnTo>
                    <a:lnTo>
                      <a:pt x="44" y="76"/>
                    </a:lnTo>
                    <a:lnTo>
                      <a:pt x="51" y="78"/>
                    </a:lnTo>
                    <a:lnTo>
                      <a:pt x="61" y="80"/>
                    </a:lnTo>
                    <a:lnTo>
                      <a:pt x="68" y="84"/>
                    </a:lnTo>
                    <a:lnTo>
                      <a:pt x="78" y="88"/>
                    </a:lnTo>
                    <a:lnTo>
                      <a:pt x="87" y="92"/>
                    </a:lnTo>
                    <a:lnTo>
                      <a:pt x="99" y="96"/>
                    </a:lnTo>
                    <a:lnTo>
                      <a:pt x="110" y="99"/>
                    </a:lnTo>
                    <a:lnTo>
                      <a:pt x="122" y="105"/>
                    </a:lnTo>
                    <a:lnTo>
                      <a:pt x="122" y="109"/>
                    </a:lnTo>
                    <a:lnTo>
                      <a:pt x="122" y="115"/>
                    </a:lnTo>
                    <a:lnTo>
                      <a:pt x="122" y="120"/>
                    </a:lnTo>
                    <a:lnTo>
                      <a:pt x="122" y="130"/>
                    </a:lnTo>
                    <a:lnTo>
                      <a:pt x="122" y="140"/>
                    </a:lnTo>
                    <a:lnTo>
                      <a:pt x="124" y="151"/>
                    </a:lnTo>
                    <a:lnTo>
                      <a:pt x="124" y="163"/>
                    </a:lnTo>
                    <a:lnTo>
                      <a:pt x="126" y="176"/>
                    </a:lnTo>
                    <a:lnTo>
                      <a:pt x="126" y="191"/>
                    </a:lnTo>
                    <a:lnTo>
                      <a:pt x="128" y="208"/>
                    </a:lnTo>
                    <a:lnTo>
                      <a:pt x="128" y="228"/>
                    </a:lnTo>
                    <a:lnTo>
                      <a:pt x="130" y="247"/>
                    </a:lnTo>
                    <a:lnTo>
                      <a:pt x="131" y="268"/>
                    </a:lnTo>
                    <a:lnTo>
                      <a:pt x="133" y="291"/>
                    </a:lnTo>
                    <a:lnTo>
                      <a:pt x="133" y="314"/>
                    </a:lnTo>
                    <a:lnTo>
                      <a:pt x="135" y="340"/>
                    </a:lnTo>
                    <a:lnTo>
                      <a:pt x="137" y="365"/>
                    </a:lnTo>
                    <a:lnTo>
                      <a:pt x="137" y="390"/>
                    </a:lnTo>
                    <a:lnTo>
                      <a:pt x="139" y="415"/>
                    </a:lnTo>
                    <a:lnTo>
                      <a:pt x="139" y="438"/>
                    </a:lnTo>
                    <a:lnTo>
                      <a:pt x="141" y="461"/>
                    </a:lnTo>
                    <a:lnTo>
                      <a:pt x="141" y="482"/>
                    </a:lnTo>
                    <a:lnTo>
                      <a:pt x="143" y="503"/>
                    </a:lnTo>
                    <a:lnTo>
                      <a:pt x="143" y="522"/>
                    </a:lnTo>
                    <a:lnTo>
                      <a:pt x="143" y="541"/>
                    </a:lnTo>
                    <a:lnTo>
                      <a:pt x="145" y="561"/>
                    </a:lnTo>
                    <a:lnTo>
                      <a:pt x="145" y="578"/>
                    </a:lnTo>
                    <a:lnTo>
                      <a:pt x="145" y="593"/>
                    </a:lnTo>
                    <a:lnTo>
                      <a:pt x="145" y="608"/>
                    </a:lnTo>
                    <a:lnTo>
                      <a:pt x="145" y="622"/>
                    </a:lnTo>
                    <a:lnTo>
                      <a:pt x="145" y="635"/>
                    </a:lnTo>
                    <a:lnTo>
                      <a:pt x="147" y="647"/>
                    </a:lnTo>
                    <a:lnTo>
                      <a:pt x="147" y="660"/>
                    </a:lnTo>
                    <a:lnTo>
                      <a:pt x="147" y="672"/>
                    </a:lnTo>
                    <a:lnTo>
                      <a:pt x="147" y="681"/>
                    </a:lnTo>
                    <a:lnTo>
                      <a:pt x="145" y="691"/>
                    </a:lnTo>
                    <a:lnTo>
                      <a:pt x="145" y="700"/>
                    </a:lnTo>
                    <a:lnTo>
                      <a:pt x="145" y="708"/>
                    </a:lnTo>
                    <a:lnTo>
                      <a:pt x="145" y="716"/>
                    </a:lnTo>
                    <a:lnTo>
                      <a:pt x="145" y="723"/>
                    </a:lnTo>
                    <a:lnTo>
                      <a:pt x="145" y="729"/>
                    </a:lnTo>
                    <a:lnTo>
                      <a:pt x="145" y="735"/>
                    </a:lnTo>
                    <a:lnTo>
                      <a:pt x="145" y="740"/>
                    </a:lnTo>
                    <a:lnTo>
                      <a:pt x="143" y="744"/>
                    </a:lnTo>
                    <a:lnTo>
                      <a:pt x="143" y="748"/>
                    </a:lnTo>
                    <a:lnTo>
                      <a:pt x="143" y="750"/>
                    </a:lnTo>
                    <a:lnTo>
                      <a:pt x="141" y="752"/>
                    </a:lnTo>
                    <a:lnTo>
                      <a:pt x="141" y="754"/>
                    </a:lnTo>
                    <a:lnTo>
                      <a:pt x="139" y="756"/>
                    </a:lnTo>
                    <a:lnTo>
                      <a:pt x="137" y="756"/>
                    </a:lnTo>
                    <a:lnTo>
                      <a:pt x="133" y="758"/>
                    </a:lnTo>
                    <a:lnTo>
                      <a:pt x="130" y="760"/>
                    </a:lnTo>
                    <a:lnTo>
                      <a:pt x="126" y="760"/>
                    </a:lnTo>
                    <a:lnTo>
                      <a:pt x="124" y="760"/>
                    </a:lnTo>
                    <a:lnTo>
                      <a:pt x="122" y="758"/>
                    </a:lnTo>
                    <a:lnTo>
                      <a:pt x="120" y="756"/>
                    </a:lnTo>
                    <a:lnTo>
                      <a:pt x="118" y="754"/>
                    </a:lnTo>
                    <a:lnTo>
                      <a:pt x="116" y="752"/>
                    </a:lnTo>
                    <a:lnTo>
                      <a:pt x="112" y="748"/>
                    </a:lnTo>
                    <a:lnTo>
                      <a:pt x="110" y="742"/>
                    </a:lnTo>
                    <a:lnTo>
                      <a:pt x="107" y="737"/>
                    </a:lnTo>
                    <a:lnTo>
                      <a:pt x="105" y="733"/>
                    </a:lnTo>
                    <a:lnTo>
                      <a:pt x="103" y="727"/>
                    </a:lnTo>
                    <a:lnTo>
                      <a:pt x="101" y="719"/>
                    </a:lnTo>
                    <a:lnTo>
                      <a:pt x="99" y="710"/>
                    </a:lnTo>
                    <a:lnTo>
                      <a:pt x="95" y="698"/>
                    </a:lnTo>
                    <a:lnTo>
                      <a:pt x="93" y="685"/>
                    </a:lnTo>
                    <a:lnTo>
                      <a:pt x="91" y="670"/>
                    </a:lnTo>
                    <a:lnTo>
                      <a:pt x="89" y="652"/>
                    </a:lnTo>
                    <a:lnTo>
                      <a:pt x="86" y="633"/>
                    </a:lnTo>
                    <a:lnTo>
                      <a:pt x="84" y="614"/>
                    </a:lnTo>
                    <a:lnTo>
                      <a:pt x="80" y="591"/>
                    </a:lnTo>
                    <a:lnTo>
                      <a:pt x="78" y="566"/>
                    </a:lnTo>
                    <a:lnTo>
                      <a:pt x="76" y="541"/>
                    </a:lnTo>
                    <a:lnTo>
                      <a:pt x="72" y="513"/>
                    </a:lnTo>
                    <a:lnTo>
                      <a:pt x="70" y="484"/>
                    </a:lnTo>
                    <a:lnTo>
                      <a:pt x="66" y="451"/>
                    </a:lnTo>
                    <a:lnTo>
                      <a:pt x="65" y="421"/>
                    </a:lnTo>
                    <a:lnTo>
                      <a:pt x="61" y="390"/>
                    </a:lnTo>
                    <a:lnTo>
                      <a:pt x="59" y="362"/>
                    </a:lnTo>
                    <a:lnTo>
                      <a:pt x="55" y="335"/>
                    </a:lnTo>
                    <a:lnTo>
                      <a:pt x="51" y="310"/>
                    </a:lnTo>
                    <a:lnTo>
                      <a:pt x="49" y="287"/>
                    </a:lnTo>
                    <a:lnTo>
                      <a:pt x="45" y="266"/>
                    </a:lnTo>
                    <a:lnTo>
                      <a:pt x="42" y="245"/>
                    </a:lnTo>
                    <a:lnTo>
                      <a:pt x="38" y="228"/>
                    </a:lnTo>
                    <a:lnTo>
                      <a:pt x="34" y="210"/>
                    </a:lnTo>
                    <a:lnTo>
                      <a:pt x="30" y="195"/>
                    </a:lnTo>
                    <a:lnTo>
                      <a:pt x="28" y="182"/>
                    </a:lnTo>
                    <a:lnTo>
                      <a:pt x="24" y="170"/>
                    </a:lnTo>
                    <a:lnTo>
                      <a:pt x="21" y="161"/>
                    </a:lnTo>
                    <a:lnTo>
                      <a:pt x="17" y="151"/>
                    </a:lnTo>
                    <a:lnTo>
                      <a:pt x="13" y="145"/>
                    </a:lnTo>
                    <a:close/>
                    <a:moveTo>
                      <a:pt x="606" y="608"/>
                    </a:moveTo>
                    <a:lnTo>
                      <a:pt x="525" y="608"/>
                    </a:lnTo>
                    <a:lnTo>
                      <a:pt x="529" y="593"/>
                    </a:lnTo>
                    <a:lnTo>
                      <a:pt x="533" y="578"/>
                    </a:lnTo>
                    <a:lnTo>
                      <a:pt x="537" y="562"/>
                    </a:lnTo>
                    <a:lnTo>
                      <a:pt x="541" y="545"/>
                    </a:lnTo>
                    <a:lnTo>
                      <a:pt x="544" y="528"/>
                    </a:lnTo>
                    <a:lnTo>
                      <a:pt x="548" y="511"/>
                    </a:lnTo>
                    <a:lnTo>
                      <a:pt x="554" y="474"/>
                    </a:lnTo>
                    <a:lnTo>
                      <a:pt x="562" y="436"/>
                    </a:lnTo>
                    <a:lnTo>
                      <a:pt x="567" y="396"/>
                    </a:lnTo>
                    <a:lnTo>
                      <a:pt x="575" y="356"/>
                    </a:lnTo>
                    <a:lnTo>
                      <a:pt x="581" y="312"/>
                    </a:lnTo>
                    <a:lnTo>
                      <a:pt x="583" y="291"/>
                    </a:lnTo>
                    <a:lnTo>
                      <a:pt x="584" y="270"/>
                    </a:lnTo>
                    <a:lnTo>
                      <a:pt x="586" y="251"/>
                    </a:lnTo>
                    <a:lnTo>
                      <a:pt x="588" y="233"/>
                    </a:lnTo>
                    <a:lnTo>
                      <a:pt x="590" y="216"/>
                    </a:lnTo>
                    <a:lnTo>
                      <a:pt x="592" y="201"/>
                    </a:lnTo>
                    <a:lnTo>
                      <a:pt x="594" y="187"/>
                    </a:lnTo>
                    <a:lnTo>
                      <a:pt x="594" y="174"/>
                    </a:lnTo>
                    <a:lnTo>
                      <a:pt x="596" y="163"/>
                    </a:lnTo>
                    <a:lnTo>
                      <a:pt x="596" y="153"/>
                    </a:lnTo>
                    <a:lnTo>
                      <a:pt x="596" y="143"/>
                    </a:lnTo>
                    <a:lnTo>
                      <a:pt x="596" y="136"/>
                    </a:lnTo>
                    <a:lnTo>
                      <a:pt x="596" y="128"/>
                    </a:lnTo>
                    <a:lnTo>
                      <a:pt x="596" y="122"/>
                    </a:lnTo>
                    <a:lnTo>
                      <a:pt x="596" y="118"/>
                    </a:lnTo>
                    <a:lnTo>
                      <a:pt x="594" y="117"/>
                    </a:lnTo>
                    <a:lnTo>
                      <a:pt x="590" y="115"/>
                    </a:lnTo>
                    <a:lnTo>
                      <a:pt x="586" y="113"/>
                    </a:lnTo>
                    <a:lnTo>
                      <a:pt x="579" y="111"/>
                    </a:lnTo>
                    <a:lnTo>
                      <a:pt x="573" y="109"/>
                    </a:lnTo>
                    <a:lnTo>
                      <a:pt x="565" y="107"/>
                    </a:lnTo>
                    <a:lnTo>
                      <a:pt x="556" y="107"/>
                    </a:lnTo>
                    <a:lnTo>
                      <a:pt x="546" y="105"/>
                    </a:lnTo>
                    <a:lnTo>
                      <a:pt x="535" y="105"/>
                    </a:lnTo>
                    <a:lnTo>
                      <a:pt x="529" y="105"/>
                    </a:lnTo>
                    <a:lnTo>
                      <a:pt x="521" y="105"/>
                    </a:lnTo>
                    <a:lnTo>
                      <a:pt x="512" y="105"/>
                    </a:lnTo>
                    <a:lnTo>
                      <a:pt x="502" y="107"/>
                    </a:lnTo>
                    <a:lnTo>
                      <a:pt x="493" y="107"/>
                    </a:lnTo>
                    <a:lnTo>
                      <a:pt x="481" y="107"/>
                    </a:lnTo>
                    <a:lnTo>
                      <a:pt x="470" y="109"/>
                    </a:lnTo>
                    <a:lnTo>
                      <a:pt x="456" y="111"/>
                    </a:lnTo>
                    <a:lnTo>
                      <a:pt x="443" y="111"/>
                    </a:lnTo>
                    <a:lnTo>
                      <a:pt x="428" y="113"/>
                    </a:lnTo>
                    <a:lnTo>
                      <a:pt x="412" y="115"/>
                    </a:lnTo>
                    <a:lnTo>
                      <a:pt x="395" y="117"/>
                    </a:lnTo>
                    <a:lnTo>
                      <a:pt x="378" y="118"/>
                    </a:lnTo>
                    <a:lnTo>
                      <a:pt x="359" y="122"/>
                    </a:lnTo>
                    <a:lnTo>
                      <a:pt x="340" y="124"/>
                    </a:lnTo>
                    <a:lnTo>
                      <a:pt x="319" y="128"/>
                    </a:lnTo>
                    <a:lnTo>
                      <a:pt x="298" y="130"/>
                    </a:lnTo>
                    <a:lnTo>
                      <a:pt x="277" y="134"/>
                    </a:lnTo>
                    <a:lnTo>
                      <a:pt x="258" y="136"/>
                    </a:lnTo>
                    <a:lnTo>
                      <a:pt x="239" y="138"/>
                    </a:lnTo>
                    <a:lnTo>
                      <a:pt x="221" y="140"/>
                    </a:lnTo>
                    <a:lnTo>
                      <a:pt x="204" y="141"/>
                    </a:lnTo>
                    <a:lnTo>
                      <a:pt x="187" y="143"/>
                    </a:lnTo>
                    <a:lnTo>
                      <a:pt x="170" y="145"/>
                    </a:lnTo>
                    <a:lnTo>
                      <a:pt x="154" y="147"/>
                    </a:lnTo>
                    <a:lnTo>
                      <a:pt x="141" y="147"/>
                    </a:lnTo>
                    <a:lnTo>
                      <a:pt x="126" y="149"/>
                    </a:lnTo>
                    <a:lnTo>
                      <a:pt x="112" y="149"/>
                    </a:lnTo>
                    <a:lnTo>
                      <a:pt x="101" y="149"/>
                    </a:lnTo>
                    <a:lnTo>
                      <a:pt x="89" y="149"/>
                    </a:lnTo>
                    <a:lnTo>
                      <a:pt x="78" y="149"/>
                    </a:lnTo>
                    <a:lnTo>
                      <a:pt x="66" y="149"/>
                    </a:lnTo>
                    <a:lnTo>
                      <a:pt x="66" y="99"/>
                    </a:lnTo>
                    <a:lnTo>
                      <a:pt x="101" y="99"/>
                    </a:lnTo>
                    <a:lnTo>
                      <a:pt x="133" y="99"/>
                    </a:lnTo>
                    <a:lnTo>
                      <a:pt x="164" y="97"/>
                    </a:lnTo>
                    <a:lnTo>
                      <a:pt x="196" y="96"/>
                    </a:lnTo>
                    <a:lnTo>
                      <a:pt x="227" y="92"/>
                    </a:lnTo>
                    <a:lnTo>
                      <a:pt x="258" y="88"/>
                    </a:lnTo>
                    <a:lnTo>
                      <a:pt x="288" y="84"/>
                    </a:lnTo>
                    <a:lnTo>
                      <a:pt x="319" y="76"/>
                    </a:lnTo>
                    <a:lnTo>
                      <a:pt x="347" y="71"/>
                    </a:lnTo>
                    <a:lnTo>
                      <a:pt x="374" y="65"/>
                    </a:lnTo>
                    <a:lnTo>
                      <a:pt x="399" y="61"/>
                    </a:lnTo>
                    <a:lnTo>
                      <a:pt x="422" y="55"/>
                    </a:lnTo>
                    <a:lnTo>
                      <a:pt x="445" y="52"/>
                    </a:lnTo>
                    <a:lnTo>
                      <a:pt x="464" y="50"/>
                    </a:lnTo>
                    <a:lnTo>
                      <a:pt x="483" y="46"/>
                    </a:lnTo>
                    <a:lnTo>
                      <a:pt x="500" y="44"/>
                    </a:lnTo>
                    <a:lnTo>
                      <a:pt x="518" y="42"/>
                    </a:lnTo>
                    <a:lnTo>
                      <a:pt x="531" y="40"/>
                    </a:lnTo>
                    <a:lnTo>
                      <a:pt x="542" y="36"/>
                    </a:lnTo>
                    <a:lnTo>
                      <a:pt x="554" y="34"/>
                    </a:lnTo>
                    <a:lnTo>
                      <a:pt x="562" y="30"/>
                    </a:lnTo>
                    <a:lnTo>
                      <a:pt x="569" y="27"/>
                    </a:lnTo>
                    <a:lnTo>
                      <a:pt x="575" y="21"/>
                    </a:lnTo>
                    <a:lnTo>
                      <a:pt x="581" y="15"/>
                    </a:lnTo>
                    <a:lnTo>
                      <a:pt x="583" y="11"/>
                    </a:lnTo>
                    <a:lnTo>
                      <a:pt x="584" y="9"/>
                    </a:lnTo>
                    <a:lnTo>
                      <a:pt x="588" y="6"/>
                    </a:lnTo>
                    <a:lnTo>
                      <a:pt x="590" y="4"/>
                    </a:lnTo>
                    <a:lnTo>
                      <a:pt x="596" y="2"/>
                    </a:lnTo>
                    <a:lnTo>
                      <a:pt x="600" y="0"/>
                    </a:lnTo>
                    <a:lnTo>
                      <a:pt x="604" y="0"/>
                    </a:lnTo>
                    <a:lnTo>
                      <a:pt x="609" y="0"/>
                    </a:lnTo>
                    <a:lnTo>
                      <a:pt x="613" y="2"/>
                    </a:lnTo>
                    <a:lnTo>
                      <a:pt x="621" y="4"/>
                    </a:lnTo>
                    <a:lnTo>
                      <a:pt x="627" y="7"/>
                    </a:lnTo>
                    <a:lnTo>
                      <a:pt x="636" y="13"/>
                    </a:lnTo>
                    <a:lnTo>
                      <a:pt x="648" y="19"/>
                    </a:lnTo>
                    <a:lnTo>
                      <a:pt x="659" y="25"/>
                    </a:lnTo>
                    <a:lnTo>
                      <a:pt x="672" y="34"/>
                    </a:lnTo>
                    <a:lnTo>
                      <a:pt x="688" y="44"/>
                    </a:lnTo>
                    <a:lnTo>
                      <a:pt x="697" y="50"/>
                    </a:lnTo>
                    <a:lnTo>
                      <a:pt x="703" y="53"/>
                    </a:lnTo>
                    <a:lnTo>
                      <a:pt x="711" y="59"/>
                    </a:lnTo>
                    <a:lnTo>
                      <a:pt x="716" y="63"/>
                    </a:lnTo>
                    <a:lnTo>
                      <a:pt x="722" y="69"/>
                    </a:lnTo>
                    <a:lnTo>
                      <a:pt x="728" y="73"/>
                    </a:lnTo>
                    <a:lnTo>
                      <a:pt x="734" y="76"/>
                    </a:lnTo>
                    <a:lnTo>
                      <a:pt x="737" y="80"/>
                    </a:lnTo>
                    <a:lnTo>
                      <a:pt x="741" y="84"/>
                    </a:lnTo>
                    <a:lnTo>
                      <a:pt x="743" y="88"/>
                    </a:lnTo>
                    <a:lnTo>
                      <a:pt x="747" y="92"/>
                    </a:lnTo>
                    <a:lnTo>
                      <a:pt x="749" y="96"/>
                    </a:lnTo>
                    <a:lnTo>
                      <a:pt x="751" y="97"/>
                    </a:lnTo>
                    <a:lnTo>
                      <a:pt x="751" y="101"/>
                    </a:lnTo>
                    <a:lnTo>
                      <a:pt x="753" y="103"/>
                    </a:lnTo>
                    <a:lnTo>
                      <a:pt x="753" y="105"/>
                    </a:lnTo>
                    <a:lnTo>
                      <a:pt x="753" y="111"/>
                    </a:lnTo>
                    <a:lnTo>
                      <a:pt x="751" y="117"/>
                    </a:lnTo>
                    <a:lnTo>
                      <a:pt x="749" y="122"/>
                    </a:lnTo>
                    <a:lnTo>
                      <a:pt x="745" y="126"/>
                    </a:lnTo>
                    <a:lnTo>
                      <a:pt x="741" y="130"/>
                    </a:lnTo>
                    <a:lnTo>
                      <a:pt x="736" y="134"/>
                    </a:lnTo>
                    <a:lnTo>
                      <a:pt x="730" y="136"/>
                    </a:lnTo>
                    <a:lnTo>
                      <a:pt x="722" y="140"/>
                    </a:lnTo>
                    <a:lnTo>
                      <a:pt x="720" y="140"/>
                    </a:lnTo>
                    <a:lnTo>
                      <a:pt x="718" y="143"/>
                    </a:lnTo>
                    <a:lnTo>
                      <a:pt x="716" y="145"/>
                    </a:lnTo>
                    <a:lnTo>
                      <a:pt x="714" y="149"/>
                    </a:lnTo>
                    <a:lnTo>
                      <a:pt x="713" y="155"/>
                    </a:lnTo>
                    <a:lnTo>
                      <a:pt x="711" y="161"/>
                    </a:lnTo>
                    <a:lnTo>
                      <a:pt x="707" y="166"/>
                    </a:lnTo>
                    <a:lnTo>
                      <a:pt x="705" y="174"/>
                    </a:lnTo>
                    <a:lnTo>
                      <a:pt x="701" y="184"/>
                    </a:lnTo>
                    <a:lnTo>
                      <a:pt x="699" y="191"/>
                    </a:lnTo>
                    <a:lnTo>
                      <a:pt x="695" y="203"/>
                    </a:lnTo>
                    <a:lnTo>
                      <a:pt x="692" y="212"/>
                    </a:lnTo>
                    <a:lnTo>
                      <a:pt x="690" y="224"/>
                    </a:lnTo>
                    <a:lnTo>
                      <a:pt x="686" y="237"/>
                    </a:lnTo>
                    <a:lnTo>
                      <a:pt x="682" y="251"/>
                    </a:lnTo>
                    <a:lnTo>
                      <a:pt x="678" y="264"/>
                    </a:lnTo>
                    <a:lnTo>
                      <a:pt x="674" y="279"/>
                    </a:lnTo>
                    <a:lnTo>
                      <a:pt x="671" y="296"/>
                    </a:lnTo>
                    <a:lnTo>
                      <a:pt x="667" y="312"/>
                    </a:lnTo>
                    <a:lnTo>
                      <a:pt x="663" y="329"/>
                    </a:lnTo>
                    <a:lnTo>
                      <a:pt x="659" y="348"/>
                    </a:lnTo>
                    <a:lnTo>
                      <a:pt x="653" y="367"/>
                    </a:lnTo>
                    <a:lnTo>
                      <a:pt x="649" y="388"/>
                    </a:lnTo>
                    <a:lnTo>
                      <a:pt x="646" y="409"/>
                    </a:lnTo>
                    <a:lnTo>
                      <a:pt x="640" y="430"/>
                    </a:lnTo>
                    <a:lnTo>
                      <a:pt x="636" y="453"/>
                    </a:lnTo>
                    <a:lnTo>
                      <a:pt x="630" y="476"/>
                    </a:lnTo>
                    <a:lnTo>
                      <a:pt x="625" y="501"/>
                    </a:lnTo>
                    <a:lnTo>
                      <a:pt x="621" y="526"/>
                    </a:lnTo>
                    <a:lnTo>
                      <a:pt x="615" y="553"/>
                    </a:lnTo>
                    <a:lnTo>
                      <a:pt x="609" y="580"/>
                    </a:lnTo>
                    <a:lnTo>
                      <a:pt x="606" y="6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zh-CN" sz="1800">
                  <a:latin typeface="Arial" pitchFamily="34" charset="0"/>
                </a:endParaRPr>
              </a:p>
            </p:txBody>
          </p:sp>
          <p:sp>
            <p:nvSpPr>
              <p:cNvPr id="11292" name="Freeform 128"/>
              <p:cNvSpPr>
                <a:spLocks/>
              </p:cNvSpPr>
              <p:nvPr/>
            </p:nvSpPr>
            <p:spPr bwMode="auto">
              <a:xfrm>
                <a:off x="132" y="566"/>
                <a:ext cx="558" cy="108"/>
              </a:xfrm>
              <a:custGeom>
                <a:avLst/>
                <a:gdLst>
                  <a:gd name="T0" fmla="*/ 235 w 558"/>
                  <a:gd name="T1" fmla="*/ 18 h 108"/>
                  <a:gd name="T2" fmla="*/ 300 w 558"/>
                  <a:gd name="T3" fmla="*/ 10 h 108"/>
                  <a:gd name="T4" fmla="*/ 359 w 558"/>
                  <a:gd name="T5" fmla="*/ 4 h 108"/>
                  <a:gd name="T6" fmla="*/ 413 w 558"/>
                  <a:gd name="T7" fmla="*/ 2 h 108"/>
                  <a:gd name="T8" fmla="*/ 449 w 558"/>
                  <a:gd name="T9" fmla="*/ 2 h 108"/>
                  <a:gd name="T10" fmla="*/ 472 w 558"/>
                  <a:gd name="T11" fmla="*/ 2 h 108"/>
                  <a:gd name="T12" fmla="*/ 491 w 558"/>
                  <a:gd name="T13" fmla="*/ 2 h 108"/>
                  <a:gd name="T14" fmla="*/ 508 w 558"/>
                  <a:gd name="T15" fmla="*/ 4 h 108"/>
                  <a:gd name="T16" fmla="*/ 522 w 558"/>
                  <a:gd name="T17" fmla="*/ 8 h 108"/>
                  <a:gd name="T18" fmla="*/ 533 w 558"/>
                  <a:gd name="T19" fmla="*/ 12 h 108"/>
                  <a:gd name="T20" fmla="*/ 543 w 558"/>
                  <a:gd name="T21" fmla="*/ 16 h 108"/>
                  <a:gd name="T22" fmla="*/ 550 w 558"/>
                  <a:gd name="T23" fmla="*/ 22 h 108"/>
                  <a:gd name="T24" fmla="*/ 554 w 558"/>
                  <a:gd name="T25" fmla="*/ 29 h 108"/>
                  <a:gd name="T26" fmla="*/ 558 w 558"/>
                  <a:gd name="T27" fmla="*/ 41 h 108"/>
                  <a:gd name="T28" fmla="*/ 558 w 558"/>
                  <a:gd name="T29" fmla="*/ 48 h 108"/>
                  <a:gd name="T30" fmla="*/ 552 w 558"/>
                  <a:gd name="T31" fmla="*/ 54 h 108"/>
                  <a:gd name="T32" fmla="*/ 541 w 558"/>
                  <a:gd name="T33" fmla="*/ 62 h 108"/>
                  <a:gd name="T34" fmla="*/ 527 w 558"/>
                  <a:gd name="T35" fmla="*/ 67 h 108"/>
                  <a:gd name="T36" fmla="*/ 512 w 558"/>
                  <a:gd name="T37" fmla="*/ 71 h 108"/>
                  <a:gd name="T38" fmla="*/ 493 w 558"/>
                  <a:gd name="T39" fmla="*/ 73 h 108"/>
                  <a:gd name="T40" fmla="*/ 476 w 558"/>
                  <a:gd name="T41" fmla="*/ 75 h 108"/>
                  <a:gd name="T42" fmla="*/ 459 w 558"/>
                  <a:gd name="T43" fmla="*/ 75 h 108"/>
                  <a:gd name="T44" fmla="*/ 438 w 558"/>
                  <a:gd name="T45" fmla="*/ 75 h 108"/>
                  <a:gd name="T46" fmla="*/ 413 w 558"/>
                  <a:gd name="T47" fmla="*/ 77 h 108"/>
                  <a:gd name="T48" fmla="*/ 382 w 558"/>
                  <a:gd name="T49" fmla="*/ 79 h 108"/>
                  <a:gd name="T50" fmla="*/ 348 w 558"/>
                  <a:gd name="T51" fmla="*/ 83 h 108"/>
                  <a:gd name="T52" fmla="*/ 311 w 558"/>
                  <a:gd name="T53" fmla="*/ 85 h 108"/>
                  <a:gd name="T54" fmla="*/ 268 w 558"/>
                  <a:gd name="T55" fmla="*/ 89 h 108"/>
                  <a:gd name="T56" fmla="*/ 222 w 558"/>
                  <a:gd name="T57" fmla="*/ 92 h 108"/>
                  <a:gd name="T58" fmla="*/ 178 w 558"/>
                  <a:gd name="T59" fmla="*/ 96 h 108"/>
                  <a:gd name="T60" fmla="*/ 139 w 558"/>
                  <a:gd name="T61" fmla="*/ 100 h 108"/>
                  <a:gd name="T62" fmla="*/ 103 w 558"/>
                  <a:gd name="T63" fmla="*/ 102 h 108"/>
                  <a:gd name="T64" fmla="*/ 73 w 558"/>
                  <a:gd name="T65" fmla="*/ 104 h 108"/>
                  <a:gd name="T66" fmla="*/ 46 w 558"/>
                  <a:gd name="T67" fmla="*/ 106 h 108"/>
                  <a:gd name="T68" fmla="*/ 25 w 558"/>
                  <a:gd name="T69" fmla="*/ 108 h 108"/>
                  <a:gd name="T70" fmla="*/ 6 w 558"/>
                  <a:gd name="T71" fmla="*/ 108 h 108"/>
                  <a:gd name="T72" fmla="*/ 0 w 558"/>
                  <a:gd name="T73" fmla="*/ 46 h 108"/>
                  <a:gd name="T74" fmla="*/ 17 w 558"/>
                  <a:gd name="T75" fmla="*/ 46 h 108"/>
                  <a:gd name="T76" fmla="*/ 36 w 558"/>
                  <a:gd name="T77" fmla="*/ 45 h 108"/>
                  <a:gd name="T78" fmla="*/ 57 w 558"/>
                  <a:gd name="T79" fmla="*/ 45 h 108"/>
                  <a:gd name="T80" fmla="*/ 82 w 558"/>
                  <a:gd name="T81" fmla="*/ 41 h 108"/>
                  <a:gd name="T82" fmla="*/ 109 w 558"/>
                  <a:gd name="T83" fmla="*/ 39 h 108"/>
                  <a:gd name="T84" fmla="*/ 138 w 558"/>
                  <a:gd name="T85" fmla="*/ 35 h 108"/>
                  <a:gd name="T86" fmla="*/ 168 w 558"/>
                  <a:gd name="T87" fmla="*/ 29 h 108"/>
                  <a:gd name="T88" fmla="*/ 201 w 558"/>
                  <a:gd name="T89" fmla="*/ 23 h 10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8"/>
                  <a:gd name="T136" fmla="*/ 0 h 108"/>
                  <a:gd name="T137" fmla="*/ 558 w 558"/>
                  <a:gd name="T138" fmla="*/ 108 h 10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8" h="108">
                    <a:moveTo>
                      <a:pt x="201" y="23"/>
                    </a:moveTo>
                    <a:lnTo>
                      <a:pt x="235" y="18"/>
                    </a:lnTo>
                    <a:lnTo>
                      <a:pt x="269" y="14"/>
                    </a:lnTo>
                    <a:lnTo>
                      <a:pt x="300" y="10"/>
                    </a:lnTo>
                    <a:lnTo>
                      <a:pt x="331" y="6"/>
                    </a:lnTo>
                    <a:lnTo>
                      <a:pt x="359" y="4"/>
                    </a:lnTo>
                    <a:lnTo>
                      <a:pt x="388" y="2"/>
                    </a:lnTo>
                    <a:lnTo>
                      <a:pt x="413" y="2"/>
                    </a:lnTo>
                    <a:lnTo>
                      <a:pt x="438" y="0"/>
                    </a:lnTo>
                    <a:lnTo>
                      <a:pt x="449" y="2"/>
                    </a:lnTo>
                    <a:lnTo>
                      <a:pt x="461" y="2"/>
                    </a:lnTo>
                    <a:lnTo>
                      <a:pt x="472" y="2"/>
                    </a:lnTo>
                    <a:lnTo>
                      <a:pt x="482" y="2"/>
                    </a:lnTo>
                    <a:lnTo>
                      <a:pt x="491" y="2"/>
                    </a:lnTo>
                    <a:lnTo>
                      <a:pt x="501" y="4"/>
                    </a:lnTo>
                    <a:lnTo>
                      <a:pt x="508" y="4"/>
                    </a:lnTo>
                    <a:lnTo>
                      <a:pt x="516" y="6"/>
                    </a:lnTo>
                    <a:lnTo>
                      <a:pt x="522" y="8"/>
                    </a:lnTo>
                    <a:lnTo>
                      <a:pt x="529" y="10"/>
                    </a:lnTo>
                    <a:lnTo>
                      <a:pt x="533" y="12"/>
                    </a:lnTo>
                    <a:lnTo>
                      <a:pt x="539" y="14"/>
                    </a:lnTo>
                    <a:lnTo>
                      <a:pt x="543" y="16"/>
                    </a:lnTo>
                    <a:lnTo>
                      <a:pt x="547" y="18"/>
                    </a:lnTo>
                    <a:lnTo>
                      <a:pt x="550" y="22"/>
                    </a:lnTo>
                    <a:lnTo>
                      <a:pt x="552" y="23"/>
                    </a:lnTo>
                    <a:lnTo>
                      <a:pt x="554" y="29"/>
                    </a:lnTo>
                    <a:lnTo>
                      <a:pt x="558" y="35"/>
                    </a:lnTo>
                    <a:lnTo>
                      <a:pt x="558" y="41"/>
                    </a:lnTo>
                    <a:lnTo>
                      <a:pt x="558" y="45"/>
                    </a:lnTo>
                    <a:lnTo>
                      <a:pt x="558" y="48"/>
                    </a:lnTo>
                    <a:lnTo>
                      <a:pt x="554" y="52"/>
                    </a:lnTo>
                    <a:lnTo>
                      <a:pt x="552" y="54"/>
                    </a:lnTo>
                    <a:lnTo>
                      <a:pt x="547" y="58"/>
                    </a:lnTo>
                    <a:lnTo>
                      <a:pt x="541" y="62"/>
                    </a:lnTo>
                    <a:lnTo>
                      <a:pt x="535" y="66"/>
                    </a:lnTo>
                    <a:lnTo>
                      <a:pt x="527" y="67"/>
                    </a:lnTo>
                    <a:lnTo>
                      <a:pt x="520" y="69"/>
                    </a:lnTo>
                    <a:lnTo>
                      <a:pt x="512" y="71"/>
                    </a:lnTo>
                    <a:lnTo>
                      <a:pt x="503" y="73"/>
                    </a:lnTo>
                    <a:lnTo>
                      <a:pt x="493" y="73"/>
                    </a:lnTo>
                    <a:lnTo>
                      <a:pt x="484" y="73"/>
                    </a:lnTo>
                    <a:lnTo>
                      <a:pt x="476" y="75"/>
                    </a:lnTo>
                    <a:lnTo>
                      <a:pt x="468" y="75"/>
                    </a:lnTo>
                    <a:lnTo>
                      <a:pt x="459" y="75"/>
                    </a:lnTo>
                    <a:lnTo>
                      <a:pt x="449" y="75"/>
                    </a:lnTo>
                    <a:lnTo>
                      <a:pt x="438" y="75"/>
                    </a:lnTo>
                    <a:lnTo>
                      <a:pt x="424" y="77"/>
                    </a:lnTo>
                    <a:lnTo>
                      <a:pt x="413" y="77"/>
                    </a:lnTo>
                    <a:lnTo>
                      <a:pt x="397" y="79"/>
                    </a:lnTo>
                    <a:lnTo>
                      <a:pt x="382" y="79"/>
                    </a:lnTo>
                    <a:lnTo>
                      <a:pt x="365" y="81"/>
                    </a:lnTo>
                    <a:lnTo>
                      <a:pt x="348" y="83"/>
                    </a:lnTo>
                    <a:lnTo>
                      <a:pt x="331" y="83"/>
                    </a:lnTo>
                    <a:lnTo>
                      <a:pt x="311" y="85"/>
                    </a:lnTo>
                    <a:lnTo>
                      <a:pt x="290" y="87"/>
                    </a:lnTo>
                    <a:lnTo>
                      <a:pt x="268" y="89"/>
                    </a:lnTo>
                    <a:lnTo>
                      <a:pt x="246" y="90"/>
                    </a:lnTo>
                    <a:lnTo>
                      <a:pt x="222" y="92"/>
                    </a:lnTo>
                    <a:lnTo>
                      <a:pt x="201" y="94"/>
                    </a:lnTo>
                    <a:lnTo>
                      <a:pt x="178" y="96"/>
                    </a:lnTo>
                    <a:lnTo>
                      <a:pt x="159" y="98"/>
                    </a:lnTo>
                    <a:lnTo>
                      <a:pt x="139" y="100"/>
                    </a:lnTo>
                    <a:lnTo>
                      <a:pt x="120" y="102"/>
                    </a:lnTo>
                    <a:lnTo>
                      <a:pt x="103" y="102"/>
                    </a:lnTo>
                    <a:lnTo>
                      <a:pt x="88" y="104"/>
                    </a:lnTo>
                    <a:lnTo>
                      <a:pt x="73" y="104"/>
                    </a:lnTo>
                    <a:lnTo>
                      <a:pt x="59" y="106"/>
                    </a:lnTo>
                    <a:lnTo>
                      <a:pt x="46" y="106"/>
                    </a:lnTo>
                    <a:lnTo>
                      <a:pt x="34" y="106"/>
                    </a:lnTo>
                    <a:lnTo>
                      <a:pt x="25" y="108"/>
                    </a:lnTo>
                    <a:lnTo>
                      <a:pt x="15" y="108"/>
                    </a:lnTo>
                    <a:lnTo>
                      <a:pt x="6" y="108"/>
                    </a:lnTo>
                    <a:lnTo>
                      <a:pt x="0" y="108"/>
                    </a:lnTo>
                    <a:lnTo>
                      <a:pt x="0" y="46"/>
                    </a:lnTo>
                    <a:lnTo>
                      <a:pt x="8" y="46"/>
                    </a:lnTo>
                    <a:lnTo>
                      <a:pt x="17" y="46"/>
                    </a:lnTo>
                    <a:lnTo>
                      <a:pt x="27" y="46"/>
                    </a:lnTo>
                    <a:lnTo>
                      <a:pt x="36" y="45"/>
                    </a:lnTo>
                    <a:lnTo>
                      <a:pt x="48" y="45"/>
                    </a:lnTo>
                    <a:lnTo>
                      <a:pt x="57" y="45"/>
                    </a:lnTo>
                    <a:lnTo>
                      <a:pt x="71" y="43"/>
                    </a:lnTo>
                    <a:lnTo>
                      <a:pt x="82" y="41"/>
                    </a:lnTo>
                    <a:lnTo>
                      <a:pt x="95" y="41"/>
                    </a:lnTo>
                    <a:lnTo>
                      <a:pt x="109" y="39"/>
                    </a:lnTo>
                    <a:lnTo>
                      <a:pt x="122" y="37"/>
                    </a:lnTo>
                    <a:lnTo>
                      <a:pt x="138" y="35"/>
                    </a:lnTo>
                    <a:lnTo>
                      <a:pt x="153" y="33"/>
                    </a:lnTo>
                    <a:lnTo>
                      <a:pt x="168" y="29"/>
                    </a:lnTo>
                    <a:lnTo>
                      <a:pt x="183" y="27"/>
                    </a:lnTo>
                    <a:lnTo>
                      <a:pt x="201" y="23"/>
                    </a:lnTo>
                  </a:path>
                </a:pathLst>
              </a:custGeom>
              <a:solidFill>
                <a:srgbClr val="FF0000"/>
              </a:solidFill>
              <a:ln w="9525" cmpd="sng">
                <a:solidFill>
                  <a:srgbClr val="FF0000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800">
                  <a:latin typeface="Arial" pitchFamily="34" charset="0"/>
                </a:endParaRPr>
              </a:p>
            </p:txBody>
          </p:sp>
          <p:sp>
            <p:nvSpPr>
              <p:cNvPr id="11293" name="Freeform 129"/>
              <p:cNvSpPr>
                <a:spLocks/>
              </p:cNvSpPr>
              <p:nvPr/>
            </p:nvSpPr>
            <p:spPr bwMode="auto">
              <a:xfrm>
                <a:off x="10" y="77"/>
                <a:ext cx="147" cy="687"/>
              </a:xfrm>
              <a:custGeom>
                <a:avLst/>
                <a:gdLst>
                  <a:gd name="T0" fmla="*/ 7 w 147"/>
                  <a:gd name="T1" fmla="*/ 59 h 687"/>
                  <a:gd name="T2" fmla="*/ 1 w 147"/>
                  <a:gd name="T3" fmla="*/ 38 h 687"/>
                  <a:gd name="T4" fmla="*/ 0 w 147"/>
                  <a:gd name="T5" fmla="*/ 23 h 687"/>
                  <a:gd name="T6" fmla="*/ 3 w 147"/>
                  <a:gd name="T7" fmla="*/ 9 h 687"/>
                  <a:gd name="T8" fmla="*/ 9 w 147"/>
                  <a:gd name="T9" fmla="*/ 3 h 687"/>
                  <a:gd name="T10" fmla="*/ 17 w 147"/>
                  <a:gd name="T11" fmla="*/ 0 h 687"/>
                  <a:gd name="T12" fmla="*/ 26 w 147"/>
                  <a:gd name="T13" fmla="*/ 0 h 687"/>
                  <a:gd name="T14" fmla="*/ 38 w 147"/>
                  <a:gd name="T15" fmla="*/ 1 h 687"/>
                  <a:gd name="T16" fmla="*/ 51 w 147"/>
                  <a:gd name="T17" fmla="*/ 5 h 687"/>
                  <a:gd name="T18" fmla="*/ 68 w 147"/>
                  <a:gd name="T19" fmla="*/ 11 h 687"/>
                  <a:gd name="T20" fmla="*/ 87 w 147"/>
                  <a:gd name="T21" fmla="*/ 19 h 687"/>
                  <a:gd name="T22" fmla="*/ 110 w 147"/>
                  <a:gd name="T23" fmla="*/ 26 h 687"/>
                  <a:gd name="T24" fmla="*/ 122 w 147"/>
                  <a:gd name="T25" fmla="*/ 36 h 687"/>
                  <a:gd name="T26" fmla="*/ 122 w 147"/>
                  <a:gd name="T27" fmla="*/ 47 h 687"/>
                  <a:gd name="T28" fmla="*/ 122 w 147"/>
                  <a:gd name="T29" fmla="*/ 67 h 687"/>
                  <a:gd name="T30" fmla="*/ 124 w 147"/>
                  <a:gd name="T31" fmla="*/ 90 h 687"/>
                  <a:gd name="T32" fmla="*/ 126 w 147"/>
                  <a:gd name="T33" fmla="*/ 118 h 687"/>
                  <a:gd name="T34" fmla="*/ 128 w 147"/>
                  <a:gd name="T35" fmla="*/ 155 h 687"/>
                  <a:gd name="T36" fmla="*/ 131 w 147"/>
                  <a:gd name="T37" fmla="*/ 195 h 687"/>
                  <a:gd name="T38" fmla="*/ 133 w 147"/>
                  <a:gd name="T39" fmla="*/ 241 h 687"/>
                  <a:gd name="T40" fmla="*/ 137 w 147"/>
                  <a:gd name="T41" fmla="*/ 292 h 687"/>
                  <a:gd name="T42" fmla="*/ 139 w 147"/>
                  <a:gd name="T43" fmla="*/ 342 h 687"/>
                  <a:gd name="T44" fmla="*/ 141 w 147"/>
                  <a:gd name="T45" fmla="*/ 388 h 687"/>
                  <a:gd name="T46" fmla="*/ 143 w 147"/>
                  <a:gd name="T47" fmla="*/ 430 h 687"/>
                  <a:gd name="T48" fmla="*/ 143 w 147"/>
                  <a:gd name="T49" fmla="*/ 468 h 687"/>
                  <a:gd name="T50" fmla="*/ 145 w 147"/>
                  <a:gd name="T51" fmla="*/ 505 h 687"/>
                  <a:gd name="T52" fmla="*/ 145 w 147"/>
                  <a:gd name="T53" fmla="*/ 535 h 687"/>
                  <a:gd name="T54" fmla="*/ 145 w 147"/>
                  <a:gd name="T55" fmla="*/ 562 h 687"/>
                  <a:gd name="T56" fmla="*/ 147 w 147"/>
                  <a:gd name="T57" fmla="*/ 587 h 687"/>
                  <a:gd name="T58" fmla="*/ 147 w 147"/>
                  <a:gd name="T59" fmla="*/ 608 h 687"/>
                  <a:gd name="T60" fmla="*/ 145 w 147"/>
                  <a:gd name="T61" fmla="*/ 627 h 687"/>
                  <a:gd name="T62" fmla="*/ 145 w 147"/>
                  <a:gd name="T63" fmla="*/ 643 h 687"/>
                  <a:gd name="T64" fmla="*/ 145 w 147"/>
                  <a:gd name="T65" fmla="*/ 656 h 687"/>
                  <a:gd name="T66" fmla="*/ 145 w 147"/>
                  <a:gd name="T67" fmla="*/ 667 h 687"/>
                  <a:gd name="T68" fmla="*/ 143 w 147"/>
                  <a:gd name="T69" fmla="*/ 675 h 687"/>
                  <a:gd name="T70" fmla="*/ 141 w 147"/>
                  <a:gd name="T71" fmla="*/ 679 h 687"/>
                  <a:gd name="T72" fmla="*/ 139 w 147"/>
                  <a:gd name="T73" fmla="*/ 683 h 687"/>
                  <a:gd name="T74" fmla="*/ 133 w 147"/>
                  <a:gd name="T75" fmla="*/ 685 h 687"/>
                  <a:gd name="T76" fmla="*/ 126 w 147"/>
                  <a:gd name="T77" fmla="*/ 687 h 687"/>
                  <a:gd name="T78" fmla="*/ 122 w 147"/>
                  <a:gd name="T79" fmla="*/ 685 h 687"/>
                  <a:gd name="T80" fmla="*/ 118 w 147"/>
                  <a:gd name="T81" fmla="*/ 681 h 687"/>
                  <a:gd name="T82" fmla="*/ 112 w 147"/>
                  <a:gd name="T83" fmla="*/ 675 h 687"/>
                  <a:gd name="T84" fmla="*/ 107 w 147"/>
                  <a:gd name="T85" fmla="*/ 664 h 687"/>
                  <a:gd name="T86" fmla="*/ 103 w 147"/>
                  <a:gd name="T87" fmla="*/ 654 h 687"/>
                  <a:gd name="T88" fmla="*/ 99 w 147"/>
                  <a:gd name="T89" fmla="*/ 637 h 687"/>
                  <a:gd name="T90" fmla="*/ 93 w 147"/>
                  <a:gd name="T91" fmla="*/ 612 h 687"/>
                  <a:gd name="T92" fmla="*/ 89 w 147"/>
                  <a:gd name="T93" fmla="*/ 579 h 687"/>
                  <a:gd name="T94" fmla="*/ 84 w 147"/>
                  <a:gd name="T95" fmla="*/ 541 h 687"/>
                  <a:gd name="T96" fmla="*/ 78 w 147"/>
                  <a:gd name="T97" fmla="*/ 493 h 687"/>
                  <a:gd name="T98" fmla="*/ 72 w 147"/>
                  <a:gd name="T99" fmla="*/ 440 h 687"/>
                  <a:gd name="T100" fmla="*/ 66 w 147"/>
                  <a:gd name="T101" fmla="*/ 378 h 687"/>
                  <a:gd name="T102" fmla="*/ 61 w 147"/>
                  <a:gd name="T103" fmla="*/ 317 h 687"/>
                  <a:gd name="T104" fmla="*/ 55 w 147"/>
                  <a:gd name="T105" fmla="*/ 262 h 687"/>
                  <a:gd name="T106" fmla="*/ 49 w 147"/>
                  <a:gd name="T107" fmla="*/ 214 h 687"/>
                  <a:gd name="T108" fmla="*/ 42 w 147"/>
                  <a:gd name="T109" fmla="*/ 172 h 687"/>
                  <a:gd name="T110" fmla="*/ 34 w 147"/>
                  <a:gd name="T111" fmla="*/ 137 h 687"/>
                  <a:gd name="T112" fmla="*/ 28 w 147"/>
                  <a:gd name="T113" fmla="*/ 109 h 687"/>
                  <a:gd name="T114" fmla="*/ 21 w 147"/>
                  <a:gd name="T115" fmla="*/ 88 h 687"/>
                  <a:gd name="T116" fmla="*/ 13 w 147"/>
                  <a:gd name="T117" fmla="*/ 72 h 687"/>
                  <a:gd name="T118" fmla="*/ 13 w 147"/>
                  <a:gd name="T119" fmla="*/ 72 h 68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47"/>
                  <a:gd name="T181" fmla="*/ 0 h 687"/>
                  <a:gd name="T182" fmla="*/ 147 w 147"/>
                  <a:gd name="T183" fmla="*/ 687 h 68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47" h="687">
                    <a:moveTo>
                      <a:pt x="13" y="72"/>
                    </a:moveTo>
                    <a:lnTo>
                      <a:pt x="7" y="59"/>
                    </a:lnTo>
                    <a:lnTo>
                      <a:pt x="3" y="47"/>
                    </a:lnTo>
                    <a:lnTo>
                      <a:pt x="1" y="38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3" y="9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8" y="1"/>
                    </a:lnTo>
                    <a:lnTo>
                      <a:pt x="44" y="3"/>
                    </a:lnTo>
                    <a:lnTo>
                      <a:pt x="51" y="5"/>
                    </a:lnTo>
                    <a:lnTo>
                      <a:pt x="61" y="7"/>
                    </a:lnTo>
                    <a:lnTo>
                      <a:pt x="68" y="11"/>
                    </a:lnTo>
                    <a:lnTo>
                      <a:pt x="78" y="15"/>
                    </a:lnTo>
                    <a:lnTo>
                      <a:pt x="87" y="19"/>
                    </a:lnTo>
                    <a:lnTo>
                      <a:pt x="99" y="23"/>
                    </a:lnTo>
                    <a:lnTo>
                      <a:pt x="110" y="26"/>
                    </a:lnTo>
                    <a:lnTo>
                      <a:pt x="122" y="32"/>
                    </a:lnTo>
                    <a:lnTo>
                      <a:pt x="122" y="36"/>
                    </a:lnTo>
                    <a:lnTo>
                      <a:pt x="122" y="42"/>
                    </a:lnTo>
                    <a:lnTo>
                      <a:pt x="122" y="47"/>
                    </a:lnTo>
                    <a:lnTo>
                      <a:pt x="122" y="57"/>
                    </a:lnTo>
                    <a:lnTo>
                      <a:pt x="122" y="67"/>
                    </a:lnTo>
                    <a:lnTo>
                      <a:pt x="124" y="78"/>
                    </a:lnTo>
                    <a:lnTo>
                      <a:pt x="124" y="90"/>
                    </a:lnTo>
                    <a:lnTo>
                      <a:pt x="126" y="103"/>
                    </a:lnTo>
                    <a:lnTo>
                      <a:pt x="126" y="118"/>
                    </a:lnTo>
                    <a:lnTo>
                      <a:pt x="128" y="135"/>
                    </a:lnTo>
                    <a:lnTo>
                      <a:pt x="128" y="155"/>
                    </a:lnTo>
                    <a:lnTo>
                      <a:pt x="130" y="174"/>
                    </a:lnTo>
                    <a:lnTo>
                      <a:pt x="131" y="195"/>
                    </a:lnTo>
                    <a:lnTo>
                      <a:pt x="133" y="218"/>
                    </a:lnTo>
                    <a:lnTo>
                      <a:pt x="133" y="241"/>
                    </a:lnTo>
                    <a:lnTo>
                      <a:pt x="135" y="267"/>
                    </a:lnTo>
                    <a:lnTo>
                      <a:pt x="137" y="292"/>
                    </a:lnTo>
                    <a:lnTo>
                      <a:pt x="137" y="317"/>
                    </a:lnTo>
                    <a:lnTo>
                      <a:pt x="139" y="342"/>
                    </a:lnTo>
                    <a:lnTo>
                      <a:pt x="139" y="365"/>
                    </a:lnTo>
                    <a:lnTo>
                      <a:pt x="141" y="388"/>
                    </a:lnTo>
                    <a:lnTo>
                      <a:pt x="141" y="409"/>
                    </a:lnTo>
                    <a:lnTo>
                      <a:pt x="143" y="430"/>
                    </a:lnTo>
                    <a:lnTo>
                      <a:pt x="143" y="449"/>
                    </a:lnTo>
                    <a:lnTo>
                      <a:pt x="143" y="468"/>
                    </a:lnTo>
                    <a:lnTo>
                      <a:pt x="145" y="488"/>
                    </a:lnTo>
                    <a:lnTo>
                      <a:pt x="145" y="505"/>
                    </a:lnTo>
                    <a:lnTo>
                      <a:pt x="145" y="520"/>
                    </a:lnTo>
                    <a:lnTo>
                      <a:pt x="145" y="535"/>
                    </a:lnTo>
                    <a:lnTo>
                      <a:pt x="145" y="549"/>
                    </a:lnTo>
                    <a:lnTo>
                      <a:pt x="145" y="562"/>
                    </a:lnTo>
                    <a:lnTo>
                      <a:pt x="147" y="574"/>
                    </a:lnTo>
                    <a:lnTo>
                      <a:pt x="147" y="587"/>
                    </a:lnTo>
                    <a:lnTo>
                      <a:pt x="147" y="599"/>
                    </a:lnTo>
                    <a:lnTo>
                      <a:pt x="147" y="608"/>
                    </a:lnTo>
                    <a:lnTo>
                      <a:pt x="145" y="618"/>
                    </a:lnTo>
                    <a:lnTo>
                      <a:pt x="145" y="627"/>
                    </a:lnTo>
                    <a:lnTo>
                      <a:pt x="145" y="635"/>
                    </a:lnTo>
                    <a:lnTo>
                      <a:pt x="145" y="643"/>
                    </a:lnTo>
                    <a:lnTo>
                      <a:pt x="145" y="650"/>
                    </a:lnTo>
                    <a:lnTo>
                      <a:pt x="145" y="656"/>
                    </a:lnTo>
                    <a:lnTo>
                      <a:pt x="145" y="662"/>
                    </a:lnTo>
                    <a:lnTo>
                      <a:pt x="145" y="667"/>
                    </a:lnTo>
                    <a:lnTo>
                      <a:pt x="143" y="671"/>
                    </a:lnTo>
                    <a:lnTo>
                      <a:pt x="143" y="675"/>
                    </a:lnTo>
                    <a:lnTo>
                      <a:pt x="143" y="677"/>
                    </a:lnTo>
                    <a:lnTo>
                      <a:pt x="141" y="679"/>
                    </a:lnTo>
                    <a:lnTo>
                      <a:pt x="141" y="681"/>
                    </a:lnTo>
                    <a:lnTo>
                      <a:pt x="139" y="683"/>
                    </a:lnTo>
                    <a:lnTo>
                      <a:pt x="137" y="683"/>
                    </a:lnTo>
                    <a:lnTo>
                      <a:pt x="133" y="685"/>
                    </a:lnTo>
                    <a:lnTo>
                      <a:pt x="130" y="687"/>
                    </a:lnTo>
                    <a:lnTo>
                      <a:pt x="126" y="687"/>
                    </a:lnTo>
                    <a:lnTo>
                      <a:pt x="124" y="687"/>
                    </a:lnTo>
                    <a:lnTo>
                      <a:pt x="122" y="685"/>
                    </a:lnTo>
                    <a:lnTo>
                      <a:pt x="120" y="683"/>
                    </a:lnTo>
                    <a:lnTo>
                      <a:pt x="118" y="681"/>
                    </a:lnTo>
                    <a:lnTo>
                      <a:pt x="116" y="679"/>
                    </a:lnTo>
                    <a:lnTo>
                      <a:pt x="112" y="675"/>
                    </a:lnTo>
                    <a:lnTo>
                      <a:pt x="110" y="669"/>
                    </a:lnTo>
                    <a:lnTo>
                      <a:pt x="107" y="664"/>
                    </a:lnTo>
                    <a:lnTo>
                      <a:pt x="105" y="660"/>
                    </a:lnTo>
                    <a:lnTo>
                      <a:pt x="103" y="654"/>
                    </a:lnTo>
                    <a:lnTo>
                      <a:pt x="101" y="646"/>
                    </a:lnTo>
                    <a:lnTo>
                      <a:pt x="99" y="637"/>
                    </a:lnTo>
                    <a:lnTo>
                      <a:pt x="95" y="625"/>
                    </a:lnTo>
                    <a:lnTo>
                      <a:pt x="93" y="612"/>
                    </a:lnTo>
                    <a:lnTo>
                      <a:pt x="91" y="597"/>
                    </a:lnTo>
                    <a:lnTo>
                      <a:pt x="89" y="579"/>
                    </a:lnTo>
                    <a:lnTo>
                      <a:pt x="86" y="560"/>
                    </a:lnTo>
                    <a:lnTo>
                      <a:pt x="84" y="541"/>
                    </a:lnTo>
                    <a:lnTo>
                      <a:pt x="80" y="518"/>
                    </a:lnTo>
                    <a:lnTo>
                      <a:pt x="78" y="493"/>
                    </a:lnTo>
                    <a:lnTo>
                      <a:pt x="76" y="468"/>
                    </a:lnTo>
                    <a:lnTo>
                      <a:pt x="72" y="440"/>
                    </a:lnTo>
                    <a:lnTo>
                      <a:pt x="70" y="411"/>
                    </a:lnTo>
                    <a:lnTo>
                      <a:pt x="66" y="378"/>
                    </a:lnTo>
                    <a:lnTo>
                      <a:pt x="65" y="348"/>
                    </a:lnTo>
                    <a:lnTo>
                      <a:pt x="61" y="317"/>
                    </a:lnTo>
                    <a:lnTo>
                      <a:pt x="59" y="289"/>
                    </a:lnTo>
                    <a:lnTo>
                      <a:pt x="55" y="262"/>
                    </a:lnTo>
                    <a:lnTo>
                      <a:pt x="51" y="237"/>
                    </a:lnTo>
                    <a:lnTo>
                      <a:pt x="49" y="214"/>
                    </a:lnTo>
                    <a:lnTo>
                      <a:pt x="45" y="193"/>
                    </a:lnTo>
                    <a:lnTo>
                      <a:pt x="42" y="172"/>
                    </a:lnTo>
                    <a:lnTo>
                      <a:pt x="38" y="155"/>
                    </a:lnTo>
                    <a:lnTo>
                      <a:pt x="34" y="137"/>
                    </a:lnTo>
                    <a:lnTo>
                      <a:pt x="30" y="122"/>
                    </a:lnTo>
                    <a:lnTo>
                      <a:pt x="28" y="109"/>
                    </a:lnTo>
                    <a:lnTo>
                      <a:pt x="24" y="97"/>
                    </a:lnTo>
                    <a:lnTo>
                      <a:pt x="21" y="88"/>
                    </a:lnTo>
                    <a:lnTo>
                      <a:pt x="17" y="78"/>
                    </a:lnTo>
                    <a:lnTo>
                      <a:pt x="13" y="72"/>
                    </a:lnTo>
                  </a:path>
                </a:pathLst>
              </a:custGeom>
              <a:solidFill>
                <a:srgbClr val="FF0000"/>
              </a:solidFill>
              <a:ln w="9525" cmpd="sng">
                <a:solidFill>
                  <a:srgbClr val="FF0000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800">
                  <a:latin typeface="Arial" pitchFamily="34" charset="0"/>
                </a:endParaRPr>
              </a:p>
            </p:txBody>
          </p:sp>
          <p:sp>
            <p:nvSpPr>
              <p:cNvPr id="11294" name="Freeform 130"/>
              <p:cNvSpPr>
                <a:spLocks/>
              </p:cNvSpPr>
              <p:nvPr/>
            </p:nvSpPr>
            <p:spPr bwMode="auto">
              <a:xfrm>
                <a:off x="76" y="4"/>
                <a:ext cx="687" cy="608"/>
              </a:xfrm>
              <a:custGeom>
                <a:avLst/>
                <a:gdLst>
                  <a:gd name="T0" fmla="*/ 463 w 687"/>
                  <a:gd name="T1" fmla="*/ 593 h 608"/>
                  <a:gd name="T2" fmla="*/ 475 w 687"/>
                  <a:gd name="T3" fmla="*/ 545 h 608"/>
                  <a:gd name="T4" fmla="*/ 488 w 687"/>
                  <a:gd name="T5" fmla="*/ 474 h 608"/>
                  <a:gd name="T6" fmla="*/ 509 w 687"/>
                  <a:gd name="T7" fmla="*/ 356 h 608"/>
                  <a:gd name="T8" fmla="*/ 518 w 687"/>
                  <a:gd name="T9" fmla="*/ 270 h 608"/>
                  <a:gd name="T10" fmla="*/ 524 w 687"/>
                  <a:gd name="T11" fmla="*/ 216 h 608"/>
                  <a:gd name="T12" fmla="*/ 528 w 687"/>
                  <a:gd name="T13" fmla="*/ 174 h 608"/>
                  <a:gd name="T14" fmla="*/ 530 w 687"/>
                  <a:gd name="T15" fmla="*/ 143 h 608"/>
                  <a:gd name="T16" fmla="*/ 530 w 687"/>
                  <a:gd name="T17" fmla="*/ 122 h 608"/>
                  <a:gd name="T18" fmla="*/ 524 w 687"/>
                  <a:gd name="T19" fmla="*/ 115 h 608"/>
                  <a:gd name="T20" fmla="*/ 507 w 687"/>
                  <a:gd name="T21" fmla="*/ 109 h 608"/>
                  <a:gd name="T22" fmla="*/ 480 w 687"/>
                  <a:gd name="T23" fmla="*/ 105 h 608"/>
                  <a:gd name="T24" fmla="*/ 455 w 687"/>
                  <a:gd name="T25" fmla="*/ 105 h 608"/>
                  <a:gd name="T26" fmla="*/ 427 w 687"/>
                  <a:gd name="T27" fmla="*/ 107 h 608"/>
                  <a:gd name="T28" fmla="*/ 390 w 687"/>
                  <a:gd name="T29" fmla="*/ 111 h 608"/>
                  <a:gd name="T30" fmla="*/ 346 w 687"/>
                  <a:gd name="T31" fmla="*/ 115 h 608"/>
                  <a:gd name="T32" fmla="*/ 293 w 687"/>
                  <a:gd name="T33" fmla="*/ 122 h 608"/>
                  <a:gd name="T34" fmla="*/ 232 w 687"/>
                  <a:gd name="T35" fmla="*/ 130 h 608"/>
                  <a:gd name="T36" fmla="*/ 173 w 687"/>
                  <a:gd name="T37" fmla="*/ 138 h 608"/>
                  <a:gd name="T38" fmla="*/ 121 w 687"/>
                  <a:gd name="T39" fmla="*/ 143 h 608"/>
                  <a:gd name="T40" fmla="*/ 75 w 687"/>
                  <a:gd name="T41" fmla="*/ 147 h 608"/>
                  <a:gd name="T42" fmla="*/ 35 w 687"/>
                  <a:gd name="T43" fmla="*/ 149 h 608"/>
                  <a:gd name="T44" fmla="*/ 0 w 687"/>
                  <a:gd name="T45" fmla="*/ 149 h 608"/>
                  <a:gd name="T46" fmla="*/ 67 w 687"/>
                  <a:gd name="T47" fmla="*/ 99 h 608"/>
                  <a:gd name="T48" fmla="*/ 161 w 687"/>
                  <a:gd name="T49" fmla="*/ 92 h 608"/>
                  <a:gd name="T50" fmla="*/ 253 w 687"/>
                  <a:gd name="T51" fmla="*/ 76 h 608"/>
                  <a:gd name="T52" fmla="*/ 333 w 687"/>
                  <a:gd name="T53" fmla="*/ 61 h 608"/>
                  <a:gd name="T54" fmla="*/ 398 w 687"/>
                  <a:gd name="T55" fmla="*/ 50 h 608"/>
                  <a:gd name="T56" fmla="*/ 452 w 687"/>
                  <a:gd name="T57" fmla="*/ 42 h 608"/>
                  <a:gd name="T58" fmla="*/ 488 w 687"/>
                  <a:gd name="T59" fmla="*/ 34 h 608"/>
                  <a:gd name="T60" fmla="*/ 509 w 687"/>
                  <a:gd name="T61" fmla="*/ 21 h 608"/>
                  <a:gd name="T62" fmla="*/ 518 w 687"/>
                  <a:gd name="T63" fmla="*/ 9 h 608"/>
                  <a:gd name="T64" fmla="*/ 530 w 687"/>
                  <a:gd name="T65" fmla="*/ 2 h 608"/>
                  <a:gd name="T66" fmla="*/ 543 w 687"/>
                  <a:gd name="T67" fmla="*/ 0 h 608"/>
                  <a:gd name="T68" fmla="*/ 561 w 687"/>
                  <a:gd name="T69" fmla="*/ 7 h 608"/>
                  <a:gd name="T70" fmla="*/ 593 w 687"/>
                  <a:gd name="T71" fmla="*/ 25 h 608"/>
                  <a:gd name="T72" fmla="*/ 631 w 687"/>
                  <a:gd name="T73" fmla="*/ 50 h 608"/>
                  <a:gd name="T74" fmla="*/ 650 w 687"/>
                  <a:gd name="T75" fmla="*/ 63 h 608"/>
                  <a:gd name="T76" fmla="*/ 668 w 687"/>
                  <a:gd name="T77" fmla="*/ 76 h 608"/>
                  <a:gd name="T78" fmla="*/ 677 w 687"/>
                  <a:gd name="T79" fmla="*/ 88 h 608"/>
                  <a:gd name="T80" fmla="*/ 685 w 687"/>
                  <a:gd name="T81" fmla="*/ 97 h 608"/>
                  <a:gd name="T82" fmla="*/ 687 w 687"/>
                  <a:gd name="T83" fmla="*/ 105 h 608"/>
                  <a:gd name="T84" fmla="*/ 683 w 687"/>
                  <a:gd name="T85" fmla="*/ 122 h 608"/>
                  <a:gd name="T86" fmla="*/ 670 w 687"/>
                  <a:gd name="T87" fmla="*/ 134 h 608"/>
                  <a:gd name="T88" fmla="*/ 654 w 687"/>
                  <a:gd name="T89" fmla="*/ 140 h 608"/>
                  <a:gd name="T90" fmla="*/ 648 w 687"/>
                  <a:gd name="T91" fmla="*/ 149 h 608"/>
                  <a:gd name="T92" fmla="*/ 641 w 687"/>
                  <a:gd name="T93" fmla="*/ 166 h 608"/>
                  <a:gd name="T94" fmla="*/ 633 w 687"/>
                  <a:gd name="T95" fmla="*/ 191 h 608"/>
                  <a:gd name="T96" fmla="*/ 624 w 687"/>
                  <a:gd name="T97" fmla="*/ 224 h 608"/>
                  <a:gd name="T98" fmla="*/ 612 w 687"/>
                  <a:gd name="T99" fmla="*/ 264 h 608"/>
                  <a:gd name="T100" fmla="*/ 601 w 687"/>
                  <a:gd name="T101" fmla="*/ 312 h 608"/>
                  <a:gd name="T102" fmla="*/ 587 w 687"/>
                  <a:gd name="T103" fmla="*/ 367 h 608"/>
                  <a:gd name="T104" fmla="*/ 574 w 687"/>
                  <a:gd name="T105" fmla="*/ 430 h 608"/>
                  <a:gd name="T106" fmla="*/ 559 w 687"/>
                  <a:gd name="T107" fmla="*/ 501 h 608"/>
                  <a:gd name="T108" fmla="*/ 543 w 687"/>
                  <a:gd name="T109" fmla="*/ 580 h 608"/>
                  <a:gd name="T110" fmla="*/ 540 w 687"/>
                  <a:gd name="T111" fmla="*/ 608 h 60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87"/>
                  <a:gd name="T169" fmla="*/ 0 h 608"/>
                  <a:gd name="T170" fmla="*/ 687 w 687"/>
                  <a:gd name="T171" fmla="*/ 608 h 60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87" h="608">
                    <a:moveTo>
                      <a:pt x="540" y="608"/>
                    </a:moveTo>
                    <a:lnTo>
                      <a:pt x="459" y="608"/>
                    </a:lnTo>
                    <a:lnTo>
                      <a:pt x="463" y="593"/>
                    </a:lnTo>
                    <a:lnTo>
                      <a:pt x="467" y="578"/>
                    </a:lnTo>
                    <a:lnTo>
                      <a:pt x="471" y="562"/>
                    </a:lnTo>
                    <a:lnTo>
                      <a:pt x="475" y="545"/>
                    </a:lnTo>
                    <a:lnTo>
                      <a:pt x="478" y="528"/>
                    </a:lnTo>
                    <a:lnTo>
                      <a:pt x="482" y="511"/>
                    </a:lnTo>
                    <a:lnTo>
                      <a:pt x="488" y="474"/>
                    </a:lnTo>
                    <a:lnTo>
                      <a:pt x="496" y="436"/>
                    </a:lnTo>
                    <a:lnTo>
                      <a:pt x="501" y="396"/>
                    </a:lnTo>
                    <a:lnTo>
                      <a:pt x="509" y="356"/>
                    </a:lnTo>
                    <a:lnTo>
                      <a:pt x="515" y="312"/>
                    </a:lnTo>
                    <a:lnTo>
                      <a:pt x="517" y="291"/>
                    </a:lnTo>
                    <a:lnTo>
                      <a:pt x="518" y="270"/>
                    </a:lnTo>
                    <a:lnTo>
                      <a:pt x="520" y="251"/>
                    </a:lnTo>
                    <a:lnTo>
                      <a:pt x="522" y="233"/>
                    </a:lnTo>
                    <a:lnTo>
                      <a:pt x="524" y="216"/>
                    </a:lnTo>
                    <a:lnTo>
                      <a:pt x="526" y="201"/>
                    </a:lnTo>
                    <a:lnTo>
                      <a:pt x="528" y="187"/>
                    </a:lnTo>
                    <a:lnTo>
                      <a:pt x="528" y="174"/>
                    </a:lnTo>
                    <a:lnTo>
                      <a:pt x="530" y="163"/>
                    </a:lnTo>
                    <a:lnTo>
                      <a:pt x="530" y="153"/>
                    </a:lnTo>
                    <a:lnTo>
                      <a:pt x="530" y="143"/>
                    </a:lnTo>
                    <a:lnTo>
                      <a:pt x="530" y="136"/>
                    </a:lnTo>
                    <a:lnTo>
                      <a:pt x="530" y="128"/>
                    </a:lnTo>
                    <a:lnTo>
                      <a:pt x="530" y="122"/>
                    </a:lnTo>
                    <a:lnTo>
                      <a:pt x="530" y="118"/>
                    </a:lnTo>
                    <a:lnTo>
                      <a:pt x="528" y="117"/>
                    </a:lnTo>
                    <a:lnTo>
                      <a:pt x="524" y="115"/>
                    </a:lnTo>
                    <a:lnTo>
                      <a:pt x="520" y="113"/>
                    </a:lnTo>
                    <a:lnTo>
                      <a:pt x="513" y="111"/>
                    </a:lnTo>
                    <a:lnTo>
                      <a:pt x="507" y="109"/>
                    </a:lnTo>
                    <a:lnTo>
                      <a:pt x="499" y="107"/>
                    </a:lnTo>
                    <a:lnTo>
                      <a:pt x="490" y="107"/>
                    </a:lnTo>
                    <a:lnTo>
                      <a:pt x="480" y="105"/>
                    </a:lnTo>
                    <a:lnTo>
                      <a:pt x="469" y="105"/>
                    </a:lnTo>
                    <a:lnTo>
                      <a:pt x="463" y="105"/>
                    </a:lnTo>
                    <a:lnTo>
                      <a:pt x="455" y="105"/>
                    </a:lnTo>
                    <a:lnTo>
                      <a:pt x="446" y="105"/>
                    </a:lnTo>
                    <a:lnTo>
                      <a:pt x="436" y="107"/>
                    </a:lnTo>
                    <a:lnTo>
                      <a:pt x="427" y="107"/>
                    </a:lnTo>
                    <a:lnTo>
                      <a:pt x="415" y="107"/>
                    </a:lnTo>
                    <a:lnTo>
                      <a:pt x="404" y="109"/>
                    </a:lnTo>
                    <a:lnTo>
                      <a:pt x="390" y="111"/>
                    </a:lnTo>
                    <a:lnTo>
                      <a:pt x="377" y="111"/>
                    </a:lnTo>
                    <a:lnTo>
                      <a:pt x="362" y="113"/>
                    </a:lnTo>
                    <a:lnTo>
                      <a:pt x="346" y="115"/>
                    </a:lnTo>
                    <a:lnTo>
                      <a:pt x="329" y="117"/>
                    </a:lnTo>
                    <a:lnTo>
                      <a:pt x="312" y="118"/>
                    </a:lnTo>
                    <a:lnTo>
                      <a:pt x="293" y="122"/>
                    </a:lnTo>
                    <a:lnTo>
                      <a:pt x="274" y="124"/>
                    </a:lnTo>
                    <a:lnTo>
                      <a:pt x="253" y="128"/>
                    </a:lnTo>
                    <a:lnTo>
                      <a:pt x="232" y="130"/>
                    </a:lnTo>
                    <a:lnTo>
                      <a:pt x="211" y="134"/>
                    </a:lnTo>
                    <a:lnTo>
                      <a:pt x="192" y="136"/>
                    </a:lnTo>
                    <a:lnTo>
                      <a:pt x="173" y="138"/>
                    </a:lnTo>
                    <a:lnTo>
                      <a:pt x="155" y="140"/>
                    </a:lnTo>
                    <a:lnTo>
                      <a:pt x="138" y="141"/>
                    </a:lnTo>
                    <a:lnTo>
                      <a:pt x="121" y="143"/>
                    </a:lnTo>
                    <a:lnTo>
                      <a:pt x="104" y="145"/>
                    </a:lnTo>
                    <a:lnTo>
                      <a:pt x="88" y="147"/>
                    </a:lnTo>
                    <a:lnTo>
                      <a:pt x="75" y="147"/>
                    </a:lnTo>
                    <a:lnTo>
                      <a:pt x="60" y="149"/>
                    </a:lnTo>
                    <a:lnTo>
                      <a:pt x="46" y="149"/>
                    </a:lnTo>
                    <a:lnTo>
                      <a:pt x="35" y="149"/>
                    </a:lnTo>
                    <a:lnTo>
                      <a:pt x="23" y="149"/>
                    </a:lnTo>
                    <a:lnTo>
                      <a:pt x="12" y="149"/>
                    </a:lnTo>
                    <a:lnTo>
                      <a:pt x="0" y="149"/>
                    </a:lnTo>
                    <a:lnTo>
                      <a:pt x="0" y="99"/>
                    </a:lnTo>
                    <a:lnTo>
                      <a:pt x="35" y="99"/>
                    </a:lnTo>
                    <a:lnTo>
                      <a:pt x="67" y="99"/>
                    </a:lnTo>
                    <a:lnTo>
                      <a:pt x="98" y="97"/>
                    </a:lnTo>
                    <a:lnTo>
                      <a:pt x="130" y="96"/>
                    </a:lnTo>
                    <a:lnTo>
                      <a:pt x="161" y="92"/>
                    </a:lnTo>
                    <a:lnTo>
                      <a:pt x="192" y="88"/>
                    </a:lnTo>
                    <a:lnTo>
                      <a:pt x="222" y="84"/>
                    </a:lnTo>
                    <a:lnTo>
                      <a:pt x="253" y="76"/>
                    </a:lnTo>
                    <a:lnTo>
                      <a:pt x="281" y="71"/>
                    </a:lnTo>
                    <a:lnTo>
                      <a:pt x="308" y="65"/>
                    </a:lnTo>
                    <a:lnTo>
                      <a:pt x="333" y="61"/>
                    </a:lnTo>
                    <a:lnTo>
                      <a:pt x="356" y="55"/>
                    </a:lnTo>
                    <a:lnTo>
                      <a:pt x="379" y="52"/>
                    </a:lnTo>
                    <a:lnTo>
                      <a:pt x="398" y="50"/>
                    </a:lnTo>
                    <a:lnTo>
                      <a:pt x="417" y="46"/>
                    </a:lnTo>
                    <a:lnTo>
                      <a:pt x="434" y="44"/>
                    </a:lnTo>
                    <a:lnTo>
                      <a:pt x="452" y="42"/>
                    </a:lnTo>
                    <a:lnTo>
                      <a:pt x="465" y="40"/>
                    </a:lnTo>
                    <a:lnTo>
                      <a:pt x="476" y="36"/>
                    </a:lnTo>
                    <a:lnTo>
                      <a:pt x="488" y="34"/>
                    </a:lnTo>
                    <a:lnTo>
                      <a:pt x="496" y="30"/>
                    </a:lnTo>
                    <a:lnTo>
                      <a:pt x="503" y="27"/>
                    </a:lnTo>
                    <a:lnTo>
                      <a:pt x="509" y="21"/>
                    </a:lnTo>
                    <a:lnTo>
                      <a:pt x="515" y="15"/>
                    </a:lnTo>
                    <a:lnTo>
                      <a:pt x="517" y="11"/>
                    </a:lnTo>
                    <a:lnTo>
                      <a:pt x="518" y="9"/>
                    </a:lnTo>
                    <a:lnTo>
                      <a:pt x="522" y="6"/>
                    </a:lnTo>
                    <a:lnTo>
                      <a:pt x="524" y="4"/>
                    </a:lnTo>
                    <a:lnTo>
                      <a:pt x="530" y="2"/>
                    </a:lnTo>
                    <a:lnTo>
                      <a:pt x="534" y="0"/>
                    </a:lnTo>
                    <a:lnTo>
                      <a:pt x="538" y="0"/>
                    </a:lnTo>
                    <a:lnTo>
                      <a:pt x="543" y="0"/>
                    </a:lnTo>
                    <a:lnTo>
                      <a:pt x="547" y="2"/>
                    </a:lnTo>
                    <a:lnTo>
                      <a:pt x="555" y="4"/>
                    </a:lnTo>
                    <a:lnTo>
                      <a:pt x="561" y="7"/>
                    </a:lnTo>
                    <a:lnTo>
                      <a:pt x="570" y="13"/>
                    </a:lnTo>
                    <a:lnTo>
                      <a:pt x="582" y="19"/>
                    </a:lnTo>
                    <a:lnTo>
                      <a:pt x="593" y="25"/>
                    </a:lnTo>
                    <a:lnTo>
                      <a:pt x="606" y="34"/>
                    </a:lnTo>
                    <a:lnTo>
                      <a:pt x="622" y="44"/>
                    </a:lnTo>
                    <a:lnTo>
                      <a:pt x="631" y="50"/>
                    </a:lnTo>
                    <a:lnTo>
                      <a:pt x="637" y="53"/>
                    </a:lnTo>
                    <a:lnTo>
                      <a:pt x="645" y="59"/>
                    </a:lnTo>
                    <a:lnTo>
                      <a:pt x="650" y="63"/>
                    </a:lnTo>
                    <a:lnTo>
                      <a:pt x="656" y="69"/>
                    </a:lnTo>
                    <a:lnTo>
                      <a:pt x="662" y="73"/>
                    </a:lnTo>
                    <a:lnTo>
                      <a:pt x="668" y="76"/>
                    </a:lnTo>
                    <a:lnTo>
                      <a:pt x="671" y="80"/>
                    </a:lnTo>
                    <a:lnTo>
                      <a:pt x="675" y="84"/>
                    </a:lnTo>
                    <a:lnTo>
                      <a:pt x="677" y="88"/>
                    </a:lnTo>
                    <a:lnTo>
                      <a:pt x="681" y="92"/>
                    </a:lnTo>
                    <a:lnTo>
                      <a:pt x="683" y="96"/>
                    </a:lnTo>
                    <a:lnTo>
                      <a:pt x="685" y="97"/>
                    </a:lnTo>
                    <a:lnTo>
                      <a:pt x="685" y="101"/>
                    </a:lnTo>
                    <a:lnTo>
                      <a:pt x="687" y="103"/>
                    </a:lnTo>
                    <a:lnTo>
                      <a:pt x="687" y="105"/>
                    </a:lnTo>
                    <a:lnTo>
                      <a:pt x="687" y="111"/>
                    </a:lnTo>
                    <a:lnTo>
                      <a:pt x="685" y="117"/>
                    </a:lnTo>
                    <a:lnTo>
                      <a:pt x="683" y="122"/>
                    </a:lnTo>
                    <a:lnTo>
                      <a:pt x="679" y="126"/>
                    </a:lnTo>
                    <a:lnTo>
                      <a:pt x="675" y="130"/>
                    </a:lnTo>
                    <a:lnTo>
                      <a:pt x="670" y="134"/>
                    </a:lnTo>
                    <a:lnTo>
                      <a:pt x="664" y="136"/>
                    </a:lnTo>
                    <a:lnTo>
                      <a:pt x="656" y="140"/>
                    </a:lnTo>
                    <a:lnTo>
                      <a:pt x="654" y="140"/>
                    </a:lnTo>
                    <a:lnTo>
                      <a:pt x="652" y="143"/>
                    </a:lnTo>
                    <a:lnTo>
                      <a:pt x="650" y="145"/>
                    </a:lnTo>
                    <a:lnTo>
                      <a:pt x="648" y="149"/>
                    </a:lnTo>
                    <a:lnTo>
                      <a:pt x="647" y="155"/>
                    </a:lnTo>
                    <a:lnTo>
                      <a:pt x="645" y="161"/>
                    </a:lnTo>
                    <a:lnTo>
                      <a:pt x="641" y="166"/>
                    </a:lnTo>
                    <a:lnTo>
                      <a:pt x="639" y="174"/>
                    </a:lnTo>
                    <a:lnTo>
                      <a:pt x="635" y="184"/>
                    </a:lnTo>
                    <a:lnTo>
                      <a:pt x="633" y="191"/>
                    </a:lnTo>
                    <a:lnTo>
                      <a:pt x="629" y="203"/>
                    </a:lnTo>
                    <a:lnTo>
                      <a:pt x="626" y="212"/>
                    </a:lnTo>
                    <a:lnTo>
                      <a:pt x="624" y="224"/>
                    </a:lnTo>
                    <a:lnTo>
                      <a:pt x="620" y="237"/>
                    </a:lnTo>
                    <a:lnTo>
                      <a:pt x="616" y="251"/>
                    </a:lnTo>
                    <a:lnTo>
                      <a:pt x="612" y="264"/>
                    </a:lnTo>
                    <a:lnTo>
                      <a:pt x="608" y="279"/>
                    </a:lnTo>
                    <a:lnTo>
                      <a:pt x="605" y="296"/>
                    </a:lnTo>
                    <a:lnTo>
                      <a:pt x="601" y="312"/>
                    </a:lnTo>
                    <a:lnTo>
                      <a:pt x="597" y="329"/>
                    </a:lnTo>
                    <a:lnTo>
                      <a:pt x="593" y="348"/>
                    </a:lnTo>
                    <a:lnTo>
                      <a:pt x="587" y="367"/>
                    </a:lnTo>
                    <a:lnTo>
                      <a:pt x="583" y="388"/>
                    </a:lnTo>
                    <a:lnTo>
                      <a:pt x="580" y="409"/>
                    </a:lnTo>
                    <a:lnTo>
                      <a:pt x="574" y="430"/>
                    </a:lnTo>
                    <a:lnTo>
                      <a:pt x="570" y="453"/>
                    </a:lnTo>
                    <a:lnTo>
                      <a:pt x="564" y="476"/>
                    </a:lnTo>
                    <a:lnTo>
                      <a:pt x="559" y="501"/>
                    </a:lnTo>
                    <a:lnTo>
                      <a:pt x="555" y="526"/>
                    </a:lnTo>
                    <a:lnTo>
                      <a:pt x="549" y="553"/>
                    </a:lnTo>
                    <a:lnTo>
                      <a:pt x="543" y="580"/>
                    </a:lnTo>
                    <a:lnTo>
                      <a:pt x="540" y="608"/>
                    </a:lnTo>
                  </a:path>
                </a:pathLst>
              </a:custGeom>
              <a:solidFill>
                <a:srgbClr val="FF0000"/>
              </a:solidFill>
              <a:ln w="9525" cmpd="sng">
                <a:solidFill>
                  <a:srgbClr val="FF0000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800">
                  <a:latin typeface="Arial" pitchFamily="34" charset="0"/>
                </a:endParaRPr>
              </a:p>
            </p:txBody>
          </p:sp>
        </p:grpSp>
      </p:grpSp>
      <p:grpSp>
        <p:nvGrpSpPr>
          <p:cNvPr id="11295" name="Group 135"/>
          <p:cNvGrpSpPr>
            <a:grpSpLocks/>
          </p:cNvGrpSpPr>
          <p:nvPr/>
        </p:nvGrpSpPr>
        <p:grpSpPr bwMode="auto">
          <a:xfrm>
            <a:off x="1987550" y="2362200"/>
            <a:ext cx="1843088" cy="1843088"/>
            <a:chOff x="0" y="0"/>
            <a:chExt cx="1161" cy="1161"/>
          </a:xfrm>
        </p:grpSpPr>
        <p:sp>
          <p:nvSpPr>
            <p:cNvPr id="11296" name="AutoShape 134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161" cy="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136"/>
            <p:cNvSpPr>
              <a:spLocks noEditPoints="1" noChangeArrowheads="1"/>
            </p:cNvSpPr>
            <p:nvPr/>
          </p:nvSpPr>
          <p:spPr bwMode="auto">
            <a:xfrm>
              <a:off x="6" y="4"/>
              <a:ext cx="1142" cy="1144"/>
            </a:xfrm>
            <a:custGeom>
              <a:avLst/>
              <a:gdLst>
                <a:gd name="T0" fmla="*/ 205 w 1142"/>
                <a:gd name="T1" fmla="*/ 337 h 1144"/>
                <a:gd name="T2" fmla="*/ 270 w 1142"/>
                <a:gd name="T3" fmla="*/ 335 h 1144"/>
                <a:gd name="T4" fmla="*/ 302 w 1142"/>
                <a:gd name="T5" fmla="*/ 486 h 1144"/>
                <a:gd name="T6" fmla="*/ 301 w 1142"/>
                <a:gd name="T7" fmla="*/ 619 h 1144"/>
                <a:gd name="T8" fmla="*/ 299 w 1142"/>
                <a:gd name="T9" fmla="*/ 684 h 1144"/>
                <a:gd name="T10" fmla="*/ 279 w 1142"/>
                <a:gd name="T11" fmla="*/ 711 h 1144"/>
                <a:gd name="T12" fmla="*/ 258 w 1142"/>
                <a:gd name="T13" fmla="*/ 630 h 1144"/>
                <a:gd name="T14" fmla="*/ 235 w 1142"/>
                <a:gd name="T15" fmla="*/ 463 h 1144"/>
                <a:gd name="T16" fmla="*/ 542 w 1142"/>
                <a:gd name="T17" fmla="*/ 442 h 1144"/>
                <a:gd name="T18" fmla="*/ 527 w 1142"/>
                <a:gd name="T19" fmla="*/ 577 h 1144"/>
                <a:gd name="T20" fmla="*/ 469 w 1142"/>
                <a:gd name="T21" fmla="*/ 446 h 1144"/>
                <a:gd name="T22" fmla="*/ 471 w 1142"/>
                <a:gd name="T23" fmla="*/ 373 h 1144"/>
                <a:gd name="T24" fmla="*/ 448 w 1142"/>
                <a:gd name="T25" fmla="*/ 360 h 1144"/>
                <a:gd name="T26" fmla="*/ 343 w 1142"/>
                <a:gd name="T27" fmla="*/ 381 h 1144"/>
                <a:gd name="T28" fmla="*/ 341 w 1142"/>
                <a:gd name="T29" fmla="*/ 339 h 1144"/>
                <a:gd name="T30" fmla="*/ 481 w 1142"/>
                <a:gd name="T31" fmla="*/ 293 h 1144"/>
                <a:gd name="T32" fmla="*/ 542 w 1142"/>
                <a:gd name="T33" fmla="*/ 297 h 1144"/>
                <a:gd name="T34" fmla="*/ 592 w 1142"/>
                <a:gd name="T35" fmla="*/ 360 h 1144"/>
                <a:gd name="T36" fmla="*/ 553 w 1142"/>
                <a:gd name="T37" fmla="*/ 414 h 1144"/>
                <a:gd name="T38" fmla="*/ 555 w 1142"/>
                <a:gd name="T39" fmla="*/ 588 h 1144"/>
                <a:gd name="T40" fmla="*/ 532 w 1142"/>
                <a:gd name="T41" fmla="*/ 605 h 1144"/>
                <a:gd name="T42" fmla="*/ 446 w 1142"/>
                <a:gd name="T43" fmla="*/ 622 h 1144"/>
                <a:gd name="T44" fmla="*/ 295 w 1142"/>
                <a:gd name="T45" fmla="*/ 644 h 1144"/>
                <a:gd name="T46" fmla="*/ 383 w 1142"/>
                <a:gd name="T47" fmla="*/ 575 h 1144"/>
                <a:gd name="T48" fmla="*/ 496 w 1142"/>
                <a:gd name="T49" fmla="*/ 550 h 1144"/>
                <a:gd name="T50" fmla="*/ 703 w 1142"/>
                <a:gd name="T51" fmla="*/ 73 h 1144"/>
                <a:gd name="T52" fmla="*/ 791 w 1142"/>
                <a:gd name="T53" fmla="*/ 172 h 1144"/>
                <a:gd name="T54" fmla="*/ 789 w 1142"/>
                <a:gd name="T55" fmla="*/ 257 h 1144"/>
                <a:gd name="T56" fmla="*/ 783 w 1142"/>
                <a:gd name="T57" fmla="*/ 364 h 1144"/>
                <a:gd name="T58" fmla="*/ 781 w 1142"/>
                <a:gd name="T59" fmla="*/ 536 h 1144"/>
                <a:gd name="T60" fmla="*/ 781 w 1142"/>
                <a:gd name="T61" fmla="*/ 739 h 1144"/>
                <a:gd name="T62" fmla="*/ 779 w 1142"/>
                <a:gd name="T63" fmla="*/ 919 h 1144"/>
                <a:gd name="T64" fmla="*/ 760 w 1142"/>
                <a:gd name="T65" fmla="*/ 1084 h 1144"/>
                <a:gd name="T66" fmla="*/ 711 w 1142"/>
                <a:gd name="T67" fmla="*/ 1142 h 1144"/>
                <a:gd name="T68" fmla="*/ 645 w 1142"/>
                <a:gd name="T69" fmla="*/ 1052 h 1144"/>
                <a:gd name="T70" fmla="*/ 548 w 1142"/>
                <a:gd name="T71" fmla="*/ 977 h 1144"/>
                <a:gd name="T72" fmla="*/ 529 w 1142"/>
                <a:gd name="T73" fmla="*/ 954 h 1144"/>
                <a:gd name="T74" fmla="*/ 578 w 1142"/>
                <a:gd name="T75" fmla="*/ 956 h 1144"/>
                <a:gd name="T76" fmla="*/ 670 w 1142"/>
                <a:gd name="T77" fmla="*/ 967 h 1144"/>
                <a:gd name="T78" fmla="*/ 707 w 1142"/>
                <a:gd name="T79" fmla="*/ 935 h 1144"/>
                <a:gd name="T80" fmla="*/ 720 w 1142"/>
                <a:gd name="T81" fmla="*/ 789 h 1144"/>
                <a:gd name="T82" fmla="*/ 720 w 1142"/>
                <a:gd name="T83" fmla="*/ 398 h 1144"/>
                <a:gd name="T84" fmla="*/ 701 w 1142"/>
                <a:gd name="T85" fmla="*/ 161 h 1144"/>
                <a:gd name="T86" fmla="*/ 674 w 1142"/>
                <a:gd name="T87" fmla="*/ 84 h 1144"/>
                <a:gd name="T88" fmla="*/ 1122 w 1142"/>
                <a:gd name="T89" fmla="*/ 98 h 1144"/>
                <a:gd name="T90" fmla="*/ 1053 w 1142"/>
                <a:gd name="T91" fmla="*/ 101 h 1144"/>
                <a:gd name="T92" fmla="*/ 929 w 1142"/>
                <a:gd name="T93" fmla="*/ 94 h 1144"/>
                <a:gd name="T94" fmla="*/ 852 w 1142"/>
                <a:gd name="T95" fmla="*/ 92 h 1144"/>
                <a:gd name="T96" fmla="*/ 764 w 1142"/>
                <a:gd name="T97" fmla="*/ 96 h 1144"/>
                <a:gd name="T98" fmla="*/ 431 w 1142"/>
                <a:gd name="T99" fmla="*/ 130 h 1144"/>
                <a:gd name="T100" fmla="*/ 142 w 1142"/>
                <a:gd name="T101" fmla="*/ 180 h 1144"/>
                <a:gd name="T102" fmla="*/ 78 w 1142"/>
                <a:gd name="T103" fmla="*/ 184 h 1144"/>
                <a:gd name="T104" fmla="*/ 7 w 1142"/>
                <a:gd name="T105" fmla="*/ 130 h 1144"/>
                <a:gd name="T106" fmla="*/ 11 w 1142"/>
                <a:gd name="T107" fmla="*/ 109 h 1144"/>
                <a:gd name="T108" fmla="*/ 82 w 1142"/>
                <a:gd name="T109" fmla="*/ 103 h 1144"/>
                <a:gd name="T110" fmla="*/ 429 w 1142"/>
                <a:gd name="T111" fmla="*/ 75 h 1144"/>
                <a:gd name="T112" fmla="*/ 645 w 1142"/>
                <a:gd name="T113" fmla="*/ 44 h 1144"/>
                <a:gd name="T114" fmla="*/ 887 w 1142"/>
                <a:gd name="T115" fmla="*/ 9 h 1144"/>
                <a:gd name="T116" fmla="*/ 1002 w 1142"/>
                <a:gd name="T117" fmla="*/ 2 h 1144"/>
                <a:gd name="T118" fmla="*/ 1134 w 1142"/>
                <a:gd name="T119" fmla="*/ 69 h 11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42"/>
                <a:gd name="T181" fmla="*/ 0 h 1144"/>
                <a:gd name="T182" fmla="*/ 1142 w 1142"/>
                <a:gd name="T183" fmla="*/ 1144 h 11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42" h="1144">
                  <a:moveTo>
                    <a:pt x="212" y="396"/>
                  </a:moveTo>
                  <a:lnTo>
                    <a:pt x="207" y="389"/>
                  </a:lnTo>
                  <a:lnTo>
                    <a:pt x="203" y="383"/>
                  </a:lnTo>
                  <a:lnTo>
                    <a:pt x="201" y="375"/>
                  </a:lnTo>
                  <a:lnTo>
                    <a:pt x="199" y="370"/>
                  </a:lnTo>
                  <a:lnTo>
                    <a:pt x="199" y="364"/>
                  </a:lnTo>
                  <a:lnTo>
                    <a:pt x="199" y="356"/>
                  </a:lnTo>
                  <a:lnTo>
                    <a:pt x="201" y="350"/>
                  </a:lnTo>
                  <a:lnTo>
                    <a:pt x="203" y="343"/>
                  </a:lnTo>
                  <a:lnTo>
                    <a:pt x="203" y="341"/>
                  </a:lnTo>
                  <a:lnTo>
                    <a:pt x="205" y="337"/>
                  </a:lnTo>
                  <a:lnTo>
                    <a:pt x="207" y="335"/>
                  </a:lnTo>
                  <a:lnTo>
                    <a:pt x="210" y="333"/>
                  </a:lnTo>
                  <a:lnTo>
                    <a:pt x="214" y="331"/>
                  </a:lnTo>
                  <a:lnTo>
                    <a:pt x="218" y="331"/>
                  </a:lnTo>
                  <a:lnTo>
                    <a:pt x="224" y="329"/>
                  </a:lnTo>
                  <a:lnTo>
                    <a:pt x="230" y="329"/>
                  </a:lnTo>
                  <a:lnTo>
                    <a:pt x="235" y="329"/>
                  </a:lnTo>
                  <a:lnTo>
                    <a:pt x="243" y="331"/>
                  </a:lnTo>
                  <a:lnTo>
                    <a:pt x="251" y="331"/>
                  </a:lnTo>
                  <a:lnTo>
                    <a:pt x="260" y="333"/>
                  </a:lnTo>
                  <a:lnTo>
                    <a:pt x="270" y="335"/>
                  </a:lnTo>
                  <a:lnTo>
                    <a:pt x="279" y="337"/>
                  </a:lnTo>
                  <a:lnTo>
                    <a:pt x="291" y="341"/>
                  </a:lnTo>
                  <a:lnTo>
                    <a:pt x="302" y="343"/>
                  </a:lnTo>
                  <a:lnTo>
                    <a:pt x="302" y="364"/>
                  </a:lnTo>
                  <a:lnTo>
                    <a:pt x="302" y="383"/>
                  </a:lnTo>
                  <a:lnTo>
                    <a:pt x="302" y="402"/>
                  </a:lnTo>
                  <a:lnTo>
                    <a:pt x="302" y="419"/>
                  </a:lnTo>
                  <a:lnTo>
                    <a:pt x="302" y="437"/>
                  </a:lnTo>
                  <a:lnTo>
                    <a:pt x="302" y="454"/>
                  </a:lnTo>
                  <a:lnTo>
                    <a:pt x="302" y="469"/>
                  </a:lnTo>
                  <a:lnTo>
                    <a:pt x="302" y="486"/>
                  </a:lnTo>
                  <a:lnTo>
                    <a:pt x="302" y="500"/>
                  </a:lnTo>
                  <a:lnTo>
                    <a:pt x="302" y="515"/>
                  </a:lnTo>
                  <a:lnTo>
                    <a:pt x="302" y="529"/>
                  </a:lnTo>
                  <a:lnTo>
                    <a:pt x="302" y="542"/>
                  </a:lnTo>
                  <a:lnTo>
                    <a:pt x="302" y="555"/>
                  </a:lnTo>
                  <a:lnTo>
                    <a:pt x="301" y="567"/>
                  </a:lnTo>
                  <a:lnTo>
                    <a:pt x="301" y="578"/>
                  </a:lnTo>
                  <a:lnTo>
                    <a:pt x="301" y="590"/>
                  </a:lnTo>
                  <a:lnTo>
                    <a:pt x="301" y="599"/>
                  </a:lnTo>
                  <a:lnTo>
                    <a:pt x="301" y="609"/>
                  </a:lnTo>
                  <a:lnTo>
                    <a:pt x="301" y="619"/>
                  </a:lnTo>
                  <a:lnTo>
                    <a:pt x="301" y="628"/>
                  </a:lnTo>
                  <a:lnTo>
                    <a:pt x="301" y="636"/>
                  </a:lnTo>
                  <a:lnTo>
                    <a:pt x="301" y="644"/>
                  </a:lnTo>
                  <a:lnTo>
                    <a:pt x="301" y="651"/>
                  </a:lnTo>
                  <a:lnTo>
                    <a:pt x="301" y="657"/>
                  </a:lnTo>
                  <a:lnTo>
                    <a:pt x="299" y="663"/>
                  </a:lnTo>
                  <a:lnTo>
                    <a:pt x="299" y="668"/>
                  </a:lnTo>
                  <a:lnTo>
                    <a:pt x="299" y="672"/>
                  </a:lnTo>
                  <a:lnTo>
                    <a:pt x="299" y="676"/>
                  </a:lnTo>
                  <a:lnTo>
                    <a:pt x="299" y="680"/>
                  </a:lnTo>
                  <a:lnTo>
                    <a:pt x="299" y="684"/>
                  </a:lnTo>
                  <a:lnTo>
                    <a:pt x="297" y="686"/>
                  </a:lnTo>
                  <a:lnTo>
                    <a:pt x="297" y="688"/>
                  </a:lnTo>
                  <a:lnTo>
                    <a:pt x="295" y="693"/>
                  </a:lnTo>
                  <a:lnTo>
                    <a:pt x="293" y="699"/>
                  </a:lnTo>
                  <a:lnTo>
                    <a:pt x="291" y="703"/>
                  </a:lnTo>
                  <a:lnTo>
                    <a:pt x="289" y="707"/>
                  </a:lnTo>
                  <a:lnTo>
                    <a:pt x="287" y="709"/>
                  </a:lnTo>
                  <a:lnTo>
                    <a:pt x="285" y="711"/>
                  </a:lnTo>
                  <a:lnTo>
                    <a:pt x="283" y="711"/>
                  </a:lnTo>
                  <a:lnTo>
                    <a:pt x="281" y="711"/>
                  </a:lnTo>
                  <a:lnTo>
                    <a:pt x="279" y="711"/>
                  </a:lnTo>
                  <a:lnTo>
                    <a:pt x="278" y="709"/>
                  </a:lnTo>
                  <a:lnTo>
                    <a:pt x="276" y="707"/>
                  </a:lnTo>
                  <a:lnTo>
                    <a:pt x="274" y="703"/>
                  </a:lnTo>
                  <a:lnTo>
                    <a:pt x="272" y="697"/>
                  </a:lnTo>
                  <a:lnTo>
                    <a:pt x="270" y="691"/>
                  </a:lnTo>
                  <a:lnTo>
                    <a:pt x="268" y="684"/>
                  </a:lnTo>
                  <a:lnTo>
                    <a:pt x="266" y="676"/>
                  </a:lnTo>
                  <a:lnTo>
                    <a:pt x="264" y="667"/>
                  </a:lnTo>
                  <a:lnTo>
                    <a:pt x="262" y="655"/>
                  </a:lnTo>
                  <a:lnTo>
                    <a:pt x="260" y="644"/>
                  </a:lnTo>
                  <a:lnTo>
                    <a:pt x="258" y="630"/>
                  </a:lnTo>
                  <a:lnTo>
                    <a:pt x="258" y="615"/>
                  </a:lnTo>
                  <a:lnTo>
                    <a:pt x="256" y="599"/>
                  </a:lnTo>
                  <a:lnTo>
                    <a:pt x="255" y="582"/>
                  </a:lnTo>
                  <a:lnTo>
                    <a:pt x="253" y="565"/>
                  </a:lnTo>
                  <a:lnTo>
                    <a:pt x="251" y="548"/>
                  </a:lnTo>
                  <a:lnTo>
                    <a:pt x="249" y="532"/>
                  </a:lnTo>
                  <a:lnTo>
                    <a:pt x="245" y="517"/>
                  </a:lnTo>
                  <a:lnTo>
                    <a:pt x="243" y="502"/>
                  </a:lnTo>
                  <a:lnTo>
                    <a:pt x="241" y="488"/>
                  </a:lnTo>
                  <a:lnTo>
                    <a:pt x="239" y="475"/>
                  </a:lnTo>
                  <a:lnTo>
                    <a:pt x="235" y="463"/>
                  </a:lnTo>
                  <a:lnTo>
                    <a:pt x="233" y="452"/>
                  </a:lnTo>
                  <a:lnTo>
                    <a:pt x="232" y="442"/>
                  </a:lnTo>
                  <a:lnTo>
                    <a:pt x="228" y="433"/>
                  </a:lnTo>
                  <a:lnTo>
                    <a:pt x="226" y="423"/>
                  </a:lnTo>
                  <a:lnTo>
                    <a:pt x="224" y="417"/>
                  </a:lnTo>
                  <a:lnTo>
                    <a:pt x="220" y="410"/>
                  </a:lnTo>
                  <a:lnTo>
                    <a:pt x="218" y="404"/>
                  </a:lnTo>
                  <a:lnTo>
                    <a:pt x="214" y="400"/>
                  </a:lnTo>
                  <a:lnTo>
                    <a:pt x="212" y="396"/>
                  </a:lnTo>
                  <a:close/>
                  <a:moveTo>
                    <a:pt x="542" y="442"/>
                  </a:moveTo>
                  <a:lnTo>
                    <a:pt x="538" y="454"/>
                  </a:lnTo>
                  <a:lnTo>
                    <a:pt x="536" y="467"/>
                  </a:lnTo>
                  <a:lnTo>
                    <a:pt x="532" y="483"/>
                  </a:lnTo>
                  <a:lnTo>
                    <a:pt x="530" y="500"/>
                  </a:lnTo>
                  <a:lnTo>
                    <a:pt x="530" y="509"/>
                  </a:lnTo>
                  <a:lnTo>
                    <a:pt x="529" y="519"/>
                  </a:lnTo>
                  <a:lnTo>
                    <a:pt x="529" y="529"/>
                  </a:lnTo>
                  <a:lnTo>
                    <a:pt x="529" y="540"/>
                  </a:lnTo>
                  <a:lnTo>
                    <a:pt x="527" y="552"/>
                  </a:lnTo>
                  <a:lnTo>
                    <a:pt x="527" y="563"/>
                  </a:lnTo>
                  <a:lnTo>
                    <a:pt x="527" y="577"/>
                  </a:lnTo>
                  <a:lnTo>
                    <a:pt x="527" y="588"/>
                  </a:lnTo>
                  <a:lnTo>
                    <a:pt x="461" y="588"/>
                  </a:lnTo>
                  <a:lnTo>
                    <a:pt x="463" y="569"/>
                  </a:lnTo>
                  <a:lnTo>
                    <a:pt x="463" y="550"/>
                  </a:lnTo>
                  <a:lnTo>
                    <a:pt x="465" y="531"/>
                  </a:lnTo>
                  <a:lnTo>
                    <a:pt x="465" y="513"/>
                  </a:lnTo>
                  <a:lnTo>
                    <a:pt x="467" y="498"/>
                  </a:lnTo>
                  <a:lnTo>
                    <a:pt x="467" y="483"/>
                  </a:lnTo>
                  <a:lnTo>
                    <a:pt x="467" y="469"/>
                  </a:lnTo>
                  <a:lnTo>
                    <a:pt x="469" y="458"/>
                  </a:lnTo>
                  <a:lnTo>
                    <a:pt x="469" y="446"/>
                  </a:lnTo>
                  <a:lnTo>
                    <a:pt x="469" y="435"/>
                  </a:lnTo>
                  <a:lnTo>
                    <a:pt x="471" y="425"/>
                  </a:lnTo>
                  <a:lnTo>
                    <a:pt x="471" y="417"/>
                  </a:lnTo>
                  <a:lnTo>
                    <a:pt x="471" y="410"/>
                  </a:lnTo>
                  <a:lnTo>
                    <a:pt x="471" y="404"/>
                  </a:lnTo>
                  <a:lnTo>
                    <a:pt x="471" y="400"/>
                  </a:lnTo>
                  <a:lnTo>
                    <a:pt x="471" y="396"/>
                  </a:lnTo>
                  <a:lnTo>
                    <a:pt x="471" y="389"/>
                  </a:lnTo>
                  <a:lnTo>
                    <a:pt x="471" y="383"/>
                  </a:lnTo>
                  <a:lnTo>
                    <a:pt x="471" y="379"/>
                  </a:lnTo>
                  <a:lnTo>
                    <a:pt x="471" y="373"/>
                  </a:lnTo>
                  <a:lnTo>
                    <a:pt x="471" y="370"/>
                  </a:lnTo>
                  <a:lnTo>
                    <a:pt x="469" y="366"/>
                  </a:lnTo>
                  <a:lnTo>
                    <a:pt x="469" y="364"/>
                  </a:lnTo>
                  <a:lnTo>
                    <a:pt x="467" y="360"/>
                  </a:lnTo>
                  <a:lnTo>
                    <a:pt x="465" y="360"/>
                  </a:lnTo>
                  <a:lnTo>
                    <a:pt x="463" y="360"/>
                  </a:lnTo>
                  <a:lnTo>
                    <a:pt x="461" y="358"/>
                  </a:lnTo>
                  <a:lnTo>
                    <a:pt x="460" y="358"/>
                  </a:lnTo>
                  <a:lnTo>
                    <a:pt x="456" y="358"/>
                  </a:lnTo>
                  <a:lnTo>
                    <a:pt x="452" y="358"/>
                  </a:lnTo>
                  <a:lnTo>
                    <a:pt x="448" y="360"/>
                  </a:lnTo>
                  <a:lnTo>
                    <a:pt x="442" y="360"/>
                  </a:lnTo>
                  <a:lnTo>
                    <a:pt x="438" y="360"/>
                  </a:lnTo>
                  <a:lnTo>
                    <a:pt x="431" y="362"/>
                  </a:lnTo>
                  <a:lnTo>
                    <a:pt x="425" y="364"/>
                  </a:lnTo>
                  <a:lnTo>
                    <a:pt x="417" y="364"/>
                  </a:lnTo>
                  <a:lnTo>
                    <a:pt x="410" y="366"/>
                  </a:lnTo>
                  <a:lnTo>
                    <a:pt x="400" y="368"/>
                  </a:lnTo>
                  <a:lnTo>
                    <a:pt x="392" y="370"/>
                  </a:lnTo>
                  <a:lnTo>
                    <a:pt x="381" y="373"/>
                  </a:lnTo>
                  <a:lnTo>
                    <a:pt x="362" y="377"/>
                  </a:lnTo>
                  <a:lnTo>
                    <a:pt x="343" y="381"/>
                  </a:lnTo>
                  <a:lnTo>
                    <a:pt x="324" y="383"/>
                  </a:lnTo>
                  <a:lnTo>
                    <a:pt x="306" y="385"/>
                  </a:lnTo>
                  <a:lnTo>
                    <a:pt x="291" y="387"/>
                  </a:lnTo>
                  <a:lnTo>
                    <a:pt x="276" y="389"/>
                  </a:lnTo>
                  <a:lnTo>
                    <a:pt x="260" y="391"/>
                  </a:lnTo>
                  <a:lnTo>
                    <a:pt x="247" y="391"/>
                  </a:lnTo>
                  <a:lnTo>
                    <a:pt x="247" y="343"/>
                  </a:lnTo>
                  <a:lnTo>
                    <a:pt x="272" y="343"/>
                  </a:lnTo>
                  <a:lnTo>
                    <a:pt x="297" y="343"/>
                  </a:lnTo>
                  <a:lnTo>
                    <a:pt x="320" y="341"/>
                  </a:lnTo>
                  <a:lnTo>
                    <a:pt x="341" y="339"/>
                  </a:lnTo>
                  <a:lnTo>
                    <a:pt x="360" y="335"/>
                  </a:lnTo>
                  <a:lnTo>
                    <a:pt x="379" y="331"/>
                  </a:lnTo>
                  <a:lnTo>
                    <a:pt x="396" y="326"/>
                  </a:lnTo>
                  <a:lnTo>
                    <a:pt x="412" y="320"/>
                  </a:lnTo>
                  <a:lnTo>
                    <a:pt x="425" y="316"/>
                  </a:lnTo>
                  <a:lnTo>
                    <a:pt x="437" y="312"/>
                  </a:lnTo>
                  <a:lnTo>
                    <a:pt x="446" y="306"/>
                  </a:lnTo>
                  <a:lnTo>
                    <a:pt x="458" y="303"/>
                  </a:lnTo>
                  <a:lnTo>
                    <a:pt x="465" y="299"/>
                  </a:lnTo>
                  <a:lnTo>
                    <a:pt x="473" y="297"/>
                  </a:lnTo>
                  <a:lnTo>
                    <a:pt x="481" y="293"/>
                  </a:lnTo>
                  <a:lnTo>
                    <a:pt x="486" y="291"/>
                  </a:lnTo>
                  <a:lnTo>
                    <a:pt x="494" y="287"/>
                  </a:lnTo>
                  <a:lnTo>
                    <a:pt x="502" y="283"/>
                  </a:lnTo>
                  <a:lnTo>
                    <a:pt x="509" y="280"/>
                  </a:lnTo>
                  <a:lnTo>
                    <a:pt x="513" y="280"/>
                  </a:lnTo>
                  <a:lnTo>
                    <a:pt x="517" y="280"/>
                  </a:lnTo>
                  <a:lnTo>
                    <a:pt x="521" y="281"/>
                  </a:lnTo>
                  <a:lnTo>
                    <a:pt x="525" y="285"/>
                  </a:lnTo>
                  <a:lnTo>
                    <a:pt x="530" y="289"/>
                  </a:lnTo>
                  <a:lnTo>
                    <a:pt x="536" y="293"/>
                  </a:lnTo>
                  <a:lnTo>
                    <a:pt x="542" y="297"/>
                  </a:lnTo>
                  <a:lnTo>
                    <a:pt x="548" y="303"/>
                  </a:lnTo>
                  <a:lnTo>
                    <a:pt x="555" y="308"/>
                  </a:lnTo>
                  <a:lnTo>
                    <a:pt x="561" y="314"/>
                  </a:lnTo>
                  <a:lnTo>
                    <a:pt x="569" y="324"/>
                  </a:lnTo>
                  <a:lnTo>
                    <a:pt x="575" y="331"/>
                  </a:lnTo>
                  <a:lnTo>
                    <a:pt x="580" y="337"/>
                  </a:lnTo>
                  <a:lnTo>
                    <a:pt x="584" y="345"/>
                  </a:lnTo>
                  <a:lnTo>
                    <a:pt x="588" y="350"/>
                  </a:lnTo>
                  <a:lnTo>
                    <a:pt x="590" y="354"/>
                  </a:lnTo>
                  <a:lnTo>
                    <a:pt x="592" y="358"/>
                  </a:lnTo>
                  <a:lnTo>
                    <a:pt x="592" y="360"/>
                  </a:lnTo>
                  <a:lnTo>
                    <a:pt x="592" y="364"/>
                  </a:lnTo>
                  <a:lnTo>
                    <a:pt x="590" y="366"/>
                  </a:lnTo>
                  <a:lnTo>
                    <a:pt x="588" y="373"/>
                  </a:lnTo>
                  <a:lnTo>
                    <a:pt x="584" y="379"/>
                  </a:lnTo>
                  <a:lnTo>
                    <a:pt x="580" y="381"/>
                  </a:lnTo>
                  <a:lnTo>
                    <a:pt x="576" y="385"/>
                  </a:lnTo>
                  <a:lnTo>
                    <a:pt x="571" y="387"/>
                  </a:lnTo>
                  <a:lnTo>
                    <a:pt x="567" y="393"/>
                  </a:lnTo>
                  <a:lnTo>
                    <a:pt x="561" y="398"/>
                  </a:lnTo>
                  <a:lnTo>
                    <a:pt x="557" y="404"/>
                  </a:lnTo>
                  <a:lnTo>
                    <a:pt x="553" y="414"/>
                  </a:lnTo>
                  <a:lnTo>
                    <a:pt x="550" y="421"/>
                  </a:lnTo>
                  <a:lnTo>
                    <a:pt x="546" y="433"/>
                  </a:lnTo>
                  <a:lnTo>
                    <a:pt x="542" y="442"/>
                  </a:lnTo>
                  <a:close/>
                  <a:moveTo>
                    <a:pt x="527" y="565"/>
                  </a:moveTo>
                  <a:lnTo>
                    <a:pt x="534" y="569"/>
                  </a:lnTo>
                  <a:lnTo>
                    <a:pt x="540" y="575"/>
                  </a:lnTo>
                  <a:lnTo>
                    <a:pt x="546" y="578"/>
                  </a:lnTo>
                  <a:lnTo>
                    <a:pt x="550" y="582"/>
                  </a:lnTo>
                  <a:lnTo>
                    <a:pt x="553" y="586"/>
                  </a:lnTo>
                  <a:lnTo>
                    <a:pt x="555" y="588"/>
                  </a:lnTo>
                  <a:lnTo>
                    <a:pt x="555" y="592"/>
                  </a:lnTo>
                  <a:lnTo>
                    <a:pt x="557" y="594"/>
                  </a:lnTo>
                  <a:lnTo>
                    <a:pt x="555" y="596"/>
                  </a:lnTo>
                  <a:lnTo>
                    <a:pt x="553" y="598"/>
                  </a:lnTo>
                  <a:lnTo>
                    <a:pt x="552" y="599"/>
                  </a:lnTo>
                  <a:lnTo>
                    <a:pt x="548" y="599"/>
                  </a:lnTo>
                  <a:lnTo>
                    <a:pt x="546" y="601"/>
                  </a:lnTo>
                  <a:lnTo>
                    <a:pt x="542" y="603"/>
                  </a:lnTo>
                  <a:lnTo>
                    <a:pt x="536" y="603"/>
                  </a:lnTo>
                  <a:lnTo>
                    <a:pt x="532" y="605"/>
                  </a:lnTo>
                  <a:lnTo>
                    <a:pt x="527" y="607"/>
                  </a:lnTo>
                  <a:lnTo>
                    <a:pt x="521" y="609"/>
                  </a:lnTo>
                  <a:lnTo>
                    <a:pt x="515" y="609"/>
                  </a:lnTo>
                  <a:lnTo>
                    <a:pt x="507" y="611"/>
                  </a:lnTo>
                  <a:lnTo>
                    <a:pt x="500" y="613"/>
                  </a:lnTo>
                  <a:lnTo>
                    <a:pt x="492" y="615"/>
                  </a:lnTo>
                  <a:lnTo>
                    <a:pt x="484" y="617"/>
                  </a:lnTo>
                  <a:lnTo>
                    <a:pt x="475" y="617"/>
                  </a:lnTo>
                  <a:lnTo>
                    <a:pt x="465" y="619"/>
                  </a:lnTo>
                  <a:lnTo>
                    <a:pt x="456" y="621"/>
                  </a:lnTo>
                  <a:lnTo>
                    <a:pt x="446" y="622"/>
                  </a:lnTo>
                  <a:lnTo>
                    <a:pt x="435" y="624"/>
                  </a:lnTo>
                  <a:lnTo>
                    <a:pt x="423" y="626"/>
                  </a:lnTo>
                  <a:lnTo>
                    <a:pt x="410" y="628"/>
                  </a:lnTo>
                  <a:lnTo>
                    <a:pt x="398" y="630"/>
                  </a:lnTo>
                  <a:lnTo>
                    <a:pt x="385" y="632"/>
                  </a:lnTo>
                  <a:lnTo>
                    <a:pt x="371" y="634"/>
                  </a:lnTo>
                  <a:lnTo>
                    <a:pt x="356" y="636"/>
                  </a:lnTo>
                  <a:lnTo>
                    <a:pt x="343" y="638"/>
                  </a:lnTo>
                  <a:lnTo>
                    <a:pt x="325" y="640"/>
                  </a:lnTo>
                  <a:lnTo>
                    <a:pt x="310" y="642"/>
                  </a:lnTo>
                  <a:lnTo>
                    <a:pt x="295" y="644"/>
                  </a:lnTo>
                  <a:lnTo>
                    <a:pt x="278" y="647"/>
                  </a:lnTo>
                  <a:lnTo>
                    <a:pt x="278" y="588"/>
                  </a:lnTo>
                  <a:lnTo>
                    <a:pt x="283" y="588"/>
                  </a:lnTo>
                  <a:lnTo>
                    <a:pt x="291" y="588"/>
                  </a:lnTo>
                  <a:lnTo>
                    <a:pt x="301" y="586"/>
                  </a:lnTo>
                  <a:lnTo>
                    <a:pt x="310" y="584"/>
                  </a:lnTo>
                  <a:lnTo>
                    <a:pt x="324" y="582"/>
                  </a:lnTo>
                  <a:lnTo>
                    <a:pt x="335" y="580"/>
                  </a:lnTo>
                  <a:lnTo>
                    <a:pt x="350" y="578"/>
                  </a:lnTo>
                  <a:lnTo>
                    <a:pt x="368" y="577"/>
                  </a:lnTo>
                  <a:lnTo>
                    <a:pt x="383" y="575"/>
                  </a:lnTo>
                  <a:lnTo>
                    <a:pt x="398" y="571"/>
                  </a:lnTo>
                  <a:lnTo>
                    <a:pt x="412" y="569"/>
                  </a:lnTo>
                  <a:lnTo>
                    <a:pt x="425" y="565"/>
                  </a:lnTo>
                  <a:lnTo>
                    <a:pt x="437" y="561"/>
                  </a:lnTo>
                  <a:lnTo>
                    <a:pt x="446" y="559"/>
                  </a:lnTo>
                  <a:lnTo>
                    <a:pt x="458" y="555"/>
                  </a:lnTo>
                  <a:lnTo>
                    <a:pt x="467" y="554"/>
                  </a:lnTo>
                  <a:lnTo>
                    <a:pt x="475" y="552"/>
                  </a:lnTo>
                  <a:lnTo>
                    <a:pt x="483" y="550"/>
                  </a:lnTo>
                  <a:lnTo>
                    <a:pt x="490" y="550"/>
                  </a:lnTo>
                  <a:lnTo>
                    <a:pt x="496" y="550"/>
                  </a:lnTo>
                  <a:lnTo>
                    <a:pt x="504" y="552"/>
                  </a:lnTo>
                  <a:lnTo>
                    <a:pt x="511" y="555"/>
                  </a:lnTo>
                  <a:lnTo>
                    <a:pt x="519" y="559"/>
                  </a:lnTo>
                  <a:lnTo>
                    <a:pt x="527" y="565"/>
                  </a:lnTo>
                  <a:close/>
                  <a:moveTo>
                    <a:pt x="676" y="80"/>
                  </a:moveTo>
                  <a:lnTo>
                    <a:pt x="680" y="76"/>
                  </a:lnTo>
                  <a:lnTo>
                    <a:pt x="686" y="75"/>
                  </a:lnTo>
                  <a:lnTo>
                    <a:pt x="689" y="73"/>
                  </a:lnTo>
                  <a:lnTo>
                    <a:pt x="695" y="73"/>
                  </a:lnTo>
                  <a:lnTo>
                    <a:pt x="703" y="73"/>
                  </a:lnTo>
                  <a:lnTo>
                    <a:pt x="711" y="75"/>
                  </a:lnTo>
                  <a:lnTo>
                    <a:pt x="718" y="76"/>
                  </a:lnTo>
                  <a:lnTo>
                    <a:pt x="726" y="80"/>
                  </a:lnTo>
                  <a:lnTo>
                    <a:pt x="741" y="94"/>
                  </a:lnTo>
                  <a:lnTo>
                    <a:pt x="753" y="107"/>
                  </a:lnTo>
                  <a:lnTo>
                    <a:pt x="766" y="121"/>
                  </a:lnTo>
                  <a:lnTo>
                    <a:pt x="778" y="134"/>
                  </a:lnTo>
                  <a:lnTo>
                    <a:pt x="781" y="142"/>
                  </a:lnTo>
                  <a:lnTo>
                    <a:pt x="785" y="151"/>
                  </a:lnTo>
                  <a:lnTo>
                    <a:pt x="789" y="163"/>
                  </a:lnTo>
                  <a:lnTo>
                    <a:pt x="791" y="172"/>
                  </a:lnTo>
                  <a:lnTo>
                    <a:pt x="793" y="184"/>
                  </a:lnTo>
                  <a:lnTo>
                    <a:pt x="793" y="195"/>
                  </a:lnTo>
                  <a:lnTo>
                    <a:pt x="793" y="209"/>
                  </a:lnTo>
                  <a:lnTo>
                    <a:pt x="791" y="220"/>
                  </a:lnTo>
                  <a:lnTo>
                    <a:pt x="791" y="224"/>
                  </a:lnTo>
                  <a:lnTo>
                    <a:pt x="791" y="228"/>
                  </a:lnTo>
                  <a:lnTo>
                    <a:pt x="791" y="234"/>
                  </a:lnTo>
                  <a:lnTo>
                    <a:pt x="789" y="237"/>
                  </a:lnTo>
                  <a:lnTo>
                    <a:pt x="789" y="243"/>
                  </a:lnTo>
                  <a:lnTo>
                    <a:pt x="789" y="249"/>
                  </a:lnTo>
                  <a:lnTo>
                    <a:pt x="789" y="257"/>
                  </a:lnTo>
                  <a:lnTo>
                    <a:pt x="787" y="264"/>
                  </a:lnTo>
                  <a:lnTo>
                    <a:pt x="787" y="272"/>
                  </a:lnTo>
                  <a:lnTo>
                    <a:pt x="787" y="280"/>
                  </a:lnTo>
                  <a:lnTo>
                    <a:pt x="787" y="289"/>
                  </a:lnTo>
                  <a:lnTo>
                    <a:pt x="787" y="297"/>
                  </a:lnTo>
                  <a:lnTo>
                    <a:pt x="785" y="306"/>
                  </a:lnTo>
                  <a:lnTo>
                    <a:pt x="785" y="318"/>
                  </a:lnTo>
                  <a:lnTo>
                    <a:pt x="785" y="327"/>
                  </a:lnTo>
                  <a:lnTo>
                    <a:pt x="785" y="339"/>
                  </a:lnTo>
                  <a:lnTo>
                    <a:pt x="785" y="352"/>
                  </a:lnTo>
                  <a:lnTo>
                    <a:pt x="783" y="364"/>
                  </a:lnTo>
                  <a:lnTo>
                    <a:pt x="783" y="377"/>
                  </a:lnTo>
                  <a:lnTo>
                    <a:pt x="783" y="391"/>
                  </a:lnTo>
                  <a:lnTo>
                    <a:pt x="783" y="404"/>
                  </a:lnTo>
                  <a:lnTo>
                    <a:pt x="783" y="419"/>
                  </a:lnTo>
                  <a:lnTo>
                    <a:pt x="783" y="435"/>
                  </a:lnTo>
                  <a:lnTo>
                    <a:pt x="783" y="450"/>
                  </a:lnTo>
                  <a:lnTo>
                    <a:pt x="781" y="465"/>
                  </a:lnTo>
                  <a:lnTo>
                    <a:pt x="781" y="483"/>
                  </a:lnTo>
                  <a:lnTo>
                    <a:pt x="781" y="500"/>
                  </a:lnTo>
                  <a:lnTo>
                    <a:pt x="781" y="517"/>
                  </a:lnTo>
                  <a:lnTo>
                    <a:pt x="781" y="536"/>
                  </a:lnTo>
                  <a:lnTo>
                    <a:pt x="781" y="555"/>
                  </a:lnTo>
                  <a:lnTo>
                    <a:pt x="781" y="575"/>
                  </a:lnTo>
                  <a:lnTo>
                    <a:pt x="781" y="594"/>
                  </a:lnTo>
                  <a:lnTo>
                    <a:pt x="781" y="615"/>
                  </a:lnTo>
                  <a:lnTo>
                    <a:pt x="781" y="634"/>
                  </a:lnTo>
                  <a:lnTo>
                    <a:pt x="781" y="653"/>
                  </a:lnTo>
                  <a:lnTo>
                    <a:pt x="781" y="670"/>
                  </a:lnTo>
                  <a:lnTo>
                    <a:pt x="781" y="690"/>
                  </a:lnTo>
                  <a:lnTo>
                    <a:pt x="781" y="707"/>
                  </a:lnTo>
                  <a:lnTo>
                    <a:pt x="781" y="724"/>
                  </a:lnTo>
                  <a:lnTo>
                    <a:pt x="781" y="739"/>
                  </a:lnTo>
                  <a:lnTo>
                    <a:pt x="781" y="757"/>
                  </a:lnTo>
                  <a:lnTo>
                    <a:pt x="781" y="772"/>
                  </a:lnTo>
                  <a:lnTo>
                    <a:pt x="781" y="787"/>
                  </a:lnTo>
                  <a:lnTo>
                    <a:pt x="781" y="801"/>
                  </a:lnTo>
                  <a:lnTo>
                    <a:pt x="781" y="814"/>
                  </a:lnTo>
                  <a:lnTo>
                    <a:pt x="781" y="827"/>
                  </a:lnTo>
                  <a:lnTo>
                    <a:pt x="781" y="841"/>
                  </a:lnTo>
                  <a:lnTo>
                    <a:pt x="781" y="854"/>
                  </a:lnTo>
                  <a:lnTo>
                    <a:pt x="781" y="877"/>
                  </a:lnTo>
                  <a:lnTo>
                    <a:pt x="779" y="900"/>
                  </a:lnTo>
                  <a:lnTo>
                    <a:pt x="779" y="919"/>
                  </a:lnTo>
                  <a:lnTo>
                    <a:pt x="779" y="937"/>
                  </a:lnTo>
                  <a:lnTo>
                    <a:pt x="779" y="954"/>
                  </a:lnTo>
                  <a:lnTo>
                    <a:pt x="778" y="967"/>
                  </a:lnTo>
                  <a:lnTo>
                    <a:pt x="778" y="981"/>
                  </a:lnTo>
                  <a:lnTo>
                    <a:pt x="778" y="990"/>
                  </a:lnTo>
                  <a:lnTo>
                    <a:pt x="776" y="1009"/>
                  </a:lnTo>
                  <a:lnTo>
                    <a:pt x="772" y="1027"/>
                  </a:lnTo>
                  <a:lnTo>
                    <a:pt x="770" y="1044"/>
                  </a:lnTo>
                  <a:lnTo>
                    <a:pt x="768" y="1057"/>
                  </a:lnTo>
                  <a:lnTo>
                    <a:pt x="764" y="1073"/>
                  </a:lnTo>
                  <a:lnTo>
                    <a:pt x="760" y="1084"/>
                  </a:lnTo>
                  <a:lnTo>
                    <a:pt x="757" y="1096"/>
                  </a:lnTo>
                  <a:lnTo>
                    <a:pt x="751" y="1107"/>
                  </a:lnTo>
                  <a:lnTo>
                    <a:pt x="747" y="1117"/>
                  </a:lnTo>
                  <a:lnTo>
                    <a:pt x="741" y="1123"/>
                  </a:lnTo>
                  <a:lnTo>
                    <a:pt x="737" y="1128"/>
                  </a:lnTo>
                  <a:lnTo>
                    <a:pt x="732" y="1134"/>
                  </a:lnTo>
                  <a:lnTo>
                    <a:pt x="728" y="1138"/>
                  </a:lnTo>
                  <a:lnTo>
                    <a:pt x="724" y="1140"/>
                  </a:lnTo>
                  <a:lnTo>
                    <a:pt x="720" y="1142"/>
                  </a:lnTo>
                  <a:lnTo>
                    <a:pt x="716" y="1144"/>
                  </a:lnTo>
                  <a:lnTo>
                    <a:pt x="711" y="1142"/>
                  </a:lnTo>
                  <a:lnTo>
                    <a:pt x="707" y="1140"/>
                  </a:lnTo>
                  <a:lnTo>
                    <a:pt x="701" y="1136"/>
                  </a:lnTo>
                  <a:lnTo>
                    <a:pt x="697" y="1130"/>
                  </a:lnTo>
                  <a:lnTo>
                    <a:pt x="691" y="1124"/>
                  </a:lnTo>
                  <a:lnTo>
                    <a:pt x="688" y="1115"/>
                  </a:lnTo>
                  <a:lnTo>
                    <a:pt x="682" y="1107"/>
                  </a:lnTo>
                  <a:lnTo>
                    <a:pt x="676" y="1096"/>
                  </a:lnTo>
                  <a:lnTo>
                    <a:pt x="670" y="1084"/>
                  </a:lnTo>
                  <a:lnTo>
                    <a:pt x="663" y="1075"/>
                  </a:lnTo>
                  <a:lnTo>
                    <a:pt x="655" y="1063"/>
                  </a:lnTo>
                  <a:lnTo>
                    <a:pt x="645" y="1052"/>
                  </a:lnTo>
                  <a:lnTo>
                    <a:pt x="634" y="1042"/>
                  </a:lnTo>
                  <a:lnTo>
                    <a:pt x="622" y="1031"/>
                  </a:lnTo>
                  <a:lnTo>
                    <a:pt x="607" y="1019"/>
                  </a:lnTo>
                  <a:lnTo>
                    <a:pt x="592" y="1008"/>
                  </a:lnTo>
                  <a:lnTo>
                    <a:pt x="584" y="1004"/>
                  </a:lnTo>
                  <a:lnTo>
                    <a:pt x="576" y="998"/>
                  </a:lnTo>
                  <a:lnTo>
                    <a:pt x="569" y="992"/>
                  </a:lnTo>
                  <a:lnTo>
                    <a:pt x="563" y="988"/>
                  </a:lnTo>
                  <a:lnTo>
                    <a:pt x="557" y="985"/>
                  </a:lnTo>
                  <a:lnTo>
                    <a:pt x="552" y="981"/>
                  </a:lnTo>
                  <a:lnTo>
                    <a:pt x="548" y="977"/>
                  </a:lnTo>
                  <a:lnTo>
                    <a:pt x="542" y="973"/>
                  </a:lnTo>
                  <a:lnTo>
                    <a:pt x="538" y="971"/>
                  </a:lnTo>
                  <a:lnTo>
                    <a:pt x="536" y="967"/>
                  </a:lnTo>
                  <a:lnTo>
                    <a:pt x="532" y="965"/>
                  </a:lnTo>
                  <a:lnTo>
                    <a:pt x="530" y="962"/>
                  </a:lnTo>
                  <a:lnTo>
                    <a:pt x="529" y="960"/>
                  </a:lnTo>
                  <a:lnTo>
                    <a:pt x="527" y="958"/>
                  </a:lnTo>
                  <a:lnTo>
                    <a:pt x="527" y="956"/>
                  </a:lnTo>
                  <a:lnTo>
                    <a:pt x="529" y="954"/>
                  </a:lnTo>
                  <a:lnTo>
                    <a:pt x="532" y="952"/>
                  </a:lnTo>
                  <a:lnTo>
                    <a:pt x="534" y="952"/>
                  </a:lnTo>
                  <a:lnTo>
                    <a:pt x="538" y="952"/>
                  </a:lnTo>
                  <a:lnTo>
                    <a:pt x="542" y="952"/>
                  </a:lnTo>
                  <a:lnTo>
                    <a:pt x="546" y="952"/>
                  </a:lnTo>
                  <a:lnTo>
                    <a:pt x="552" y="952"/>
                  </a:lnTo>
                  <a:lnTo>
                    <a:pt x="557" y="954"/>
                  </a:lnTo>
                  <a:lnTo>
                    <a:pt x="563" y="954"/>
                  </a:lnTo>
                  <a:lnTo>
                    <a:pt x="571" y="956"/>
                  </a:lnTo>
                  <a:lnTo>
                    <a:pt x="578" y="956"/>
                  </a:lnTo>
                  <a:lnTo>
                    <a:pt x="588" y="958"/>
                  </a:lnTo>
                  <a:lnTo>
                    <a:pt x="597" y="960"/>
                  </a:lnTo>
                  <a:lnTo>
                    <a:pt x="607" y="962"/>
                  </a:lnTo>
                  <a:lnTo>
                    <a:pt x="617" y="964"/>
                  </a:lnTo>
                  <a:lnTo>
                    <a:pt x="626" y="965"/>
                  </a:lnTo>
                  <a:lnTo>
                    <a:pt x="636" y="967"/>
                  </a:lnTo>
                  <a:lnTo>
                    <a:pt x="643" y="967"/>
                  </a:lnTo>
                  <a:lnTo>
                    <a:pt x="651" y="967"/>
                  </a:lnTo>
                  <a:lnTo>
                    <a:pt x="659" y="967"/>
                  </a:lnTo>
                  <a:lnTo>
                    <a:pt x="665" y="967"/>
                  </a:lnTo>
                  <a:lnTo>
                    <a:pt x="670" y="967"/>
                  </a:lnTo>
                  <a:lnTo>
                    <a:pt x="676" y="965"/>
                  </a:lnTo>
                  <a:lnTo>
                    <a:pt x="682" y="965"/>
                  </a:lnTo>
                  <a:lnTo>
                    <a:pt x="686" y="964"/>
                  </a:lnTo>
                  <a:lnTo>
                    <a:pt x="691" y="962"/>
                  </a:lnTo>
                  <a:lnTo>
                    <a:pt x="693" y="960"/>
                  </a:lnTo>
                  <a:lnTo>
                    <a:pt x="697" y="956"/>
                  </a:lnTo>
                  <a:lnTo>
                    <a:pt x="699" y="954"/>
                  </a:lnTo>
                  <a:lnTo>
                    <a:pt x="701" y="950"/>
                  </a:lnTo>
                  <a:lnTo>
                    <a:pt x="703" y="946"/>
                  </a:lnTo>
                  <a:lnTo>
                    <a:pt x="705" y="941"/>
                  </a:lnTo>
                  <a:lnTo>
                    <a:pt x="707" y="935"/>
                  </a:lnTo>
                  <a:lnTo>
                    <a:pt x="709" y="927"/>
                  </a:lnTo>
                  <a:lnTo>
                    <a:pt x="711" y="919"/>
                  </a:lnTo>
                  <a:lnTo>
                    <a:pt x="711" y="910"/>
                  </a:lnTo>
                  <a:lnTo>
                    <a:pt x="712" y="900"/>
                  </a:lnTo>
                  <a:lnTo>
                    <a:pt x="714" y="887"/>
                  </a:lnTo>
                  <a:lnTo>
                    <a:pt x="714" y="873"/>
                  </a:lnTo>
                  <a:lnTo>
                    <a:pt x="716" y="860"/>
                  </a:lnTo>
                  <a:lnTo>
                    <a:pt x="716" y="845"/>
                  </a:lnTo>
                  <a:lnTo>
                    <a:pt x="718" y="827"/>
                  </a:lnTo>
                  <a:lnTo>
                    <a:pt x="718" y="808"/>
                  </a:lnTo>
                  <a:lnTo>
                    <a:pt x="720" y="789"/>
                  </a:lnTo>
                  <a:lnTo>
                    <a:pt x="720" y="768"/>
                  </a:lnTo>
                  <a:lnTo>
                    <a:pt x="722" y="745"/>
                  </a:lnTo>
                  <a:lnTo>
                    <a:pt x="724" y="703"/>
                  </a:lnTo>
                  <a:lnTo>
                    <a:pt x="724" y="661"/>
                  </a:lnTo>
                  <a:lnTo>
                    <a:pt x="726" y="619"/>
                  </a:lnTo>
                  <a:lnTo>
                    <a:pt x="726" y="580"/>
                  </a:lnTo>
                  <a:lnTo>
                    <a:pt x="726" y="540"/>
                  </a:lnTo>
                  <a:lnTo>
                    <a:pt x="724" y="504"/>
                  </a:lnTo>
                  <a:lnTo>
                    <a:pt x="724" y="467"/>
                  </a:lnTo>
                  <a:lnTo>
                    <a:pt x="722" y="431"/>
                  </a:lnTo>
                  <a:lnTo>
                    <a:pt x="720" y="398"/>
                  </a:lnTo>
                  <a:lnTo>
                    <a:pt x="718" y="368"/>
                  </a:lnTo>
                  <a:lnTo>
                    <a:pt x="718" y="339"/>
                  </a:lnTo>
                  <a:lnTo>
                    <a:pt x="716" y="312"/>
                  </a:lnTo>
                  <a:lnTo>
                    <a:pt x="716" y="287"/>
                  </a:lnTo>
                  <a:lnTo>
                    <a:pt x="714" y="264"/>
                  </a:lnTo>
                  <a:lnTo>
                    <a:pt x="712" y="241"/>
                  </a:lnTo>
                  <a:lnTo>
                    <a:pt x="712" y="220"/>
                  </a:lnTo>
                  <a:lnTo>
                    <a:pt x="711" y="205"/>
                  </a:lnTo>
                  <a:lnTo>
                    <a:pt x="707" y="188"/>
                  </a:lnTo>
                  <a:lnTo>
                    <a:pt x="705" y="174"/>
                  </a:lnTo>
                  <a:lnTo>
                    <a:pt x="701" y="161"/>
                  </a:lnTo>
                  <a:lnTo>
                    <a:pt x="697" y="149"/>
                  </a:lnTo>
                  <a:lnTo>
                    <a:pt x="691" y="138"/>
                  </a:lnTo>
                  <a:lnTo>
                    <a:pt x="688" y="128"/>
                  </a:lnTo>
                  <a:lnTo>
                    <a:pt x="682" y="122"/>
                  </a:lnTo>
                  <a:lnTo>
                    <a:pt x="676" y="115"/>
                  </a:lnTo>
                  <a:lnTo>
                    <a:pt x="674" y="109"/>
                  </a:lnTo>
                  <a:lnTo>
                    <a:pt x="670" y="103"/>
                  </a:lnTo>
                  <a:lnTo>
                    <a:pt x="670" y="98"/>
                  </a:lnTo>
                  <a:lnTo>
                    <a:pt x="670" y="92"/>
                  </a:lnTo>
                  <a:lnTo>
                    <a:pt x="670" y="88"/>
                  </a:lnTo>
                  <a:lnTo>
                    <a:pt x="674" y="84"/>
                  </a:lnTo>
                  <a:lnTo>
                    <a:pt x="676" y="80"/>
                  </a:lnTo>
                  <a:close/>
                  <a:moveTo>
                    <a:pt x="1142" y="80"/>
                  </a:moveTo>
                  <a:lnTo>
                    <a:pt x="1142" y="82"/>
                  </a:lnTo>
                  <a:lnTo>
                    <a:pt x="1140" y="86"/>
                  </a:lnTo>
                  <a:lnTo>
                    <a:pt x="1140" y="88"/>
                  </a:lnTo>
                  <a:lnTo>
                    <a:pt x="1138" y="90"/>
                  </a:lnTo>
                  <a:lnTo>
                    <a:pt x="1134" y="92"/>
                  </a:lnTo>
                  <a:lnTo>
                    <a:pt x="1130" y="94"/>
                  </a:lnTo>
                  <a:lnTo>
                    <a:pt x="1126" y="96"/>
                  </a:lnTo>
                  <a:lnTo>
                    <a:pt x="1122" y="98"/>
                  </a:lnTo>
                  <a:lnTo>
                    <a:pt x="1119" y="99"/>
                  </a:lnTo>
                  <a:lnTo>
                    <a:pt x="1115" y="99"/>
                  </a:lnTo>
                  <a:lnTo>
                    <a:pt x="1111" y="101"/>
                  </a:lnTo>
                  <a:lnTo>
                    <a:pt x="1105" y="101"/>
                  </a:lnTo>
                  <a:lnTo>
                    <a:pt x="1099" y="101"/>
                  </a:lnTo>
                  <a:lnTo>
                    <a:pt x="1094" y="103"/>
                  </a:lnTo>
                  <a:lnTo>
                    <a:pt x="1088" y="103"/>
                  </a:lnTo>
                  <a:lnTo>
                    <a:pt x="1080" y="103"/>
                  </a:lnTo>
                  <a:lnTo>
                    <a:pt x="1071" y="103"/>
                  </a:lnTo>
                  <a:lnTo>
                    <a:pt x="1063" y="103"/>
                  </a:lnTo>
                  <a:lnTo>
                    <a:pt x="1053" y="101"/>
                  </a:lnTo>
                  <a:lnTo>
                    <a:pt x="1044" y="101"/>
                  </a:lnTo>
                  <a:lnTo>
                    <a:pt x="1032" y="101"/>
                  </a:lnTo>
                  <a:lnTo>
                    <a:pt x="1021" y="99"/>
                  </a:lnTo>
                  <a:lnTo>
                    <a:pt x="1009" y="99"/>
                  </a:lnTo>
                  <a:lnTo>
                    <a:pt x="996" y="98"/>
                  </a:lnTo>
                  <a:lnTo>
                    <a:pt x="984" y="98"/>
                  </a:lnTo>
                  <a:lnTo>
                    <a:pt x="971" y="96"/>
                  </a:lnTo>
                  <a:lnTo>
                    <a:pt x="960" y="96"/>
                  </a:lnTo>
                  <a:lnTo>
                    <a:pt x="948" y="96"/>
                  </a:lnTo>
                  <a:lnTo>
                    <a:pt x="939" y="94"/>
                  </a:lnTo>
                  <a:lnTo>
                    <a:pt x="929" y="94"/>
                  </a:lnTo>
                  <a:lnTo>
                    <a:pt x="919" y="94"/>
                  </a:lnTo>
                  <a:lnTo>
                    <a:pt x="910" y="94"/>
                  </a:lnTo>
                  <a:lnTo>
                    <a:pt x="902" y="94"/>
                  </a:lnTo>
                  <a:lnTo>
                    <a:pt x="893" y="92"/>
                  </a:lnTo>
                  <a:lnTo>
                    <a:pt x="887" y="92"/>
                  </a:lnTo>
                  <a:lnTo>
                    <a:pt x="879" y="92"/>
                  </a:lnTo>
                  <a:lnTo>
                    <a:pt x="873" y="92"/>
                  </a:lnTo>
                  <a:lnTo>
                    <a:pt x="868" y="92"/>
                  </a:lnTo>
                  <a:lnTo>
                    <a:pt x="862" y="92"/>
                  </a:lnTo>
                  <a:lnTo>
                    <a:pt x="856" y="92"/>
                  </a:lnTo>
                  <a:lnTo>
                    <a:pt x="852" y="92"/>
                  </a:lnTo>
                  <a:lnTo>
                    <a:pt x="847" y="92"/>
                  </a:lnTo>
                  <a:lnTo>
                    <a:pt x="841" y="92"/>
                  </a:lnTo>
                  <a:lnTo>
                    <a:pt x="833" y="92"/>
                  </a:lnTo>
                  <a:lnTo>
                    <a:pt x="827" y="92"/>
                  </a:lnTo>
                  <a:lnTo>
                    <a:pt x="820" y="92"/>
                  </a:lnTo>
                  <a:lnTo>
                    <a:pt x="812" y="94"/>
                  </a:lnTo>
                  <a:lnTo>
                    <a:pt x="804" y="94"/>
                  </a:lnTo>
                  <a:lnTo>
                    <a:pt x="795" y="94"/>
                  </a:lnTo>
                  <a:lnTo>
                    <a:pt x="785" y="94"/>
                  </a:lnTo>
                  <a:lnTo>
                    <a:pt x="776" y="94"/>
                  </a:lnTo>
                  <a:lnTo>
                    <a:pt x="764" y="96"/>
                  </a:lnTo>
                  <a:lnTo>
                    <a:pt x="753" y="96"/>
                  </a:lnTo>
                  <a:lnTo>
                    <a:pt x="741" y="96"/>
                  </a:lnTo>
                  <a:lnTo>
                    <a:pt x="730" y="98"/>
                  </a:lnTo>
                  <a:lnTo>
                    <a:pt x="716" y="98"/>
                  </a:lnTo>
                  <a:lnTo>
                    <a:pt x="689" y="101"/>
                  </a:lnTo>
                  <a:lnTo>
                    <a:pt x="663" y="103"/>
                  </a:lnTo>
                  <a:lnTo>
                    <a:pt x="607" y="109"/>
                  </a:lnTo>
                  <a:lnTo>
                    <a:pt x="552" y="117"/>
                  </a:lnTo>
                  <a:lnTo>
                    <a:pt x="521" y="119"/>
                  </a:lnTo>
                  <a:lnTo>
                    <a:pt x="492" y="122"/>
                  </a:lnTo>
                  <a:lnTo>
                    <a:pt x="431" y="130"/>
                  </a:lnTo>
                  <a:lnTo>
                    <a:pt x="368" y="140"/>
                  </a:lnTo>
                  <a:lnTo>
                    <a:pt x="304" y="149"/>
                  </a:lnTo>
                  <a:lnTo>
                    <a:pt x="270" y="157"/>
                  </a:lnTo>
                  <a:lnTo>
                    <a:pt x="237" y="163"/>
                  </a:lnTo>
                  <a:lnTo>
                    <a:pt x="220" y="167"/>
                  </a:lnTo>
                  <a:lnTo>
                    <a:pt x="205" y="168"/>
                  </a:lnTo>
                  <a:lnTo>
                    <a:pt x="191" y="170"/>
                  </a:lnTo>
                  <a:lnTo>
                    <a:pt x="176" y="174"/>
                  </a:lnTo>
                  <a:lnTo>
                    <a:pt x="165" y="176"/>
                  </a:lnTo>
                  <a:lnTo>
                    <a:pt x="153" y="178"/>
                  </a:lnTo>
                  <a:lnTo>
                    <a:pt x="142" y="180"/>
                  </a:lnTo>
                  <a:lnTo>
                    <a:pt x="132" y="180"/>
                  </a:lnTo>
                  <a:lnTo>
                    <a:pt x="122" y="182"/>
                  </a:lnTo>
                  <a:lnTo>
                    <a:pt x="115" y="184"/>
                  </a:lnTo>
                  <a:lnTo>
                    <a:pt x="109" y="184"/>
                  </a:lnTo>
                  <a:lnTo>
                    <a:pt x="101" y="184"/>
                  </a:lnTo>
                  <a:lnTo>
                    <a:pt x="97" y="186"/>
                  </a:lnTo>
                  <a:lnTo>
                    <a:pt x="92" y="186"/>
                  </a:lnTo>
                  <a:lnTo>
                    <a:pt x="90" y="186"/>
                  </a:lnTo>
                  <a:lnTo>
                    <a:pt x="88" y="186"/>
                  </a:lnTo>
                  <a:lnTo>
                    <a:pt x="82" y="186"/>
                  </a:lnTo>
                  <a:lnTo>
                    <a:pt x="78" y="184"/>
                  </a:lnTo>
                  <a:lnTo>
                    <a:pt x="73" y="182"/>
                  </a:lnTo>
                  <a:lnTo>
                    <a:pt x="67" y="178"/>
                  </a:lnTo>
                  <a:lnTo>
                    <a:pt x="61" y="174"/>
                  </a:lnTo>
                  <a:lnTo>
                    <a:pt x="53" y="168"/>
                  </a:lnTo>
                  <a:lnTo>
                    <a:pt x="46" y="163"/>
                  </a:lnTo>
                  <a:lnTo>
                    <a:pt x="36" y="157"/>
                  </a:lnTo>
                  <a:lnTo>
                    <a:pt x="28" y="151"/>
                  </a:lnTo>
                  <a:lnTo>
                    <a:pt x="21" y="145"/>
                  </a:lnTo>
                  <a:lnTo>
                    <a:pt x="15" y="140"/>
                  </a:lnTo>
                  <a:lnTo>
                    <a:pt x="9" y="134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2" y="124"/>
                  </a:lnTo>
                  <a:lnTo>
                    <a:pt x="2" y="122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5"/>
                  </a:lnTo>
                  <a:lnTo>
                    <a:pt x="2" y="113"/>
                  </a:lnTo>
                  <a:lnTo>
                    <a:pt x="4" y="113"/>
                  </a:lnTo>
                  <a:lnTo>
                    <a:pt x="5" y="111"/>
                  </a:lnTo>
                  <a:lnTo>
                    <a:pt x="9" y="111"/>
                  </a:lnTo>
                  <a:lnTo>
                    <a:pt x="11" y="109"/>
                  </a:lnTo>
                  <a:lnTo>
                    <a:pt x="13" y="109"/>
                  </a:lnTo>
                  <a:lnTo>
                    <a:pt x="15" y="109"/>
                  </a:lnTo>
                  <a:lnTo>
                    <a:pt x="19" y="109"/>
                  </a:lnTo>
                  <a:lnTo>
                    <a:pt x="25" y="109"/>
                  </a:lnTo>
                  <a:lnTo>
                    <a:pt x="30" y="109"/>
                  </a:lnTo>
                  <a:lnTo>
                    <a:pt x="36" y="107"/>
                  </a:lnTo>
                  <a:lnTo>
                    <a:pt x="44" y="107"/>
                  </a:lnTo>
                  <a:lnTo>
                    <a:pt x="51" y="107"/>
                  </a:lnTo>
                  <a:lnTo>
                    <a:pt x="61" y="105"/>
                  </a:lnTo>
                  <a:lnTo>
                    <a:pt x="73" y="105"/>
                  </a:lnTo>
                  <a:lnTo>
                    <a:pt x="82" y="103"/>
                  </a:lnTo>
                  <a:lnTo>
                    <a:pt x="96" y="103"/>
                  </a:lnTo>
                  <a:lnTo>
                    <a:pt x="107" y="101"/>
                  </a:lnTo>
                  <a:lnTo>
                    <a:pt x="122" y="101"/>
                  </a:lnTo>
                  <a:lnTo>
                    <a:pt x="136" y="99"/>
                  </a:lnTo>
                  <a:lnTo>
                    <a:pt x="151" y="98"/>
                  </a:lnTo>
                  <a:lnTo>
                    <a:pt x="216" y="94"/>
                  </a:lnTo>
                  <a:lnTo>
                    <a:pt x="279" y="88"/>
                  </a:lnTo>
                  <a:lnTo>
                    <a:pt x="345" y="82"/>
                  </a:lnTo>
                  <a:lnTo>
                    <a:pt x="379" y="78"/>
                  </a:lnTo>
                  <a:lnTo>
                    <a:pt x="412" y="75"/>
                  </a:lnTo>
                  <a:lnTo>
                    <a:pt x="429" y="75"/>
                  </a:lnTo>
                  <a:lnTo>
                    <a:pt x="444" y="73"/>
                  </a:lnTo>
                  <a:lnTo>
                    <a:pt x="461" y="71"/>
                  </a:lnTo>
                  <a:lnTo>
                    <a:pt x="481" y="69"/>
                  </a:lnTo>
                  <a:lnTo>
                    <a:pt x="498" y="67"/>
                  </a:lnTo>
                  <a:lnTo>
                    <a:pt x="517" y="63"/>
                  </a:lnTo>
                  <a:lnTo>
                    <a:pt x="538" y="61"/>
                  </a:lnTo>
                  <a:lnTo>
                    <a:pt x="557" y="59"/>
                  </a:lnTo>
                  <a:lnTo>
                    <a:pt x="578" y="55"/>
                  </a:lnTo>
                  <a:lnTo>
                    <a:pt x="601" y="52"/>
                  </a:lnTo>
                  <a:lnTo>
                    <a:pt x="622" y="48"/>
                  </a:lnTo>
                  <a:lnTo>
                    <a:pt x="645" y="44"/>
                  </a:lnTo>
                  <a:lnTo>
                    <a:pt x="668" y="40"/>
                  </a:lnTo>
                  <a:lnTo>
                    <a:pt x="691" y="36"/>
                  </a:lnTo>
                  <a:lnTo>
                    <a:pt x="716" y="32"/>
                  </a:lnTo>
                  <a:lnTo>
                    <a:pt x="741" y="29"/>
                  </a:lnTo>
                  <a:lnTo>
                    <a:pt x="766" y="25"/>
                  </a:lnTo>
                  <a:lnTo>
                    <a:pt x="789" y="23"/>
                  </a:lnTo>
                  <a:lnTo>
                    <a:pt x="812" y="19"/>
                  </a:lnTo>
                  <a:lnTo>
                    <a:pt x="833" y="17"/>
                  </a:lnTo>
                  <a:lnTo>
                    <a:pt x="852" y="13"/>
                  </a:lnTo>
                  <a:lnTo>
                    <a:pt x="870" y="11"/>
                  </a:lnTo>
                  <a:lnTo>
                    <a:pt x="887" y="9"/>
                  </a:lnTo>
                  <a:lnTo>
                    <a:pt x="902" y="7"/>
                  </a:lnTo>
                  <a:lnTo>
                    <a:pt x="917" y="6"/>
                  </a:lnTo>
                  <a:lnTo>
                    <a:pt x="931" y="4"/>
                  </a:lnTo>
                  <a:lnTo>
                    <a:pt x="942" y="2"/>
                  </a:lnTo>
                  <a:lnTo>
                    <a:pt x="952" y="2"/>
                  </a:lnTo>
                  <a:lnTo>
                    <a:pt x="962" y="0"/>
                  </a:lnTo>
                  <a:lnTo>
                    <a:pt x="969" y="0"/>
                  </a:lnTo>
                  <a:lnTo>
                    <a:pt x="977" y="0"/>
                  </a:lnTo>
                  <a:lnTo>
                    <a:pt x="981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3" y="4"/>
                  </a:lnTo>
                  <a:lnTo>
                    <a:pt x="1027" y="7"/>
                  </a:lnTo>
                  <a:lnTo>
                    <a:pt x="1038" y="13"/>
                  </a:lnTo>
                  <a:lnTo>
                    <a:pt x="1053" y="19"/>
                  </a:lnTo>
                  <a:lnTo>
                    <a:pt x="1067" y="27"/>
                  </a:lnTo>
                  <a:lnTo>
                    <a:pt x="1082" y="34"/>
                  </a:lnTo>
                  <a:lnTo>
                    <a:pt x="1096" y="42"/>
                  </a:lnTo>
                  <a:lnTo>
                    <a:pt x="1107" y="50"/>
                  </a:lnTo>
                  <a:lnTo>
                    <a:pt x="1119" y="57"/>
                  </a:lnTo>
                  <a:lnTo>
                    <a:pt x="1126" y="65"/>
                  </a:lnTo>
                  <a:lnTo>
                    <a:pt x="1134" y="69"/>
                  </a:lnTo>
                  <a:lnTo>
                    <a:pt x="1138" y="75"/>
                  </a:lnTo>
                  <a:lnTo>
                    <a:pt x="1140" y="78"/>
                  </a:lnTo>
                  <a:lnTo>
                    <a:pt x="114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1298" name="Freeform 137"/>
            <p:cNvSpPr>
              <a:spLocks/>
            </p:cNvSpPr>
            <p:nvPr/>
          </p:nvSpPr>
          <p:spPr bwMode="auto">
            <a:xfrm>
              <a:off x="205" y="333"/>
              <a:ext cx="103" cy="382"/>
            </a:xfrm>
            <a:custGeom>
              <a:avLst/>
              <a:gdLst>
                <a:gd name="T0" fmla="*/ 8 w 103"/>
                <a:gd name="T1" fmla="*/ 60 h 382"/>
                <a:gd name="T2" fmla="*/ 2 w 103"/>
                <a:gd name="T3" fmla="*/ 46 h 382"/>
                <a:gd name="T4" fmla="*/ 0 w 103"/>
                <a:gd name="T5" fmla="*/ 35 h 382"/>
                <a:gd name="T6" fmla="*/ 2 w 103"/>
                <a:gd name="T7" fmla="*/ 21 h 382"/>
                <a:gd name="T8" fmla="*/ 4 w 103"/>
                <a:gd name="T9" fmla="*/ 12 h 382"/>
                <a:gd name="T10" fmla="*/ 8 w 103"/>
                <a:gd name="T11" fmla="*/ 6 h 382"/>
                <a:gd name="T12" fmla="*/ 15 w 103"/>
                <a:gd name="T13" fmla="*/ 2 h 382"/>
                <a:gd name="T14" fmla="*/ 25 w 103"/>
                <a:gd name="T15" fmla="*/ 0 h 382"/>
                <a:gd name="T16" fmla="*/ 36 w 103"/>
                <a:gd name="T17" fmla="*/ 0 h 382"/>
                <a:gd name="T18" fmla="*/ 52 w 103"/>
                <a:gd name="T19" fmla="*/ 2 h 382"/>
                <a:gd name="T20" fmla="*/ 71 w 103"/>
                <a:gd name="T21" fmla="*/ 6 h 382"/>
                <a:gd name="T22" fmla="*/ 92 w 103"/>
                <a:gd name="T23" fmla="*/ 12 h 382"/>
                <a:gd name="T24" fmla="*/ 103 w 103"/>
                <a:gd name="T25" fmla="*/ 35 h 382"/>
                <a:gd name="T26" fmla="*/ 103 w 103"/>
                <a:gd name="T27" fmla="*/ 73 h 382"/>
                <a:gd name="T28" fmla="*/ 103 w 103"/>
                <a:gd name="T29" fmla="*/ 108 h 382"/>
                <a:gd name="T30" fmla="*/ 103 w 103"/>
                <a:gd name="T31" fmla="*/ 140 h 382"/>
                <a:gd name="T32" fmla="*/ 103 w 103"/>
                <a:gd name="T33" fmla="*/ 171 h 382"/>
                <a:gd name="T34" fmla="*/ 103 w 103"/>
                <a:gd name="T35" fmla="*/ 200 h 382"/>
                <a:gd name="T36" fmla="*/ 103 w 103"/>
                <a:gd name="T37" fmla="*/ 226 h 382"/>
                <a:gd name="T38" fmla="*/ 102 w 103"/>
                <a:gd name="T39" fmla="*/ 249 h 382"/>
                <a:gd name="T40" fmla="*/ 102 w 103"/>
                <a:gd name="T41" fmla="*/ 270 h 382"/>
                <a:gd name="T42" fmla="*/ 102 w 103"/>
                <a:gd name="T43" fmla="*/ 290 h 382"/>
                <a:gd name="T44" fmla="*/ 102 w 103"/>
                <a:gd name="T45" fmla="*/ 307 h 382"/>
                <a:gd name="T46" fmla="*/ 102 w 103"/>
                <a:gd name="T47" fmla="*/ 322 h 382"/>
                <a:gd name="T48" fmla="*/ 100 w 103"/>
                <a:gd name="T49" fmla="*/ 334 h 382"/>
                <a:gd name="T50" fmla="*/ 100 w 103"/>
                <a:gd name="T51" fmla="*/ 343 h 382"/>
                <a:gd name="T52" fmla="*/ 100 w 103"/>
                <a:gd name="T53" fmla="*/ 351 h 382"/>
                <a:gd name="T54" fmla="*/ 98 w 103"/>
                <a:gd name="T55" fmla="*/ 357 h 382"/>
                <a:gd name="T56" fmla="*/ 96 w 103"/>
                <a:gd name="T57" fmla="*/ 364 h 382"/>
                <a:gd name="T58" fmla="*/ 92 w 103"/>
                <a:gd name="T59" fmla="*/ 374 h 382"/>
                <a:gd name="T60" fmla="*/ 88 w 103"/>
                <a:gd name="T61" fmla="*/ 380 h 382"/>
                <a:gd name="T62" fmla="*/ 84 w 103"/>
                <a:gd name="T63" fmla="*/ 382 h 382"/>
                <a:gd name="T64" fmla="*/ 80 w 103"/>
                <a:gd name="T65" fmla="*/ 382 h 382"/>
                <a:gd name="T66" fmla="*/ 77 w 103"/>
                <a:gd name="T67" fmla="*/ 378 h 382"/>
                <a:gd name="T68" fmla="*/ 73 w 103"/>
                <a:gd name="T69" fmla="*/ 368 h 382"/>
                <a:gd name="T70" fmla="*/ 69 w 103"/>
                <a:gd name="T71" fmla="*/ 355 h 382"/>
                <a:gd name="T72" fmla="*/ 65 w 103"/>
                <a:gd name="T73" fmla="*/ 338 h 382"/>
                <a:gd name="T74" fmla="*/ 61 w 103"/>
                <a:gd name="T75" fmla="*/ 315 h 382"/>
                <a:gd name="T76" fmla="*/ 59 w 103"/>
                <a:gd name="T77" fmla="*/ 286 h 382"/>
                <a:gd name="T78" fmla="*/ 56 w 103"/>
                <a:gd name="T79" fmla="*/ 253 h 382"/>
                <a:gd name="T80" fmla="*/ 52 w 103"/>
                <a:gd name="T81" fmla="*/ 219 h 382"/>
                <a:gd name="T82" fmla="*/ 46 w 103"/>
                <a:gd name="T83" fmla="*/ 188 h 382"/>
                <a:gd name="T84" fmla="*/ 42 w 103"/>
                <a:gd name="T85" fmla="*/ 159 h 382"/>
                <a:gd name="T86" fmla="*/ 36 w 103"/>
                <a:gd name="T87" fmla="*/ 134 h 382"/>
                <a:gd name="T88" fmla="*/ 33 w 103"/>
                <a:gd name="T89" fmla="*/ 113 h 382"/>
                <a:gd name="T90" fmla="*/ 27 w 103"/>
                <a:gd name="T91" fmla="*/ 94 h 382"/>
                <a:gd name="T92" fmla="*/ 21 w 103"/>
                <a:gd name="T93" fmla="*/ 81 h 382"/>
                <a:gd name="T94" fmla="*/ 15 w 103"/>
                <a:gd name="T95" fmla="*/ 71 h 382"/>
                <a:gd name="T96" fmla="*/ 13 w 103"/>
                <a:gd name="T97" fmla="*/ 67 h 3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3"/>
                <a:gd name="T148" fmla="*/ 0 h 382"/>
                <a:gd name="T149" fmla="*/ 103 w 103"/>
                <a:gd name="T150" fmla="*/ 382 h 3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3" h="382">
                  <a:moveTo>
                    <a:pt x="13" y="67"/>
                  </a:moveTo>
                  <a:lnTo>
                    <a:pt x="8" y="60"/>
                  </a:lnTo>
                  <a:lnTo>
                    <a:pt x="4" y="54"/>
                  </a:lnTo>
                  <a:lnTo>
                    <a:pt x="2" y="46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2" y="2"/>
                  </a:lnTo>
                  <a:lnTo>
                    <a:pt x="61" y="4"/>
                  </a:lnTo>
                  <a:lnTo>
                    <a:pt x="71" y="6"/>
                  </a:lnTo>
                  <a:lnTo>
                    <a:pt x="80" y="8"/>
                  </a:lnTo>
                  <a:lnTo>
                    <a:pt x="92" y="12"/>
                  </a:lnTo>
                  <a:lnTo>
                    <a:pt x="103" y="14"/>
                  </a:lnTo>
                  <a:lnTo>
                    <a:pt x="103" y="35"/>
                  </a:lnTo>
                  <a:lnTo>
                    <a:pt x="103" y="54"/>
                  </a:lnTo>
                  <a:lnTo>
                    <a:pt x="103" y="73"/>
                  </a:lnTo>
                  <a:lnTo>
                    <a:pt x="103" y="90"/>
                  </a:lnTo>
                  <a:lnTo>
                    <a:pt x="103" y="108"/>
                  </a:lnTo>
                  <a:lnTo>
                    <a:pt x="103" y="125"/>
                  </a:lnTo>
                  <a:lnTo>
                    <a:pt x="103" y="140"/>
                  </a:lnTo>
                  <a:lnTo>
                    <a:pt x="103" y="157"/>
                  </a:lnTo>
                  <a:lnTo>
                    <a:pt x="103" y="171"/>
                  </a:lnTo>
                  <a:lnTo>
                    <a:pt x="103" y="186"/>
                  </a:lnTo>
                  <a:lnTo>
                    <a:pt x="103" y="200"/>
                  </a:lnTo>
                  <a:lnTo>
                    <a:pt x="103" y="213"/>
                  </a:lnTo>
                  <a:lnTo>
                    <a:pt x="103" y="226"/>
                  </a:lnTo>
                  <a:lnTo>
                    <a:pt x="102" y="238"/>
                  </a:lnTo>
                  <a:lnTo>
                    <a:pt x="102" y="249"/>
                  </a:lnTo>
                  <a:lnTo>
                    <a:pt x="102" y="261"/>
                  </a:lnTo>
                  <a:lnTo>
                    <a:pt x="102" y="270"/>
                  </a:lnTo>
                  <a:lnTo>
                    <a:pt x="102" y="280"/>
                  </a:lnTo>
                  <a:lnTo>
                    <a:pt x="102" y="290"/>
                  </a:lnTo>
                  <a:lnTo>
                    <a:pt x="102" y="299"/>
                  </a:lnTo>
                  <a:lnTo>
                    <a:pt x="102" y="307"/>
                  </a:lnTo>
                  <a:lnTo>
                    <a:pt x="102" y="315"/>
                  </a:lnTo>
                  <a:lnTo>
                    <a:pt x="102" y="322"/>
                  </a:lnTo>
                  <a:lnTo>
                    <a:pt x="102" y="328"/>
                  </a:lnTo>
                  <a:lnTo>
                    <a:pt x="100" y="334"/>
                  </a:lnTo>
                  <a:lnTo>
                    <a:pt x="100" y="339"/>
                  </a:lnTo>
                  <a:lnTo>
                    <a:pt x="100" y="343"/>
                  </a:lnTo>
                  <a:lnTo>
                    <a:pt x="100" y="347"/>
                  </a:lnTo>
                  <a:lnTo>
                    <a:pt x="100" y="351"/>
                  </a:lnTo>
                  <a:lnTo>
                    <a:pt x="100" y="355"/>
                  </a:lnTo>
                  <a:lnTo>
                    <a:pt x="98" y="357"/>
                  </a:lnTo>
                  <a:lnTo>
                    <a:pt x="98" y="359"/>
                  </a:lnTo>
                  <a:lnTo>
                    <a:pt x="96" y="364"/>
                  </a:lnTo>
                  <a:lnTo>
                    <a:pt x="94" y="370"/>
                  </a:lnTo>
                  <a:lnTo>
                    <a:pt x="92" y="374"/>
                  </a:lnTo>
                  <a:lnTo>
                    <a:pt x="90" y="378"/>
                  </a:lnTo>
                  <a:lnTo>
                    <a:pt x="88" y="380"/>
                  </a:lnTo>
                  <a:lnTo>
                    <a:pt x="86" y="382"/>
                  </a:lnTo>
                  <a:lnTo>
                    <a:pt x="84" y="382"/>
                  </a:lnTo>
                  <a:lnTo>
                    <a:pt x="82" y="382"/>
                  </a:lnTo>
                  <a:lnTo>
                    <a:pt x="80" y="382"/>
                  </a:lnTo>
                  <a:lnTo>
                    <a:pt x="79" y="380"/>
                  </a:lnTo>
                  <a:lnTo>
                    <a:pt x="77" y="378"/>
                  </a:lnTo>
                  <a:lnTo>
                    <a:pt x="75" y="374"/>
                  </a:lnTo>
                  <a:lnTo>
                    <a:pt x="73" y="368"/>
                  </a:lnTo>
                  <a:lnTo>
                    <a:pt x="71" y="362"/>
                  </a:lnTo>
                  <a:lnTo>
                    <a:pt x="69" y="355"/>
                  </a:lnTo>
                  <a:lnTo>
                    <a:pt x="67" y="347"/>
                  </a:lnTo>
                  <a:lnTo>
                    <a:pt x="65" y="338"/>
                  </a:lnTo>
                  <a:lnTo>
                    <a:pt x="63" y="326"/>
                  </a:lnTo>
                  <a:lnTo>
                    <a:pt x="61" y="315"/>
                  </a:lnTo>
                  <a:lnTo>
                    <a:pt x="59" y="301"/>
                  </a:lnTo>
                  <a:lnTo>
                    <a:pt x="59" y="286"/>
                  </a:lnTo>
                  <a:lnTo>
                    <a:pt x="57" y="270"/>
                  </a:lnTo>
                  <a:lnTo>
                    <a:pt x="56" y="253"/>
                  </a:lnTo>
                  <a:lnTo>
                    <a:pt x="54" y="236"/>
                  </a:lnTo>
                  <a:lnTo>
                    <a:pt x="52" y="219"/>
                  </a:lnTo>
                  <a:lnTo>
                    <a:pt x="50" y="203"/>
                  </a:lnTo>
                  <a:lnTo>
                    <a:pt x="46" y="188"/>
                  </a:lnTo>
                  <a:lnTo>
                    <a:pt x="44" y="173"/>
                  </a:lnTo>
                  <a:lnTo>
                    <a:pt x="42" y="159"/>
                  </a:lnTo>
                  <a:lnTo>
                    <a:pt x="40" y="146"/>
                  </a:lnTo>
                  <a:lnTo>
                    <a:pt x="36" y="134"/>
                  </a:lnTo>
                  <a:lnTo>
                    <a:pt x="34" y="123"/>
                  </a:lnTo>
                  <a:lnTo>
                    <a:pt x="33" y="113"/>
                  </a:lnTo>
                  <a:lnTo>
                    <a:pt x="29" y="104"/>
                  </a:lnTo>
                  <a:lnTo>
                    <a:pt x="27" y="94"/>
                  </a:lnTo>
                  <a:lnTo>
                    <a:pt x="25" y="88"/>
                  </a:lnTo>
                  <a:lnTo>
                    <a:pt x="21" y="81"/>
                  </a:lnTo>
                  <a:lnTo>
                    <a:pt x="19" y="75"/>
                  </a:lnTo>
                  <a:lnTo>
                    <a:pt x="15" y="71"/>
                  </a:lnTo>
                  <a:lnTo>
                    <a:pt x="13" y="67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1299" name="Freeform 138"/>
            <p:cNvSpPr>
              <a:spLocks/>
            </p:cNvSpPr>
            <p:nvPr/>
          </p:nvSpPr>
          <p:spPr bwMode="auto">
            <a:xfrm>
              <a:off x="253" y="284"/>
              <a:ext cx="345" cy="308"/>
            </a:xfrm>
            <a:custGeom>
              <a:avLst/>
              <a:gdLst>
                <a:gd name="T0" fmla="*/ 291 w 345"/>
                <a:gd name="T1" fmla="*/ 174 h 308"/>
                <a:gd name="T2" fmla="*/ 285 w 345"/>
                <a:gd name="T3" fmla="*/ 203 h 308"/>
                <a:gd name="T4" fmla="*/ 283 w 345"/>
                <a:gd name="T5" fmla="*/ 229 h 308"/>
                <a:gd name="T6" fmla="*/ 282 w 345"/>
                <a:gd name="T7" fmla="*/ 249 h 308"/>
                <a:gd name="T8" fmla="*/ 280 w 345"/>
                <a:gd name="T9" fmla="*/ 272 h 308"/>
                <a:gd name="T10" fmla="*/ 280 w 345"/>
                <a:gd name="T11" fmla="*/ 297 h 308"/>
                <a:gd name="T12" fmla="*/ 214 w 345"/>
                <a:gd name="T13" fmla="*/ 308 h 308"/>
                <a:gd name="T14" fmla="*/ 216 w 345"/>
                <a:gd name="T15" fmla="*/ 270 h 308"/>
                <a:gd name="T16" fmla="*/ 218 w 345"/>
                <a:gd name="T17" fmla="*/ 233 h 308"/>
                <a:gd name="T18" fmla="*/ 220 w 345"/>
                <a:gd name="T19" fmla="*/ 203 h 308"/>
                <a:gd name="T20" fmla="*/ 222 w 345"/>
                <a:gd name="T21" fmla="*/ 178 h 308"/>
                <a:gd name="T22" fmla="*/ 222 w 345"/>
                <a:gd name="T23" fmla="*/ 155 h 308"/>
                <a:gd name="T24" fmla="*/ 224 w 345"/>
                <a:gd name="T25" fmla="*/ 137 h 308"/>
                <a:gd name="T26" fmla="*/ 224 w 345"/>
                <a:gd name="T27" fmla="*/ 124 h 308"/>
                <a:gd name="T28" fmla="*/ 224 w 345"/>
                <a:gd name="T29" fmla="*/ 116 h 308"/>
                <a:gd name="T30" fmla="*/ 224 w 345"/>
                <a:gd name="T31" fmla="*/ 103 h 308"/>
                <a:gd name="T32" fmla="*/ 224 w 345"/>
                <a:gd name="T33" fmla="*/ 93 h 308"/>
                <a:gd name="T34" fmla="*/ 222 w 345"/>
                <a:gd name="T35" fmla="*/ 86 h 308"/>
                <a:gd name="T36" fmla="*/ 220 w 345"/>
                <a:gd name="T37" fmla="*/ 80 h 308"/>
                <a:gd name="T38" fmla="*/ 216 w 345"/>
                <a:gd name="T39" fmla="*/ 80 h 308"/>
                <a:gd name="T40" fmla="*/ 213 w 345"/>
                <a:gd name="T41" fmla="*/ 78 h 308"/>
                <a:gd name="T42" fmla="*/ 205 w 345"/>
                <a:gd name="T43" fmla="*/ 78 h 308"/>
                <a:gd name="T44" fmla="*/ 195 w 345"/>
                <a:gd name="T45" fmla="*/ 80 h 308"/>
                <a:gd name="T46" fmla="*/ 184 w 345"/>
                <a:gd name="T47" fmla="*/ 82 h 308"/>
                <a:gd name="T48" fmla="*/ 170 w 345"/>
                <a:gd name="T49" fmla="*/ 84 h 308"/>
                <a:gd name="T50" fmla="*/ 153 w 345"/>
                <a:gd name="T51" fmla="*/ 88 h 308"/>
                <a:gd name="T52" fmla="*/ 134 w 345"/>
                <a:gd name="T53" fmla="*/ 93 h 308"/>
                <a:gd name="T54" fmla="*/ 96 w 345"/>
                <a:gd name="T55" fmla="*/ 101 h 308"/>
                <a:gd name="T56" fmla="*/ 59 w 345"/>
                <a:gd name="T57" fmla="*/ 105 h 308"/>
                <a:gd name="T58" fmla="*/ 29 w 345"/>
                <a:gd name="T59" fmla="*/ 109 h 308"/>
                <a:gd name="T60" fmla="*/ 0 w 345"/>
                <a:gd name="T61" fmla="*/ 111 h 308"/>
                <a:gd name="T62" fmla="*/ 25 w 345"/>
                <a:gd name="T63" fmla="*/ 63 h 308"/>
                <a:gd name="T64" fmla="*/ 73 w 345"/>
                <a:gd name="T65" fmla="*/ 61 h 308"/>
                <a:gd name="T66" fmla="*/ 113 w 345"/>
                <a:gd name="T67" fmla="*/ 55 h 308"/>
                <a:gd name="T68" fmla="*/ 149 w 345"/>
                <a:gd name="T69" fmla="*/ 46 h 308"/>
                <a:gd name="T70" fmla="*/ 178 w 345"/>
                <a:gd name="T71" fmla="*/ 36 h 308"/>
                <a:gd name="T72" fmla="*/ 199 w 345"/>
                <a:gd name="T73" fmla="*/ 26 h 308"/>
                <a:gd name="T74" fmla="*/ 218 w 345"/>
                <a:gd name="T75" fmla="*/ 19 h 308"/>
                <a:gd name="T76" fmla="*/ 234 w 345"/>
                <a:gd name="T77" fmla="*/ 13 h 308"/>
                <a:gd name="T78" fmla="*/ 247 w 345"/>
                <a:gd name="T79" fmla="*/ 7 h 308"/>
                <a:gd name="T80" fmla="*/ 262 w 345"/>
                <a:gd name="T81" fmla="*/ 0 h 308"/>
                <a:gd name="T82" fmla="*/ 270 w 345"/>
                <a:gd name="T83" fmla="*/ 0 h 308"/>
                <a:gd name="T84" fmla="*/ 278 w 345"/>
                <a:gd name="T85" fmla="*/ 5 h 308"/>
                <a:gd name="T86" fmla="*/ 289 w 345"/>
                <a:gd name="T87" fmla="*/ 13 h 308"/>
                <a:gd name="T88" fmla="*/ 301 w 345"/>
                <a:gd name="T89" fmla="*/ 23 h 308"/>
                <a:gd name="T90" fmla="*/ 314 w 345"/>
                <a:gd name="T91" fmla="*/ 34 h 308"/>
                <a:gd name="T92" fmla="*/ 328 w 345"/>
                <a:gd name="T93" fmla="*/ 51 h 308"/>
                <a:gd name="T94" fmla="*/ 337 w 345"/>
                <a:gd name="T95" fmla="*/ 65 h 308"/>
                <a:gd name="T96" fmla="*/ 343 w 345"/>
                <a:gd name="T97" fmla="*/ 74 h 308"/>
                <a:gd name="T98" fmla="*/ 345 w 345"/>
                <a:gd name="T99" fmla="*/ 80 h 308"/>
                <a:gd name="T100" fmla="*/ 343 w 345"/>
                <a:gd name="T101" fmla="*/ 86 h 308"/>
                <a:gd name="T102" fmla="*/ 337 w 345"/>
                <a:gd name="T103" fmla="*/ 99 h 308"/>
                <a:gd name="T104" fmla="*/ 329 w 345"/>
                <a:gd name="T105" fmla="*/ 105 h 308"/>
                <a:gd name="T106" fmla="*/ 320 w 345"/>
                <a:gd name="T107" fmla="*/ 113 h 308"/>
                <a:gd name="T108" fmla="*/ 310 w 345"/>
                <a:gd name="T109" fmla="*/ 124 h 308"/>
                <a:gd name="T110" fmla="*/ 303 w 345"/>
                <a:gd name="T111" fmla="*/ 141 h 308"/>
                <a:gd name="T112" fmla="*/ 295 w 345"/>
                <a:gd name="T113" fmla="*/ 162 h 3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08"/>
                <a:gd name="T173" fmla="*/ 345 w 345"/>
                <a:gd name="T174" fmla="*/ 308 h 30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08">
                  <a:moveTo>
                    <a:pt x="295" y="162"/>
                  </a:moveTo>
                  <a:lnTo>
                    <a:pt x="291" y="174"/>
                  </a:lnTo>
                  <a:lnTo>
                    <a:pt x="289" y="187"/>
                  </a:lnTo>
                  <a:lnTo>
                    <a:pt x="285" y="203"/>
                  </a:lnTo>
                  <a:lnTo>
                    <a:pt x="283" y="220"/>
                  </a:lnTo>
                  <a:lnTo>
                    <a:pt x="283" y="229"/>
                  </a:lnTo>
                  <a:lnTo>
                    <a:pt x="282" y="239"/>
                  </a:lnTo>
                  <a:lnTo>
                    <a:pt x="282" y="249"/>
                  </a:lnTo>
                  <a:lnTo>
                    <a:pt x="282" y="260"/>
                  </a:lnTo>
                  <a:lnTo>
                    <a:pt x="280" y="272"/>
                  </a:lnTo>
                  <a:lnTo>
                    <a:pt x="280" y="283"/>
                  </a:lnTo>
                  <a:lnTo>
                    <a:pt x="280" y="297"/>
                  </a:lnTo>
                  <a:lnTo>
                    <a:pt x="280" y="308"/>
                  </a:lnTo>
                  <a:lnTo>
                    <a:pt x="214" y="308"/>
                  </a:lnTo>
                  <a:lnTo>
                    <a:pt x="216" y="289"/>
                  </a:lnTo>
                  <a:lnTo>
                    <a:pt x="216" y="270"/>
                  </a:lnTo>
                  <a:lnTo>
                    <a:pt x="218" y="251"/>
                  </a:lnTo>
                  <a:lnTo>
                    <a:pt x="218" y="233"/>
                  </a:lnTo>
                  <a:lnTo>
                    <a:pt x="220" y="218"/>
                  </a:lnTo>
                  <a:lnTo>
                    <a:pt x="220" y="203"/>
                  </a:lnTo>
                  <a:lnTo>
                    <a:pt x="220" y="189"/>
                  </a:lnTo>
                  <a:lnTo>
                    <a:pt x="222" y="178"/>
                  </a:lnTo>
                  <a:lnTo>
                    <a:pt x="222" y="166"/>
                  </a:lnTo>
                  <a:lnTo>
                    <a:pt x="222" y="155"/>
                  </a:lnTo>
                  <a:lnTo>
                    <a:pt x="224" y="145"/>
                  </a:lnTo>
                  <a:lnTo>
                    <a:pt x="224" y="137"/>
                  </a:lnTo>
                  <a:lnTo>
                    <a:pt x="224" y="130"/>
                  </a:lnTo>
                  <a:lnTo>
                    <a:pt x="224" y="124"/>
                  </a:lnTo>
                  <a:lnTo>
                    <a:pt x="224" y="120"/>
                  </a:lnTo>
                  <a:lnTo>
                    <a:pt x="224" y="116"/>
                  </a:lnTo>
                  <a:lnTo>
                    <a:pt x="224" y="109"/>
                  </a:lnTo>
                  <a:lnTo>
                    <a:pt x="224" y="103"/>
                  </a:lnTo>
                  <a:lnTo>
                    <a:pt x="224" y="99"/>
                  </a:lnTo>
                  <a:lnTo>
                    <a:pt x="224" y="93"/>
                  </a:lnTo>
                  <a:lnTo>
                    <a:pt x="224" y="90"/>
                  </a:lnTo>
                  <a:lnTo>
                    <a:pt x="222" y="86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80"/>
                  </a:lnTo>
                  <a:lnTo>
                    <a:pt x="216" y="80"/>
                  </a:lnTo>
                  <a:lnTo>
                    <a:pt x="214" y="78"/>
                  </a:lnTo>
                  <a:lnTo>
                    <a:pt x="213" y="78"/>
                  </a:lnTo>
                  <a:lnTo>
                    <a:pt x="209" y="78"/>
                  </a:lnTo>
                  <a:lnTo>
                    <a:pt x="205" y="78"/>
                  </a:lnTo>
                  <a:lnTo>
                    <a:pt x="201" y="80"/>
                  </a:lnTo>
                  <a:lnTo>
                    <a:pt x="195" y="80"/>
                  </a:lnTo>
                  <a:lnTo>
                    <a:pt x="191" y="80"/>
                  </a:lnTo>
                  <a:lnTo>
                    <a:pt x="184" y="82"/>
                  </a:lnTo>
                  <a:lnTo>
                    <a:pt x="178" y="84"/>
                  </a:lnTo>
                  <a:lnTo>
                    <a:pt x="170" y="84"/>
                  </a:lnTo>
                  <a:lnTo>
                    <a:pt x="163" y="86"/>
                  </a:lnTo>
                  <a:lnTo>
                    <a:pt x="153" y="88"/>
                  </a:lnTo>
                  <a:lnTo>
                    <a:pt x="145" y="90"/>
                  </a:lnTo>
                  <a:lnTo>
                    <a:pt x="134" y="93"/>
                  </a:lnTo>
                  <a:lnTo>
                    <a:pt x="115" y="97"/>
                  </a:lnTo>
                  <a:lnTo>
                    <a:pt x="96" y="101"/>
                  </a:lnTo>
                  <a:lnTo>
                    <a:pt x="77" y="103"/>
                  </a:lnTo>
                  <a:lnTo>
                    <a:pt x="59" y="105"/>
                  </a:lnTo>
                  <a:lnTo>
                    <a:pt x="44" y="107"/>
                  </a:lnTo>
                  <a:lnTo>
                    <a:pt x="29" y="109"/>
                  </a:lnTo>
                  <a:lnTo>
                    <a:pt x="13" y="111"/>
                  </a:lnTo>
                  <a:lnTo>
                    <a:pt x="0" y="111"/>
                  </a:lnTo>
                  <a:lnTo>
                    <a:pt x="0" y="63"/>
                  </a:lnTo>
                  <a:lnTo>
                    <a:pt x="25" y="63"/>
                  </a:lnTo>
                  <a:lnTo>
                    <a:pt x="50" y="63"/>
                  </a:lnTo>
                  <a:lnTo>
                    <a:pt x="73" y="61"/>
                  </a:lnTo>
                  <a:lnTo>
                    <a:pt x="94" y="59"/>
                  </a:lnTo>
                  <a:lnTo>
                    <a:pt x="113" y="55"/>
                  </a:lnTo>
                  <a:lnTo>
                    <a:pt x="132" y="51"/>
                  </a:lnTo>
                  <a:lnTo>
                    <a:pt x="149" y="46"/>
                  </a:lnTo>
                  <a:lnTo>
                    <a:pt x="165" y="40"/>
                  </a:lnTo>
                  <a:lnTo>
                    <a:pt x="178" y="36"/>
                  </a:lnTo>
                  <a:lnTo>
                    <a:pt x="190" y="32"/>
                  </a:lnTo>
                  <a:lnTo>
                    <a:pt x="199" y="26"/>
                  </a:lnTo>
                  <a:lnTo>
                    <a:pt x="211" y="23"/>
                  </a:lnTo>
                  <a:lnTo>
                    <a:pt x="218" y="19"/>
                  </a:lnTo>
                  <a:lnTo>
                    <a:pt x="226" y="17"/>
                  </a:lnTo>
                  <a:lnTo>
                    <a:pt x="234" y="13"/>
                  </a:lnTo>
                  <a:lnTo>
                    <a:pt x="239" y="11"/>
                  </a:lnTo>
                  <a:lnTo>
                    <a:pt x="247" y="7"/>
                  </a:lnTo>
                  <a:lnTo>
                    <a:pt x="255" y="3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74" y="1"/>
                  </a:lnTo>
                  <a:lnTo>
                    <a:pt x="278" y="5"/>
                  </a:lnTo>
                  <a:lnTo>
                    <a:pt x="283" y="9"/>
                  </a:lnTo>
                  <a:lnTo>
                    <a:pt x="289" y="13"/>
                  </a:lnTo>
                  <a:lnTo>
                    <a:pt x="295" y="17"/>
                  </a:lnTo>
                  <a:lnTo>
                    <a:pt x="301" y="23"/>
                  </a:lnTo>
                  <a:lnTo>
                    <a:pt x="308" y="28"/>
                  </a:lnTo>
                  <a:lnTo>
                    <a:pt x="314" y="34"/>
                  </a:lnTo>
                  <a:lnTo>
                    <a:pt x="322" y="44"/>
                  </a:lnTo>
                  <a:lnTo>
                    <a:pt x="328" y="51"/>
                  </a:lnTo>
                  <a:lnTo>
                    <a:pt x="333" y="57"/>
                  </a:lnTo>
                  <a:lnTo>
                    <a:pt x="337" y="65"/>
                  </a:lnTo>
                  <a:lnTo>
                    <a:pt x="341" y="70"/>
                  </a:lnTo>
                  <a:lnTo>
                    <a:pt x="343" y="74"/>
                  </a:lnTo>
                  <a:lnTo>
                    <a:pt x="345" y="78"/>
                  </a:lnTo>
                  <a:lnTo>
                    <a:pt x="345" y="80"/>
                  </a:lnTo>
                  <a:lnTo>
                    <a:pt x="345" y="84"/>
                  </a:lnTo>
                  <a:lnTo>
                    <a:pt x="343" y="86"/>
                  </a:lnTo>
                  <a:lnTo>
                    <a:pt x="341" y="93"/>
                  </a:lnTo>
                  <a:lnTo>
                    <a:pt x="337" y="99"/>
                  </a:lnTo>
                  <a:lnTo>
                    <a:pt x="333" y="101"/>
                  </a:lnTo>
                  <a:lnTo>
                    <a:pt x="329" y="105"/>
                  </a:lnTo>
                  <a:lnTo>
                    <a:pt x="324" y="107"/>
                  </a:lnTo>
                  <a:lnTo>
                    <a:pt x="320" y="113"/>
                  </a:lnTo>
                  <a:lnTo>
                    <a:pt x="314" y="118"/>
                  </a:lnTo>
                  <a:lnTo>
                    <a:pt x="310" y="124"/>
                  </a:lnTo>
                  <a:lnTo>
                    <a:pt x="306" y="134"/>
                  </a:lnTo>
                  <a:lnTo>
                    <a:pt x="303" y="141"/>
                  </a:lnTo>
                  <a:lnTo>
                    <a:pt x="299" y="153"/>
                  </a:lnTo>
                  <a:lnTo>
                    <a:pt x="295" y="162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1300" name="Freeform 139"/>
            <p:cNvSpPr>
              <a:spLocks/>
            </p:cNvSpPr>
            <p:nvPr/>
          </p:nvSpPr>
          <p:spPr bwMode="auto">
            <a:xfrm>
              <a:off x="284" y="554"/>
              <a:ext cx="279" cy="97"/>
            </a:xfrm>
            <a:custGeom>
              <a:avLst/>
              <a:gdLst>
                <a:gd name="T0" fmla="*/ 256 w 279"/>
                <a:gd name="T1" fmla="*/ 19 h 97"/>
                <a:gd name="T2" fmla="*/ 268 w 279"/>
                <a:gd name="T3" fmla="*/ 28 h 97"/>
                <a:gd name="T4" fmla="*/ 275 w 279"/>
                <a:gd name="T5" fmla="*/ 36 h 97"/>
                <a:gd name="T6" fmla="*/ 277 w 279"/>
                <a:gd name="T7" fmla="*/ 42 h 97"/>
                <a:gd name="T8" fmla="*/ 277 w 279"/>
                <a:gd name="T9" fmla="*/ 46 h 97"/>
                <a:gd name="T10" fmla="*/ 275 w 279"/>
                <a:gd name="T11" fmla="*/ 48 h 97"/>
                <a:gd name="T12" fmla="*/ 270 w 279"/>
                <a:gd name="T13" fmla="*/ 49 h 97"/>
                <a:gd name="T14" fmla="*/ 264 w 279"/>
                <a:gd name="T15" fmla="*/ 53 h 97"/>
                <a:gd name="T16" fmla="*/ 254 w 279"/>
                <a:gd name="T17" fmla="*/ 55 h 97"/>
                <a:gd name="T18" fmla="*/ 243 w 279"/>
                <a:gd name="T19" fmla="*/ 59 h 97"/>
                <a:gd name="T20" fmla="*/ 229 w 279"/>
                <a:gd name="T21" fmla="*/ 61 h 97"/>
                <a:gd name="T22" fmla="*/ 214 w 279"/>
                <a:gd name="T23" fmla="*/ 65 h 97"/>
                <a:gd name="T24" fmla="*/ 197 w 279"/>
                <a:gd name="T25" fmla="*/ 67 h 97"/>
                <a:gd name="T26" fmla="*/ 178 w 279"/>
                <a:gd name="T27" fmla="*/ 71 h 97"/>
                <a:gd name="T28" fmla="*/ 157 w 279"/>
                <a:gd name="T29" fmla="*/ 74 h 97"/>
                <a:gd name="T30" fmla="*/ 132 w 279"/>
                <a:gd name="T31" fmla="*/ 78 h 97"/>
                <a:gd name="T32" fmla="*/ 107 w 279"/>
                <a:gd name="T33" fmla="*/ 82 h 97"/>
                <a:gd name="T34" fmla="*/ 78 w 279"/>
                <a:gd name="T35" fmla="*/ 86 h 97"/>
                <a:gd name="T36" fmla="*/ 47 w 279"/>
                <a:gd name="T37" fmla="*/ 90 h 97"/>
                <a:gd name="T38" fmla="*/ 17 w 279"/>
                <a:gd name="T39" fmla="*/ 94 h 97"/>
                <a:gd name="T40" fmla="*/ 0 w 279"/>
                <a:gd name="T41" fmla="*/ 38 h 97"/>
                <a:gd name="T42" fmla="*/ 13 w 279"/>
                <a:gd name="T43" fmla="*/ 38 h 97"/>
                <a:gd name="T44" fmla="*/ 32 w 279"/>
                <a:gd name="T45" fmla="*/ 34 h 97"/>
                <a:gd name="T46" fmla="*/ 57 w 279"/>
                <a:gd name="T47" fmla="*/ 30 h 97"/>
                <a:gd name="T48" fmla="*/ 90 w 279"/>
                <a:gd name="T49" fmla="*/ 27 h 97"/>
                <a:gd name="T50" fmla="*/ 120 w 279"/>
                <a:gd name="T51" fmla="*/ 21 h 97"/>
                <a:gd name="T52" fmla="*/ 147 w 279"/>
                <a:gd name="T53" fmla="*/ 15 h 97"/>
                <a:gd name="T54" fmla="*/ 168 w 279"/>
                <a:gd name="T55" fmla="*/ 9 h 97"/>
                <a:gd name="T56" fmla="*/ 189 w 279"/>
                <a:gd name="T57" fmla="*/ 4 h 97"/>
                <a:gd name="T58" fmla="*/ 205 w 279"/>
                <a:gd name="T59" fmla="*/ 0 h 97"/>
                <a:gd name="T60" fmla="*/ 218 w 279"/>
                <a:gd name="T61" fmla="*/ 0 h 97"/>
                <a:gd name="T62" fmla="*/ 233 w 279"/>
                <a:gd name="T63" fmla="*/ 5 h 97"/>
                <a:gd name="T64" fmla="*/ 249 w 279"/>
                <a:gd name="T65" fmla="*/ 1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9"/>
                <a:gd name="T100" fmla="*/ 0 h 97"/>
                <a:gd name="T101" fmla="*/ 279 w 279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9" h="97">
                  <a:moveTo>
                    <a:pt x="249" y="15"/>
                  </a:moveTo>
                  <a:lnTo>
                    <a:pt x="256" y="19"/>
                  </a:lnTo>
                  <a:lnTo>
                    <a:pt x="262" y="25"/>
                  </a:lnTo>
                  <a:lnTo>
                    <a:pt x="268" y="28"/>
                  </a:lnTo>
                  <a:lnTo>
                    <a:pt x="272" y="32"/>
                  </a:lnTo>
                  <a:lnTo>
                    <a:pt x="275" y="36"/>
                  </a:lnTo>
                  <a:lnTo>
                    <a:pt x="277" y="38"/>
                  </a:lnTo>
                  <a:lnTo>
                    <a:pt x="277" y="42"/>
                  </a:lnTo>
                  <a:lnTo>
                    <a:pt x="279" y="44"/>
                  </a:lnTo>
                  <a:lnTo>
                    <a:pt x="277" y="46"/>
                  </a:lnTo>
                  <a:lnTo>
                    <a:pt x="275" y="48"/>
                  </a:lnTo>
                  <a:lnTo>
                    <a:pt x="274" y="49"/>
                  </a:lnTo>
                  <a:lnTo>
                    <a:pt x="270" y="49"/>
                  </a:lnTo>
                  <a:lnTo>
                    <a:pt x="268" y="51"/>
                  </a:lnTo>
                  <a:lnTo>
                    <a:pt x="264" y="53"/>
                  </a:lnTo>
                  <a:lnTo>
                    <a:pt x="258" y="53"/>
                  </a:lnTo>
                  <a:lnTo>
                    <a:pt x="254" y="55"/>
                  </a:lnTo>
                  <a:lnTo>
                    <a:pt x="249" y="57"/>
                  </a:lnTo>
                  <a:lnTo>
                    <a:pt x="243" y="59"/>
                  </a:lnTo>
                  <a:lnTo>
                    <a:pt x="237" y="59"/>
                  </a:lnTo>
                  <a:lnTo>
                    <a:pt x="229" y="61"/>
                  </a:lnTo>
                  <a:lnTo>
                    <a:pt x="222" y="63"/>
                  </a:lnTo>
                  <a:lnTo>
                    <a:pt x="214" y="65"/>
                  </a:lnTo>
                  <a:lnTo>
                    <a:pt x="206" y="67"/>
                  </a:lnTo>
                  <a:lnTo>
                    <a:pt x="197" y="67"/>
                  </a:lnTo>
                  <a:lnTo>
                    <a:pt x="187" y="69"/>
                  </a:lnTo>
                  <a:lnTo>
                    <a:pt x="178" y="71"/>
                  </a:lnTo>
                  <a:lnTo>
                    <a:pt x="168" y="72"/>
                  </a:lnTo>
                  <a:lnTo>
                    <a:pt x="157" y="74"/>
                  </a:lnTo>
                  <a:lnTo>
                    <a:pt x="145" y="76"/>
                  </a:lnTo>
                  <a:lnTo>
                    <a:pt x="132" y="78"/>
                  </a:lnTo>
                  <a:lnTo>
                    <a:pt x="120" y="80"/>
                  </a:lnTo>
                  <a:lnTo>
                    <a:pt x="107" y="82"/>
                  </a:lnTo>
                  <a:lnTo>
                    <a:pt x="93" y="84"/>
                  </a:lnTo>
                  <a:lnTo>
                    <a:pt x="78" y="86"/>
                  </a:lnTo>
                  <a:lnTo>
                    <a:pt x="65" y="88"/>
                  </a:lnTo>
                  <a:lnTo>
                    <a:pt x="47" y="90"/>
                  </a:lnTo>
                  <a:lnTo>
                    <a:pt x="32" y="92"/>
                  </a:lnTo>
                  <a:lnTo>
                    <a:pt x="17" y="94"/>
                  </a:lnTo>
                  <a:lnTo>
                    <a:pt x="0" y="97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3" y="38"/>
                  </a:lnTo>
                  <a:lnTo>
                    <a:pt x="23" y="36"/>
                  </a:lnTo>
                  <a:lnTo>
                    <a:pt x="32" y="34"/>
                  </a:lnTo>
                  <a:lnTo>
                    <a:pt x="46" y="32"/>
                  </a:lnTo>
                  <a:lnTo>
                    <a:pt x="57" y="30"/>
                  </a:lnTo>
                  <a:lnTo>
                    <a:pt x="72" y="28"/>
                  </a:lnTo>
                  <a:lnTo>
                    <a:pt x="90" y="27"/>
                  </a:lnTo>
                  <a:lnTo>
                    <a:pt x="105" y="25"/>
                  </a:lnTo>
                  <a:lnTo>
                    <a:pt x="120" y="21"/>
                  </a:lnTo>
                  <a:lnTo>
                    <a:pt x="134" y="19"/>
                  </a:lnTo>
                  <a:lnTo>
                    <a:pt x="147" y="15"/>
                  </a:lnTo>
                  <a:lnTo>
                    <a:pt x="159" y="11"/>
                  </a:lnTo>
                  <a:lnTo>
                    <a:pt x="168" y="9"/>
                  </a:lnTo>
                  <a:lnTo>
                    <a:pt x="180" y="5"/>
                  </a:lnTo>
                  <a:lnTo>
                    <a:pt x="189" y="4"/>
                  </a:lnTo>
                  <a:lnTo>
                    <a:pt x="197" y="2"/>
                  </a:lnTo>
                  <a:lnTo>
                    <a:pt x="205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26" y="2"/>
                  </a:lnTo>
                  <a:lnTo>
                    <a:pt x="233" y="5"/>
                  </a:lnTo>
                  <a:lnTo>
                    <a:pt x="241" y="9"/>
                  </a:lnTo>
                  <a:lnTo>
                    <a:pt x="249" y="15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1301" name="Freeform 140"/>
            <p:cNvSpPr>
              <a:spLocks/>
            </p:cNvSpPr>
            <p:nvPr/>
          </p:nvSpPr>
          <p:spPr bwMode="auto">
            <a:xfrm>
              <a:off x="533" y="77"/>
              <a:ext cx="266" cy="1071"/>
            </a:xfrm>
            <a:custGeom>
              <a:avLst/>
              <a:gdLst>
                <a:gd name="T0" fmla="*/ 162 w 266"/>
                <a:gd name="T1" fmla="*/ 0 h 1071"/>
                <a:gd name="T2" fmla="*/ 191 w 266"/>
                <a:gd name="T3" fmla="*/ 3 h 1071"/>
                <a:gd name="T4" fmla="*/ 239 w 266"/>
                <a:gd name="T5" fmla="*/ 48 h 1071"/>
                <a:gd name="T6" fmla="*/ 262 w 266"/>
                <a:gd name="T7" fmla="*/ 90 h 1071"/>
                <a:gd name="T8" fmla="*/ 266 w 266"/>
                <a:gd name="T9" fmla="*/ 136 h 1071"/>
                <a:gd name="T10" fmla="*/ 264 w 266"/>
                <a:gd name="T11" fmla="*/ 161 h 1071"/>
                <a:gd name="T12" fmla="*/ 262 w 266"/>
                <a:gd name="T13" fmla="*/ 184 h 1071"/>
                <a:gd name="T14" fmla="*/ 260 w 266"/>
                <a:gd name="T15" fmla="*/ 216 h 1071"/>
                <a:gd name="T16" fmla="*/ 258 w 266"/>
                <a:gd name="T17" fmla="*/ 254 h 1071"/>
                <a:gd name="T18" fmla="*/ 256 w 266"/>
                <a:gd name="T19" fmla="*/ 304 h 1071"/>
                <a:gd name="T20" fmla="*/ 256 w 266"/>
                <a:gd name="T21" fmla="*/ 362 h 1071"/>
                <a:gd name="T22" fmla="*/ 254 w 266"/>
                <a:gd name="T23" fmla="*/ 427 h 1071"/>
                <a:gd name="T24" fmla="*/ 254 w 266"/>
                <a:gd name="T25" fmla="*/ 502 h 1071"/>
                <a:gd name="T26" fmla="*/ 254 w 266"/>
                <a:gd name="T27" fmla="*/ 580 h 1071"/>
                <a:gd name="T28" fmla="*/ 254 w 266"/>
                <a:gd name="T29" fmla="*/ 651 h 1071"/>
                <a:gd name="T30" fmla="*/ 254 w 266"/>
                <a:gd name="T31" fmla="*/ 714 h 1071"/>
                <a:gd name="T32" fmla="*/ 254 w 266"/>
                <a:gd name="T33" fmla="*/ 768 h 1071"/>
                <a:gd name="T34" fmla="*/ 252 w 266"/>
                <a:gd name="T35" fmla="*/ 846 h 1071"/>
                <a:gd name="T36" fmla="*/ 251 w 266"/>
                <a:gd name="T37" fmla="*/ 908 h 1071"/>
                <a:gd name="T38" fmla="*/ 243 w 266"/>
                <a:gd name="T39" fmla="*/ 971 h 1071"/>
                <a:gd name="T40" fmla="*/ 230 w 266"/>
                <a:gd name="T41" fmla="*/ 1023 h 1071"/>
                <a:gd name="T42" fmla="*/ 210 w 266"/>
                <a:gd name="T43" fmla="*/ 1055 h 1071"/>
                <a:gd name="T44" fmla="*/ 193 w 266"/>
                <a:gd name="T45" fmla="*/ 1069 h 1071"/>
                <a:gd name="T46" fmla="*/ 174 w 266"/>
                <a:gd name="T47" fmla="*/ 1063 h 1071"/>
                <a:gd name="T48" fmla="*/ 155 w 266"/>
                <a:gd name="T49" fmla="*/ 1034 h 1071"/>
                <a:gd name="T50" fmla="*/ 128 w 266"/>
                <a:gd name="T51" fmla="*/ 990 h 1071"/>
                <a:gd name="T52" fmla="*/ 80 w 266"/>
                <a:gd name="T53" fmla="*/ 946 h 1071"/>
                <a:gd name="T54" fmla="*/ 42 w 266"/>
                <a:gd name="T55" fmla="*/ 919 h 1071"/>
                <a:gd name="T56" fmla="*/ 21 w 266"/>
                <a:gd name="T57" fmla="*/ 904 h 1071"/>
                <a:gd name="T58" fmla="*/ 5 w 266"/>
                <a:gd name="T59" fmla="*/ 892 h 1071"/>
                <a:gd name="T60" fmla="*/ 0 w 266"/>
                <a:gd name="T61" fmla="*/ 885 h 1071"/>
                <a:gd name="T62" fmla="*/ 2 w 266"/>
                <a:gd name="T63" fmla="*/ 881 h 1071"/>
                <a:gd name="T64" fmla="*/ 15 w 266"/>
                <a:gd name="T65" fmla="*/ 879 h 1071"/>
                <a:gd name="T66" fmla="*/ 36 w 266"/>
                <a:gd name="T67" fmla="*/ 881 h 1071"/>
                <a:gd name="T68" fmla="*/ 70 w 266"/>
                <a:gd name="T69" fmla="*/ 887 h 1071"/>
                <a:gd name="T70" fmla="*/ 109 w 266"/>
                <a:gd name="T71" fmla="*/ 894 h 1071"/>
                <a:gd name="T72" fmla="*/ 138 w 266"/>
                <a:gd name="T73" fmla="*/ 894 h 1071"/>
                <a:gd name="T74" fmla="*/ 159 w 266"/>
                <a:gd name="T75" fmla="*/ 891 h 1071"/>
                <a:gd name="T76" fmla="*/ 172 w 266"/>
                <a:gd name="T77" fmla="*/ 881 h 1071"/>
                <a:gd name="T78" fmla="*/ 180 w 266"/>
                <a:gd name="T79" fmla="*/ 862 h 1071"/>
                <a:gd name="T80" fmla="*/ 185 w 266"/>
                <a:gd name="T81" fmla="*/ 827 h 1071"/>
                <a:gd name="T82" fmla="*/ 189 w 266"/>
                <a:gd name="T83" fmla="*/ 772 h 1071"/>
                <a:gd name="T84" fmla="*/ 193 w 266"/>
                <a:gd name="T85" fmla="*/ 695 h 1071"/>
                <a:gd name="T86" fmla="*/ 199 w 266"/>
                <a:gd name="T87" fmla="*/ 546 h 1071"/>
                <a:gd name="T88" fmla="*/ 197 w 266"/>
                <a:gd name="T89" fmla="*/ 394 h 1071"/>
                <a:gd name="T90" fmla="*/ 191 w 266"/>
                <a:gd name="T91" fmla="*/ 266 h 1071"/>
                <a:gd name="T92" fmla="*/ 185 w 266"/>
                <a:gd name="T93" fmla="*/ 168 h 1071"/>
                <a:gd name="T94" fmla="*/ 178 w 266"/>
                <a:gd name="T95" fmla="*/ 101 h 1071"/>
                <a:gd name="T96" fmla="*/ 161 w 266"/>
                <a:gd name="T97" fmla="*/ 55 h 1071"/>
                <a:gd name="T98" fmla="*/ 143 w 266"/>
                <a:gd name="T99" fmla="*/ 30 h 1071"/>
                <a:gd name="T100" fmla="*/ 147 w 266"/>
                <a:gd name="T101" fmla="*/ 11 h 10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66"/>
                <a:gd name="T154" fmla="*/ 0 h 1071"/>
                <a:gd name="T155" fmla="*/ 266 w 266"/>
                <a:gd name="T156" fmla="*/ 1071 h 10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66" h="1071">
                  <a:moveTo>
                    <a:pt x="149" y="7"/>
                  </a:moveTo>
                  <a:lnTo>
                    <a:pt x="153" y="3"/>
                  </a:lnTo>
                  <a:lnTo>
                    <a:pt x="159" y="2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6" y="0"/>
                  </a:lnTo>
                  <a:lnTo>
                    <a:pt x="184" y="2"/>
                  </a:lnTo>
                  <a:lnTo>
                    <a:pt x="191" y="3"/>
                  </a:lnTo>
                  <a:lnTo>
                    <a:pt x="199" y="7"/>
                  </a:lnTo>
                  <a:lnTo>
                    <a:pt x="214" y="21"/>
                  </a:lnTo>
                  <a:lnTo>
                    <a:pt x="226" y="34"/>
                  </a:lnTo>
                  <a:lnTo>
                    <a:pt x="239" y="48"/>
                  </a:lnTo>
                  <a:lnTo>
                    <a:pt x="251" y="61"/>
                  </a:lnTo>
                  <a:lnTo>
                    <a:pt x="254" y="69"/>
                  </a:lnTo>
                  <a:lnTo>
                    <a:pt x="258" y="78"/>
                  </a:lnTo>
                  <a:lnTo>
                    <a:pt x="262" y="90"/>
                  </a:lnTo>
                  <a:lnTo>
                    <a:pt x="264" y="99"/>
                  </a:lnTo>
                  <a:lnTo>
                    <a:pt x="266" y="111"/>
                  </a:lnTo>
                  <a:lnTo>
                    <a:pt x="266" y="122"/>
                  </a:lnTo>
                  <a:lnTo>
                    <a:pt x="266" y="136"/>
                  </a:lnTo>
                  <a:lnTo>
                    <a:pt x="264" y="147"/>
                  </a:lnTo>
                  <a:lnTo>
                    <a:pt x="264" y="151"/>
                  </a:lnTo>
                  <a:lnTo>
                    <a:pt x="264" y="155"/>
                  </a:lnTo>
                  <a:lnTo>
                    <a:pt x="264" y="161"/>
                  </a:lnTo>
                  <a:lnTo>
                    <a:pt x="262" y="164"/>
                  </a:lnTo>
                  <a:lnTo>
                    <a:pt x="262" y="170"/>
                  </a:lnTo>
                  <a:lnTo>
                    <a:pt x="262" y="176"/>
                  </a:lnTo>
                  <a:lnTo>
                    <a:pt x="262" y="184"/>
                  </a:lnTo>
                  <a:lnTo>
                    <a:pt x="260" y="191"/>
                  </a:lnTo>
                  <a:lnTo>
                    <a:pt x="260" y="199"/>
                  </a:lnTo>
                  <a:lnTo>
                    <a:pt x="260" y="207"/>
                  </a:lnTo>
                  <a:lnTo>
                    <a:pt x="260" y="216"/>
                  </a:lnTo>
                  <a:lnTo>
                    <a:pt x="260" y="224"/>
                  </a:lnTo>
                  <a:lnTo>
                    <a:pt x="258" y="233"/>
                  </a:lnTo>
                  <a:lnTo>
                    <a:pt x="258" y="245"/>
                  </a:lnTo>
                  <a:lnTo>
                    <a:pt x="258" y="254"/>
                  </a:lnTo>
                  <a:lnTo>
                    <a:pt x="258" y="266"/>
                  </a:lnTo>
                  <a:lnTo>
                    <a:pt x="258" y="279"/>
                  </a:lnTo>
                  <a:lnTo>
                    <a:pt x="256" y="291"/>
                  </a:lnTo>
                  <a:lnTo>
                    <a:pt x="256" y="304"/>
                  </a:lnTo>
                  <a:lnTo>
                    <a:pt x="256" y="318"/>
                  </a:lnTo>
                  <a:lnTo>
                    <a:pt x="256" y="331"/>
                  </a:lnTo>
                  <a:lnTo>
                    <a:pt x="256" y="346"/>
                  </a:lnTo>
                  <a:lnTo>
                    <a:pt x="256" y="362"/>
                  </a:lnTo>
                  <a:lnTo>
                    <a:pt x="256" y="377"/>
                  </a:lnTo>
                  <a:lnTo>
                    <a:pt x="254" y="392"/>
                  </a:lnTo>
                  <a:lnTo>
                    <a:pt x="254" y="410"/>
                  </a:lnTo>
                  <a:lnTo>
                    <a:pt x="254" y="427"/>
                  </a:lnTo>
                  <a:lnTo>
                    <a:pt x="254" y="444"/>
                  </a:lnTo>
                  <a:lnTo>
                    <a:pt x="254" y="463"/>
                  </a:lnTo>
                  <a:lnTo>
                    <a:pt x="254" y="482"/>
                  </a:lnTo>
                  <a:lnTo>
                    <a:pt x="254" y="502"/>
                  </a:lnTo>
                  <a:lnTo>
                    <a:pt x="254" y="521"/>
                  </a:lnTo>
                  <a:lnTo>
                    <a:pt x="254" y="542"/>
                  </a:lnTo>
                  <a:lnTo>
                    <a:pt x="254" y="561"/>
                  </a:lnTo>
                  <a:lnTo>
                    <a:pt x="254" y="580"/>
                  </a:lnTo>
                  <a:lnTo>
                    <a:pt x="254" y="597"/>
                  </a:lnTo>
                  <a:lnTo>
                    <a:pt x="254" y="617"/>
                  </a:lnTo>
                  <a:lnTo>
                    <a:pt x="254" y="634"/>
                  </a:lnTo>
                  <a:lnTo>
                    <a:pt x="254" y="651"/>
                  </a:lnTo>
                  <a:lnTo>
                    <a:pt x="254" y="666"/>
                  </a:lnTo>
                  <a:lnTo>
                    <a:pt x="254" y="684"/>
                  </a:lnTo>
                  <a:lnTo>
                    <a:pt x="254" y="699"/>
                  </a:lnTo>
                  <a:lnTo>
                    <a:pt x="254" y="714"/>
                  </a:lnTo>
                  <a:lnTo>
                    <a:pt x="254" y="728"/>
                  </a:lnTo>
                  <a:lnTo>
                    <a:pt x="254" y="741"/>
                  </a:lnTo>
                  <a:lnTo>
                    <a:pt x="254" y="754"/>
                  </a:lnTo>
                  <a:lnTo>
                    <a:pt x="254" y="768"/>
                  </a:lnTo>
                  <a:lnTo>
                    <a:pt x="254" y="781"/>
                  </a:lnTo>
                  <a:lnTo>
                    <a:pt x="254" y="804"/>
                  </a:lnTo>
                  <a:lnTo>
                    <a:pt x="252" y="827"/>
                  </a:lnTo>
                  <a:lnTo>
                    <a:pt x="252" y="846"/>
                  </a:lnTo>
                  <a:lnTo>
                    <a:pt x="252" y="864"/>
                  </a:lnTo>
                  <a:lnTo>
                    <a:pt x="252" y="881"/>
                  </a:lnTo>
                  <a:lnTo>
                    <a:pt x="251" y="894"/>
                  </a:lnTo>
                  <a:lnTo>
                    <a:pt x="251" y="908"/>
                  </a:lnTo>
                  <a:lnTo>
                    <a:pt x="251" y="917"/>
                  </a:lnTo>
                  <a:lnTo>
                    <a:pt x="249" y="936"/>
                  </a:lnTo>
                  <a:lnTo>
                    <a:pt x="245" y="954"/>
                  </a:lnTo>
                  <a:lnTo>
                    <a:pt x="243" y="971"/>
                  </a:lnTo>
                  <a:lnTo>
                    <a:pt x="241" y="984"/>
                  </a:lnTo>
                  <a:lnTo>
                    <a:pt x="237" y="1000"/>
                  </a:lnTo>
                  <a:lnTo>
                    <a:pt x="233" y="1011"/>
                  </a:lnTo>
                  <a:lnTo>
                    <a:pt x="230" y="1023"/>
                  </a:lnTo>
                  <a:lnTo>
                    <a:pt x="224" y="1034"/>
                  </a:lnTo>
                  <a:lnTo>
                    <a:pt x="220" y="1044"/>
                  </a:lnTo>
                  <a:lnTo>
                    <a:pt x="214" y="1050"/>
                  </a:lnTo>
                  <a:lnTo>
                    <a:pt x="210" y="1055"/>
                  </a:lnTo>
                  <a:lnTo>
                    <a:pt x="205" y="1061"/>
                  </a:lnTo>
                  <a:lnTo>
                    <a:pt x="201" y="1065"/>
                  </a:lnTo>
                  <a:lnTo>
                    <a:pt x="197" y="1067"/>
                  </a:lnTo>
                  <a:lnTo>
                    <a:pt x="193" y="1069"/>
                  </a:lnTo>
                  <a:lnTo>
                    <a:pt x="189" y="1071"/>
                  </a:lnTo>
                  <a:lnTo>
                    <a:pt x="184" y="1069"/>
                  </a:lnTo>
                  <a:lnTo>
                    <a:pt x="180" y="1067"/>
                  </a:lnTo>
                  <a:lnTo>
                    <a:pt x="174" y="1063"/>
                  </a:lnTo>
                  <a:lnTo>
                    <a:pt x="170" y="1057"/>
                  </a:lnTo>
                  <a:lnTo>
                    <a:pt x="164" y="1051"/>
                  </a:lnTo>
                  <a:lnTo>
                    <a:pt x="161" y="1042"/>
                  </a:lnTo>
                  <a:lnTo>
                    <a:pt x="155" y="1034"/>
                  </a:lnTo>
                  <a:lnTo>
                    <a:pt x="149" y="1023"/>
                  </a:lnTo>
                  <a:lnTo>
                    <a:pt x="143" y="1011"/>
                  </a:lnTo>
                  <a:lnTo>
                    <a:pt x="136" y="1002"/>
                  </a:lnTo>
                  <a:lnTo>
                    <a:pt x="128" y="990"/>
                  </a:lnTo>
                  <a:lnTo>
                    <a:pt x="118" y="979"/>
                  </a:lnTo>
                  <a:lnTo>
                    <a:pt x="107" y="969"/>
                  </a:lnTo>
                  <a:lnTo>
                    <a:pt x="95" y="958"/>
                  </a:lnTo>
                  <a:lnTo>
                    <a:pt x="80" y="946"/>
                  </a:lnTo>
                  <a:lnTo>
                    <a:pt x="65" y="935"/>
                  </a:lnTo>
                  <a:lnTo>
                    <a:pt x="57" y="931"/>
                  </a:lnTo>
                  <a:lnTo>
                    <a:pt x="49" y="925"/>
                  </a:lnTo>
                  <a:lnTo>
                    <a:pt x="42" y="919"/>
                  </a:lnTo>
                  <a:lnTo>
                    <a:pt x="36" y="915"/>
                  </a:lnTo>
                  <a:lnTo>
                    <a:pt x="30" y="912"/>
                  </a:lnTo>
                  <a:lnTo>
                    <a:pt x="25" y="908"/>
                  </a:lnTo>
                  <a:lnTo>
                    <a:pt x="21" y="904"/>
                  </a:lnTo>
                  <a:lnTo>
                    <a:pt x="15" y="900"/>
                  </a:lnTo>
                  <a:lnTo>
                    <a:pt x="11" y="898"/>
                  </a:lnTo>
                  <a:lnTo>
                    <a:pt x="9" y="894"/>
                  </a:lnTo>
                  <a:lnTo>
                    <a:pt x="5" y="892"/>
                  </a:lnTo>
                  <a:lnTo>
                    <a:pt x="3" y="889"/>
                  </a:lnTo>
                  <a:lnTo>
                    <a:pt x="2" y="887"/>
                  </a:lnTo>
                  <a:lnTo>
                    <a:pt x="0" y="885"/>
                  </a:lnTo>
                  <a:lnTo>
                    <a:pt x="0" y="883"/>
                  </a:lnTo>
                  <a:lnTo>
                    <a:pt x="2" y="881"/>
                  </a:lnTo>
                  <a:lnTo>
                    <a:pt x="5" y="879"/>
                  </a:lnTo>
                  <a:lnTo>
                    <a:pt x="7" y="879"/>
                  </a:lnTo>
                  <a:lnTo>
                    <a:pt x="11" y="879"/>
                  </a:lnTo>
                  <a:lnTo>
                    <a:pt x="15" y="879"/>
                  </a:lnTo>
                  <a:lnTo>
                    <a:pt x="19" y="879"/>
                  </a:lnTo>
                  <a:lnTo>
                    <a:pt x="25" y="879"/>
                  </a:lnTo>
                  <a:lnTo>
                    <a:pt x="30" y="881"/>
                  </a:lnTo>
                  <a:lnTo>
                    <a:pt x="36" y="881"/>
                  </a:lnTo>
                  <a:lnTo>
                    <a:pt x="44" y="883"/>
                  </a:lnTo>
                  <a:lnTo>
                    <a:pt x="51" y="883"/>
                  </a:lnTo>
                  <a:lnTo>
                    <a:pt x="61" y="885"/>
                  </a:lnTo>
                  <a:lnTo>
                    <a:pt x="70" y="887"/>
                  </a:lnTo>
                  <a:lnTo>
                    <a:pt x="80" y="889"/>
                  </a:lnTo>
                  <a:lnTo>
                    <a:pt x="90" y="891"/>
                  </a:lnTo>
                  <a:lnTo>
                    <a:pt x="99" y="892"/>
                  </a:lnTo>
                  <a:lnTo>
                    <a:pt x="109" y="894"/>
                  </a:lnTo>
                  <a:lnTo>
                    <a:pt x="116" y="894"/>
                  </a:lnTo>
                  <a:lnTo>
                    <a:pt x="124" y="894"/>
                  </a:lnTo>
                  <a:lnTo>
                    <a:pt x="132" y="894"/>
                  </a:lnTo>
                  <a:lnTo>
                    <a:pt x="138" y="894"/>
                  </a:lnTo>
                  <a:lnTo>
                    <a:pt x="143" y="894"/>
                  </a:lnTo>
                  <a:lnTo>
                    <a:pt x="149" y="892"/>
                  </a:lnTo>
                  <a:lnTo>
                    <a:pt x="155" y="892"/>
                  </a:lnTo>
                  <a:lnTo>
                    <a:pt x="159" y="891"/>
                  </a:lnTo>
                  <a:lnTo>
                    <a:pt x="164" y="889"/>
                  </a:lnTo>
                  <a:lnTo>
                    <a:pt x="166" y="887"/>
                  </a:lnTo>
                  <a:lnTo>
                    <a:pt x="170" y="883"/>
                  </a:lnTo>
                  <a:lnTo>
                    <a:pt x="172" y="881"/>
                  </a:lnTo>
                  <a:lnTo>
                    <a:pt x="174" y="877"/>
                  </a:lnTo>
                  <a:lnTo>
                    <a:pt x="176" y="873"/>
                  </a:lnTo>
                  <a:lnTo>
                    <a:pt x="178" y="868"/>
                  </a:lnTo>
                  <a:lnTo>
                    <a:pt x="180" y="862"/>
                  </a:lnTo>
                  <a:lnTo>
                    <a:pt x="182" y="854"/>
                  </a:lnTo>
                  <a:lnTo>
                    <a:pt x="184" y="846"/>
                  </a:lnTo>
                  <a:lnTo>
                    <a:pt x="184" y="837"/>
                  </a:lnTo>
                  <a:lnTo>
                    <a:pt x="185" y="827"/>
                  </a:lnTo>
                  <a:lnTo>
                    <a:pt x="187" y="814"/>
                  </a:lnTo>
                  <a:lnTo>
                    <a:pt x="187" y="800"/>
                  </a:lnTo>
                  <a:lnTo>
                    <a:pt x="189" y="787"/>
                  </a:lnTo>
                  <a:lnTo>
                    <a:pt x="189" y="772"/>
                  </a:lnTo>
                  <a:lnTo>
                    <a:pt x="191" y="754"/>
                  </a:lnTo>
                  <a:lnTo>
                    <a:pt x="191" y="735"/>
                  </a:lnTo>
                  <a:lnTo>
                    <a:pt x="193" y="716"/>
                  </a:lnTo>
                  <a:lnTo>
                    <a:pt x="193" y="695"/>
                  </a:lnTo>
                  <a:lnTo>
                    <a:pt x="195" y="672"/>
                  </a:lnTo>
                  <a:lnTo>
                    <a:pt x="197" y="630"/>
                  </a:lnTo>
                  <a:lnTo>
                    <a:pt x="197" y="588"/>
                  </a:lnTo>
                  <a:lnTo>
                    <a:pt x="199" y="546"/>
                  </a:lnTo>
                  <a:lnTo>
                    <a:pt x="199" y="507"/>
                  </a:lnTo>
                  <a:lnTo>
                    <a:pt x="199" y="467"/>
                  </a:lnTo>
                  <a:lnTo>
                    <a:pt x="197" y="431"/>
                  </a:lnTo>
                  <a:lnTo>
                    <a:pt x="197" y="394"/>
                  </a:lnTo>
                  <a:lnTo>
                    <a:pt x="195" y="358"/>
                  </a:lnTo>
                  <a:lnTo>
                    <a:pt x="193" y="325"/>
                  </a:lnTo>
                  <a:lnTo>
                    <a:pt x="191" y="295"/>
                  </a:lnTo>
                  <a:lnTo>
                    <a:pt x="191" y="266"/>
                  </a:lnTo>
                  <a:lnTo>
                    <a:pt x="189" y="239"/>
                  </a:lnTo>
                  <a:lnTo>
                    <a:pt x="189" y="214"/>
                  </a:lnTo>
                  <a:lnTo>
                    <a:pt x="187" y="191"/>
                  </a:lnTo>
                  <a:lnTo>
                    <a:pt x="185" y="168"/>
                  </a:lnTo>
                  <a:lnTo>
                    <a:pt x="185" y="147"/>
                  </a:lnTo>
                  <a:lnTo>
                    <a:pt x="184" y="132"/>
                  </a:lnTo>
                  <a:lnTo>
                    <a:pt x="180" y="115"/>
                  </a:lnTo>
                  <a:lnTo>
                    <a:pt x="178" y="101"/>
                  </a:lnTo>
                  <a:lnTo>
                    <a:pt x="174" y="88"/>
                  </a:lnTo>
                  <a:lnTo>
                    <a:pt x="170" y="76"/>
                  </a:lnTo>
                  <a:lnTo>
                    <a:pt x="164" y="65"/>
                  </a:lnTo>
                  <a:lnTo>
                    <a:pt x="161" y="55"/>
                  </a:lnTo>
                  <a:lnTo>
                    <a:pt x="155" y="49"/>
                  </a:lnTo>
                  <a:lnTo>
                    <a:pt x="149" y="42"/>
                  </a:lnTo>
                  <a:lnTo>
                    <a:pt x="147" y="36"/>
                  </a:lnTo>
                  <a:lnTo>
                    <a:pt x="143" y="30"/>
                  </a:lnTo>
                  <a:lnTo>
                    <a:pt x="143" y="25"/>
                  </a:lnTo>
                  <a:lnTo>
                    <a:pt x="143" y="19"/>
                  </a:lnTo>
                  <a:lnTo>
                    <a:pt x="143" y="15"/>
                  </a:lnTo>
                  <a:lnTo>
                    <a:pt x="147" y="11"/>
                  </a:lnTo>
                  <a:lnTo>
                    <a:pt x="149" y="7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  <p:sp>
          <p:nvSpPr>
            <p:cNvPr id="11302" name="Freeform 141"/>
            <p:cNvSpPr>
              <a:spLocks/>
            </p:cNvSpPr>
            <p:nvPr/>
          </p:nvSpPr>
          <p:spPr bwMode="auto">
            <a:xfrm>
              <a:off x="6" y="4"/>
              <a:ext cx="1142" cy="186"/>
            </a:xfrm>
            <a:custGeom>
              <a:avLst/>
              <a:gdLst>
                <a:gd name="T0" fmla="*/ 1140 w 1142"/>
                <a:gd name="T1" fmla="*/ 86 h 186"/>
                <a:gd name="T2" fmla="*/ 1134 w 1142"/>
                <a:gd name="T3" fmla="*/ 92 h 186"/>
                <a:gd name="T4" fmla="*/ 1122 w 1142"/>
                <a:gd name="T5" fmla="*/ 98 h 186"/>
                <a:gd name="T6" fmla="*/ 1111 w 1142"/>
                <a:gd name="T7" fmla="*/ 101 h 186"/>
                <a:gd name="T8" fmla="*/ 1094 w 1142"/>
                <a:gd name="T9" fmla="*/ 103 h 186"/>
                <a:gd name="T10" fmla="*/ 1071 w 1142"/>
                <a:gd name="T11" fmla="*/ 103 h 186"/>
                <a:gd name="T12" fmla="*/ 1044 w 1142"/>
                <a:gd name="T13" fmla="*/ 101 h 186"/>
                <a:gd name="T14" fmla="*/ 1009 w 1142"/>
                <a:gd name="T15" fmla="*/ 99 h 186"/>
                <a:gd name="T16" fmla="*/ 971 w 1142"/>
                <a:gd name="T17" fmla="*/ 96 h 186"/>
                <a:gd name="T18" fmla="*/ 939 w 1142"/>
                <a:gd name="T19" fmla="*/ 94 h 186"/>
                <a:gd name="T20" fmla="*/ 910 w 1142"/>
                <a:gd name="T21" fmla="*/ 94 h 186"/>
                <a:gd name="T22" fmla="*/ 887 w 1142"/>
                <a:gd name="T23" fmla="*/ 92 h 186"/>
                <a:gd name="T24" fmla="*/ 868 w 1142"/>
                <a:gd name="T25" fmla="*/ 92 h 186"/>
                <a:gd name="T26" fmla="*/ 852 w 1142"/>
                <a:gd name="T27" fmla="*/ 92 h 186"/>
                <a:gd name="T28" fmla="*/ 833 w 1142"/>
                <a:gd name="T29" fmla="*/ 92 h 186"/>
                <a:gd name="T30" fmla="*/ 812 w 1142"/>
                <a:gd name="T31" fmla="*/ 94 h 186"/>
                <a:gd name="T32" fmla="*/ 785 w 1142"/>
                <a:gd name="T33" fmla="*/ 94 h 186"/>
                <a:gd name="T34" fmla="*/ 753 w 1142"/>
                <a:gd name="T35" fmla="*/ 96 h 186"/>
                <a:gd name="T36" fmla="*/ 716 w 1142"/>
                <a:gd name="T37" fmla="*/ 98 h 186"/>
                <a:gd name="T38" fmla="*/ 607 w 1142"/>
                <a:gd name="T39" fmla="*/ 109 h 186"/>
                <a:gd name="T40" fmla="*/ 492 w 1142"/>
                <a:gd name="T41" fmla="*/ 122 h 186"/>
                <a:gd name="T42" fmla="*/ 304 w 1142"/>
                <a:gd name="T43" fmla="*/ 149 h 186"/>
                <a:gd name="T44" fmla="*/ 220 w 1142"/>
                <a:gd name="T45" fmla="*/ 167 h 186"/>
                <a:gd name="T46" fmla="*/ 176 w 1142"/>
                <a:gd name="T47" fmla="*/ 174 h 186"/>
                <a:gd name="T48" fmla="*/ 142 w 1142"/>
                <a:gd name="T49" fmla="*/ 180 h 186"/>
                <a:gd name="T50" fmla="*/ 115 w 1142"/>
                <a:gd name="T51" fmla="*/ 184 h 186"/>
                <a:gd name="T52" fmla="*/ 97 w 1142"/>
                <a:gd name="T53" fmla="*/ 186 h 186"/>
                <a:gd name="T54" fmla="*/ 88 w 1142"/>
                <a:gd name="T55" fmla="*/ 186 h 186"/>
                <a:gd name="T56" fmla="*/ 73 w 1142"/>
                <a:gd name="T57" fmla="*/ 182 h 186"/>
                <a:gd name="T58" fmla="*/ 53 w 1142"/>
                <a:gd name="T59" fmla="*/ 168 h 186"/>
                <a:gd name="T60" fmla="*/ 28 w 1142"/>
                <a:gd name="T61" fmla="*/ 151 h 186"/>
                <a:gd name="T62" fmla="*/ 9 w 1142"/>
                <a:gd name="T63" fmla="*/ 134 h 186"/>
                <a:gd name="T64" fmla="*/ 2 w 1142"/>
                <a:gd name="T65" fmla="*/ 124 h 186"/>
                <a:gd name="T66" fmla="*/ 0 w 1142"/>
                <a:gd name="T67" fmla="*/ 117 h 186"/>
                <a:gd name="T68" fmla="*/ 4 w 1142"/>
                <a:gd name="T69" fmla="*/ 113 h 186"/>
                <a:gd name="T70" fmla="*/ 11 w 1142"/>
                <a:gd name="T71" fmla="*/ 109 h 186"/>
                <a:gd name="T72" fmla="*/ 19 w 1142"/>
                <a:gd name="T73" fmla="*/ 109 h 186"/>
                <a:gd name="T74" fmla="*/ 36 w 1142"/>
                <a:gd name="T75" fmla="*/ 107 h 186"/>
                <a:gd name="T76" fmla="*/ 61 w 1142"/>
                <a:gd name="T77" fmla="*/ 105 h 186"/>
                <a:gd name="T78" fmla="*/ 96 w 1142"/>
                <a:gd name="T79" fmla="*/ 103 h 186"/>
                <a:gd name="T80" fmla="*/ 136 w 1142"/>
                <a:gd name="T81" fmla="*/ 99 h 186"/>
                <a:gd name="T82" fmla="*/ 279 w 1142"/>
                <a:gd name="T83" fmla="*/ 88 h 186"/>
                <a:gd name="T84" fmla="*/ 412 w 1142"/>
                <a:gd name="T85" fmla="*/ 75 h 186"/>
                <a:gd name="T86" fmla="*/ 461 w 1142"/>
                <a:gd name="T87" fmla="*/ 71 h 186"/>
                <a:gd name="T88" fmla="*/ 517 w 1142"/>
                <a:gd name="T89" fmla="*/ 63 h 186"/>
                <a:gd name="T90" fmla="*/ 578 w 1142"/>
                <a:gd name="T91" fmla="*/ 55 h 186"/>
                <a:gd name="T92" fmla="*/ 645 w 1142"/>
                <a:gd name="T93" fmla="*/ 44 h 186"/>
                <a:gd name="T94" fmla="*/ 716 w 1142"/>
                <a:gd name="T95" fmla="*/ 32 h 186"/>
                <a:gd name="T96" fmla="*/ 789 w 1142"/>
                <a:gd name="T97" fmla="*/ 23 h 186"/>
                <a:gd name="T98" fmla="*/ 852 w 1142"/>
                <a:gd name="T99" fmla="*/ 13 h 186"/>
                <a:gd name="T100" fmla="*/ 902 w 1142"/>
                <a:gd name="T101" fmla="*/ 7 h 186"/>
                <a:gd name="T102" fmla="*/ 942 w 1142"/>
                <a:gd name="T103" fmla="*/ 2 h 186"/>
                <a:gd name="T104" fmla="*/ 969 w 1142"/>
                <a:gd name="T105" fmla="*/ 0 h 186"/>
                <a:gd name="T106" fmla="*/ 992 w 1142"/>
                <a:gd name="T107" fmla="*/ 0 h 186"/>
                <a:gd name="T108" fmla="*/ 1027 w 1142"/>
                <a:gd name="T109" fmla="*/ 7 h 186"/>
                <a:gd name="T110" fmla="*/ 1067 w 1142"/>
                <a:gd name="T111" fmla="*/ 27 h 186"/>
                <a:gd name="T112" fmla="*/ 1107 w 1142"/>
                <a:gd name="T113" fmla="*/ 50 h 186"/>
                <a:gd name="T114" fmla="*/ 1134 w 1142"/>
                <a:gd name="T115" fmla="*/ 69 h 186"/>
                <a:gd name="T116" fmla="*/ 1142 w 1142"/>
                <a:gd name="T117" fmla="*/ 80 h 1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42"/>
                <a:gd name="T178" fmla="*/ 0 h 186"/>
                <a:gd name="T179" fmla="*/ 1142 w 1142"/>
                <a:gd name="T180" fmla="*/ 186 h 1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42" h="186">
                  <a:moveTo>
                    <a:pt x="1142" y="80"/>
                  </a:moveTo>
                  <a:lnTo>
                    <a:pt x="1142" y="82"/>
                  </a:lnTo>
                  <a:lnTo>
                    <a:pt x="1140" y="86"/>
                  </a:lnTo>
                  <a:lnTo>
                    <a:pt x="1140" y="88"/>
                  </a:lnTo>
                  <a:lnTo>
                    <a:pt x="1138" y="90"/>
                  </a:lnTo>
                  <a:lnTo>
                    <a:pt x="1134" y="92"/>
                  </a:lnTo>
                  <a:lnTo>
                    <a:pt x="1130" y="94"/>
                  </a:lnTo>
                  <a:lnTo>
                    <a:pt x="1126" y="96"/>
                  </a:lnTo>
                  <a:lnTo>
                    <a:pt x="1122" y="98"/>
                  </a:lnTo>
                  <a:lnTo>
                    <a:pt x="1119" y="99"/>
                  </a:lnTo>
                  <a:lnTo>
                    <a:pt x="1115" y="99"/>
                  </a:lnTo>
                  <a:lnTo>
                    <a:pt x="1111" y="101"/>
                  </a:lnTo>
                  <a:lnTo>
                    <a:pt x="1105" y="101"/>
                  </a:lnTo>
                  <a:lnTo>
                    <a:pt x="1099" y="101"/>
                  </a:lnTo>
                  <a:lnTo>
                    <a:pt x="1094" y="103"/>
                  </a:lnTo>
                  <a:lnTo>
                    <a:pt x="1088" y="103"/>
                  </a:lnTo>
                  <a:lnTo>
                    <a:pt x="1080" y="103"/>
                  </a:lnTo>
                  <a:lnTo>
                    <a:pt x="1071" y="103"/>
                  </a:lnTo>
                  <a:lnTo>
                    <a:pt x="1063" y="103"/>
                  </a:lnTo>
                  <a:lnTo>
                    <a:pt x="1053" y="101"/>
                  </a:lnTo>
                  <a:lnTo>
                    <a:pt x="1044" y="101"/>
                  </a:lnTo>
                  <a:lnTo>
                    <a:pt x="1032" y="101"/>
                  </a:lnTo>
                  <a:lnTo>
                    <a:pt x="1021" y="99"/>
                  </a:lnTo>
                  <a:lnTo>
                    <a:pt x="1009" y="99"/>
                  </a:lnTo>
                  <a:lnTo>
                    <a:pt x="996" y="98"/>
                  </a:lnTo>
                  <a:lnTo>
                    <a:pt x="984" y="98"/>
                  </a:lnTo>
                  <a:lnTo>
                    <a:pt x="971" y="96"/>
                  </a:lnTo>
                  <a:lnTo>
                    <a:pt x="960" y="96"/>
                  </a:lnTo>
                  <a:lnTo>
                    <a:pt x="948" y="96"/>
                  </a:lnTo>
                  <a:lnTo>
                    <a:pt x="939" y="94"/>
                  </a:lnTo>
                  <a:lnTo>
                    <a:pt x="929" y="94"/>
                  </a:lnTo>
                  <a:lnTo>
                    <a:pt x="919" y="94"/>
                  </a:lnTo>
                  <a:lnTo>
                    <a:pt x="910" y="94"/>
                  </a:lnTo>
                  <a:lnTo>
                    <a:pt x="902" y="94"/>
                  </a:lnTo>
                  <a:lnTo>
                    <a:pt x="893" y="92"/>
                  </a:lnTo>
                  <a:lnTo>
                    <a:pt x="887" y="92"/>
                  </a:lnTo>
                  <a:lnTo>
                    <a:pt x="879" y="92"/>
                  </a:lnTo>
                  <a:lnTo>
                    <a:pt x="873" y="92"/>
                  </a:lnTo>
                  <a:lnTo>
                    <a:pt x="868" y="92"/>
                  </a:lnTo>
                  <a:lnTo>
                    <a:pt x="862" y="92"/>
                  </a:lnTo>
                  <a:lnTo>
                    <a:pt x="856" y="92"/>
                  </a:lnTo>
                  <a:lnTo>
                    <a:pt x="852" y="92"/>
                  </a:lnTo>
                  <a:lnTo>
                    <a:pt x="847" y="92"/>
                  </a:lnTo>
                  <a:lnTo>
                    <a:pt x="841" y="92"/>
                  </a:lnTo>
                  <a:lnTo>
                    <a:pt x="833" y="92"/>
                  </a:lnTo>
                  <a:lnTo>
                    <a:pt x="827" y="92"/>
                  </a:lnTo>
                  <a:lnTo>
                    <a:pt x="820" y="92"/>
                  </a:lnTo>
                  <a:lnTo>
                    <a:pt x="812" y="94"/>
                  </a:lnTo>
                  <a:lnTo>
                    <a:pt x="804" y="94"/>
                  </a:lnTo>
                  <a:lnTo>
                    <a:pt x="795" y="94"/>
                  </a:lnTo>
                  <a:lnTo>
                    <a:pt x="785" y="94"/>
                  </a:lnTo>
                  <a:lnTo>
                    <a:pt x="776" y="94"/>
                  </a:lnTo>
                  <a:lnTo>
                    <a:pt x="764" y="96"/>
                  </a:lnTo>
                  <a:lnTo>
                    <a:pt x="753" y="96"/>
                  </a:lnTo>
                  <a:lnTo>
                    <a:pt x="741" y="96"/>
                  </a:lnTo>
                  <a:lnTo>
                    <a:pt x="730" y="98"/>
                  </a:lnTo>
                  <a:lnTo>
                    <a:pt x="716" y="98"/>
                  </a:lnTo>
                  <a:lnTo>
                    <a:pt x="689" y="101"/>
                  </a:lnTo>
                  <a:lnTo>
                    <a:pt x="663" y="103"/>
                  </a:lnTo>
                  <a:lnTo>
                    <a:pt x="607" y="109"/>
                  </a:lnTo>
                  <a:lnTo>
                    <a:pt x="552" y="117"/>
                  </a:lnTo>
                  <a:lnTo>
                    <a:pt x="521" y="119"/>
                  </a:lnTo>
                  <a:lnTo>
                    <a:pt x="492" y="122"/>
                  </a:lnTo>
                  <a:lnTo>
                    <a:pt x="431" y="130"/>
                  </a:lnTo>
                  <a:lnTo>
                    <a:pt x="368" y="140"/>
                  </a:lnTo>
                  <a:lnTo>
                    <a:pt x="304" y="149"/>
                  </a:lnTo>
                  <a:lnTo>
                    <a:pt x="270" y="157"/>
                  </a:lnTo>
                  <a:lnTo>
                    <a:pt x="237" y="163"/>
                  </a:lnTo>
                  <a:lnTo>
                    <a:pt x="220" y="167"/>
                  </a:lnTo>
                  <a:lnTo>
                    <a:pt x="205" y="168"/>
                  </a:lnTo>
                  <a:lnTo>
                    <a:pt x="191" y="170"/>
                  </a:lnTo>
                  <a:lnTo>
                    <a:pt x="176" y="174"/>
                  </a:lnTo>
                  <a:lnTo>
                    <a:pt x="165" y="176"/>
                  </a:lnTo>
                  <a:lnTo>
                    <a:pt x="153" y="178"/>
                  </a:lnTo>
                  <a:lnTo>
                    <a:pt x="142" y="180"/>
                  </a:lnTo>
                  <a:lnTo>
                    <a:pt x="132" y="180"/>
                  </a:lnTo>
                  <a:lnTo>
                    <a:pt x="122" y="182"/>
                  </a:lnTo>
                  <a:lnTo>
                    <a:pt x="115" y="184"/>
                  </a:lnTo>
                  <a:lnTo>
                    <a:pt x="109" y="184"/>
                  </a:lnTo>
                  <a:lnTo>
                    <a:pt x="101" y="184"/>
                  </a:lnTo>
                  <a:lnTo>
                    <a:pt x="97" y="186"/>
                  </a:lnTo>
                  <a:lnTo>
                    <a:pt x="92" y="186"/>
                  </a:lnTo>
                  <a:lnTo>
                    <a:pt x="90" y="186"/>
                  </a:lnTo>
                  <a:lnTo>
                    <a:pt x="88" y="186"/>
                  </a:lnTo>
                  <a:lnTo>
                    <a:pt x="82" y="186"/>
                  </a:lnTo>
                  <a:lnTo>
                    <a:pt x="78" y="184"/>
                  </a:lnTo>
                  <a:lnTo>
                    <a:pt x="73" y="182"/>
                  </a:lnTo>
                  <a:lnTo>
                    <a:pt x="67" y="178"/>
                  </a:lnTo>
                  <a:lnTo>
                    <a:pt x="61" y="174"/>
                  </a:lnTo>
                  <a:lnTo>
                    <a:pt x="53" y="168"/>
                  </a:lnTo>
                  <a:lnTo>
                    <a:pt x="46" y="163"/>
                  </a:lnTo>
                  <a:lnTo>
                    <a:pt x="36" y="157"/>
                  </a:lnTo>
                  <a:lnTo>
                    <a:pt x="28" y="151"/>
                  </a:lnTo>
                  <a:lnTo>
                    <a:pt x="21" y="145"/>
                  </a:lnTo>
                  <a:lnTo>
                    <a:pt x="15" y="140"/>
                  </a:lnTo>
                  <a:lnTo>
                    <a:pt x="9" y="134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2" y="124"/>
                  </a:lnTo>
                  <a:lnTo>
                    <a:pt x="2" y="122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5"/>
                  </a:lnTo>
                  <a:lnTo>
                    <a:pt x="2" y="113"/>
                  </a:lnTo>
                  <a:lnTo>
                    <a:pt x="4" y="113"/>
                  </a:lnTo>
                  <a:lnTo>
                    <a:pt x="5" y="111"/>
                  </a:lnTo>
                  <a:lnTo>
                    <a:pt x="9" y="111"/>
                  </a:lnTo>
                  <a:lnTo>
                    <a:pt x="11" y="109"/>
                  </a:lnTo>
                  <a:lnTo>
                    <a:pt x="13" y="109"/>
                  </a:lnTo>
                  <a:lnTo>
                    <a:pt x="15" y="109"/>
                  </a:lnTo>
                  <a:lnTo>
                    <a:pt x="19" y="109"/>
                  </a:lnTo>
                  <a:lnTo>
                    <a:pt x="25" y="109"/>
                  </a:lnTo>
                  <a:lnTo>
                    <a:pt x="30" y="109"/>
                  </a:lnTo>
                  <a:lnTo>
                    <a:pt x="36" y="107"/>
                  </a:lnTo>
                  <a:lnTo>
                    <a:pt x="44" y="107"/>
                  </a:lnTo>
                  <a:lnTo>
                    <a:pt x="51" y="107"/>
                  </a:lnTo>
                  <a:lnTo>
                    <a:pt x="61" y="105"/>
                  </a:lnTo>
                  <a:lnTo>
                    <a:pt x="73" y="105"/>
                  </a:lnTo>
                  <a:lnTo>
                    <a:pt x="82" y="103"/>
                  </a:lnTo>
                  <a:lnTo>
                    <a:pt x="96" y="103"/>
                  </a:lnTo>
                  <a:lnTo>
                    <a:pt x="107" y="101"/>
                  </a:lnTo>
                  <a:lnTo>
                    <a:pt x="122" y="101"/>
                  </a:lnTo>
                  <a:lnTo>
                    <a:pt x="136" y="99"/>
                  </a:lnTo>
                  <a:lnTo>
                    <a:pt x="151" y="98"/>
                  </a:lnTo>
                  <a:lnTo>
                    <a:pt x="216" y="94"/>
                  </a:lnTo>
                  <a:lnTo>
                    <a:pt x="279" y="88"/>
                  </a:lnTo>
                  <a:lnTo>
                    <a:pt x="345" y="82"/>
                  </a:lnTo>
                  <a:lnTo>
                    <a:pt x="379" y="78"/>
                  </a:lnTo>
                  <a:lnTo>
                    <a:pt x="412" y="75"/>
                  </a:lnTo>
                  <a:lnTo>
                    <a:pt x="429" y="75"/>
                  </a:lnTo>
                  <a:lnTo>
                    <a:pt x="444" y="73"/>
                  </a:lnTo>
                  <a:lnTo>
                    <a:pt x="461" y="71"/>
                  </a:lnTo>
                  <a:lnTo>
                    <a:pt x="481" y="69"/>
                  </a:lnTo>
                  <a:lnTo>
                    <a:pt x="498" y="67"/>
                  </a:lnTo>
                  <a:lnTo>
                    <a:pt x="517" y="63"/>
                  </a:lnTo>
                  <a:lnTo>
                    <a:pt x="538" y="61"/>
                  </a:lnTo>
                  <a:lnTo>
                    <a:pt x="557" y="59"/>
                  </a:lnTo>
                  <a:lnTo>
                    <a:pt x="578" y="55"/>
                  </a:lnTo>
                  <a:lnTo>
                    <a:pt x="601" y="52"/>
                  </a:lnTo>
                  <a:lnTo>
                    <a:pt x="622" y="48"/>
                  </a:lnTo>
                  <a:lnTo>
                    <a:pt x="645" y="44"/>
                  </a:lnTo>
                  <a:lnTo>
                    <a:pt x="668" y="40"/>
                  </a:lnTo>
                  <a:lnTo>
                    <a:pt x="691" y="36"/>
                  </a:lnTo>
                  <a:lnTo>
                    <a:pt x="716" y="32"/>
                  </a:lnTo>
                  <a:lnTo>
                    <a:pt x="741" y="29"/>
                  </a:lnTo>
                  <a:lnTo>
                    <a:pt x="766" y="25"/>
                  </a:lnTo>
                  <a:lnTo>
                    <a:pt x="789" y="23"/>
                  </a:lnTo>
                  <a:lnTo>
                    <a:pt x="812" y="19"/>
                  </a:lnTo>
                  <a:lnTo>
                    <a:pt x="833" y="17"/>
                  </a:lnTo>
                  <a:lnTo>
                    <a:pt x="852" y="13"/>
                  </a:lnTo>
                  <a:lnTo>
                    <a:pt x="870" y="11"/>
                  </a:lnTo>
                  <a:lnTo>
                    <a:pt x="887" y="9"/>
                  </a:lnTo>
                  <a:lnTo>
                    <a:pt x="902" y="7"/>
                  </a:lnTo>
                  <a:lnTo>
                    <a:pt x="917" y="6"/>
                  </a:lnTo>
                  <a:lnTo>
                    <a:pt x="931" y="4"/>
                  </a:lnTo>
                  <a:lnTo>
                    <a:pt x="942" y="2"/>
                  </a:lnTo>
                  <a:lnTo>
                    <a:pt x="952" y="2"/>
                  </a:lnTo>
                  <a:lnTo>
                    <a:pt x="962" y="0"/>
                  </a:lnTo>
                  <a:lnTo>
                    <a:pt x="969" y="0"/>
                  </a:lnTo>
                  <a:lnTo>
                    <a:pt x="977" y="0"/>
                  </a:lnTo>
                  <a:lnTo>
                    <a:pt x="981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3" y="4"/>
                  </a:lnTo>
                  <a:lnTo>
                    <a:pt x="1027" y="7"/>
                  </a:lnTo>
                  <a:lnTo>
                    <a:pt x="1038" y="13"/>
                  </a:lnTo>
                  <a:lnTo>
                    <a:pt x="1053" y="19"/>
                  </a:lnTo>
                  <a:lnTo>
                    <a:pt x="1067" y="27"/>
                  </a:lnTo>
                  <a:lnTo>
                    <a:pt x="1082" y="34"/>
                  </a:lnTo>
                  <a:lnTo>
                    <a:pt x="1096" y="42"/>
                  </a:lnTo>
                  <a:lnTo>
                    <a:pt x="1107" y="50"/>
                  </a:lnTo>
                  <a:lnTo>
                    <a:pt x="1119" y="57"/>
                  </a:lnTo>
                  <a:lnTo>
                    <a:pt x="1126" y="65"/>
                  </a:lnTo>
                  <a:lnTo>
                    <a:pt x="1134" y="69"/>
                  </a:lnTo>
                  <a:lnTo>
                    <a:pt x="1138" y="75"/>
                  </a:lnTo>
                  <a:lnTo>
                    <a:pt x="1140" y="78"/>
                  </a:lnTo>
                  <a:lnTo>
                    <a:pt x="1142" y="80"/>
                  </a:lnTo>
                </a:path>
              </a:pathLst>
            </a:custGeom>
            <a:solidFill>
              <a:schemeClr val="bg1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800">
                <a:latin typeface="Arial" pitchFamily="34" charset="0"/>
              </a:endParaRPr>
            </a:p>
          </p:txBody>
        </p:sp>
      </p:grpSp>
      <p:sp>
        <p:nvSpPr>
          <p:cNvPr id="11303" name="AutoShape 143"/>
          <p:cNvSpPr>
            <a:spLocks noChangeAspect="1" noChangeArrowheads="1" noTextEdit="1"/>
          </p:cNvSpPr>
          <p:nvPr/>
        </p:nvSpPr>
        <p:spPr bwMode="auto">
          <a:xfrm>
            <a:off x="1992313" y="2362200"/>
            <a:ext cx="184308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Freeform 144"/>
          <p:cNvSpPr>
            <a:spLocks noEditPoints="1" noChangeArrowheads="1"/>
          </p:cNvSpPr>
          <p:nvPr/>
        </p:nvSpPr>
        <p:spPr bwMode="auto">
          <a:xfrm>
            <a:off x="2001838" y="2368550"/>
            <a:ext cx="1812925" cy="1816100"/>
          </a:xfrm>
          <a:custGeom>
            <a:avLst/>
            <a:gdLst>
              <a:gd name="T0" fmla="*/ 205 w 1142"/>
              <a:gd name="T1" fmla="*/ 337 h 1144"/>
              <a:gd name="T2" fmla="*/ 270 w 1142"/>
              <a:gd name="T3" fmla="*/ 335 h 1144"/>
              <a:gd name="T4" fmla="*/ 302 w 1142"/>
              <a:gd name="T5" fmla="*/ 486 h 1144"/>
              <a:gd name="T6" fmla="*/ 301 w 1142"/>
              <a:gd name="T7" fmla="*/ 619 h 1144"/>
              <a:gd name="T8" fmla="*/ 299 w 1142"/>
              <a:gd name="T9" fmla="*/ 684 h 1144"/>
              <a:gd name="T10" fmla="*/ 279 w 1142"/>
              <a:gd name="T11" fmla="*/ 711 h 1144"/>
              <a:gd name="T12" fmla="*/ 258 w 1142"/>
              <a:gd name="T13" fmla="*/ 630 h 1144"/>
              <a:gd name="T14" fmla="*/ 235 w 1142"/>
              <a:gd name="T15" fmla="*/ 463 h 1144"/>
              <a:gd name="T16" fmla="*/ 542 w 1142"/>
              <a:gd name="T17" fmla="*/ 442 h 1144"/>
              <a:gd name="T18" fmla="*/ 527 w 1142"/>
              <a:gd name="T19" fmla="*/ 577 h 1144"/>
              <a:gd name="T20" fmla="*/ 469 w 1142"/>
              <a:gd name="T21" fmla="*/ 446 h 1144"/>
              <a:gd name="T22" fmla="*/ 471 w 1142"/>
              <a:gd name="T23" fmla="*/ 373 h 1144"/>
              <a:gd name="T24" fmla="*/ 448 w 1142"/>
              <a:gd name="T25" fmla="*/ 360 h 1144"/>
              <a:gd name="T26" fmla="*/ 343 w 1142"/>
              <a:gd name="T27" fmla="*/ 381 h 1144"/>
              <a:gd name="T28" fmla="*/ 341 w 1142"/>
              <a:gd name="T29" fmla="*/ 339 h 1144"/>
              <a:gd name="T30" fmla="*/ 481 w 1142"/>
              <a:gd name="T31" fmla="*/ 293 h 1144"/>
              <a:gd name="T32" fmla="*/ 542 w 1142"/>
              <a:gd name="T33" fmla="*/ 297 h 1144"/>
              <a:gd name="T34" fmla="*/ 592 w 1142"/>
              <a:gd name="T35" fmla="*/ 360 h 1144"/>
              <a:gd name="T36" fmla="*/ 553 w 1142"/>
              <a:gd name="T37" fmla="*/ 414 h 1144"/>
              <a:gd name="T38" fmla="*/ 555 w 1142"/>
              <a:gd name="T39" fmla="*/ 588 h 1144"/>
              <a:gd name="T40" fmla="*/ 532 w 1142"/>
              <a:gd name="T41" fmla="*/ 605 h 1144"/>
              <a:gd name="T42" fmla="*/ 446 w 1142"/>
              <a:gd name="T43" fmla="*/ 622 h 1144"/>
              <a:gd name="T44" fmla="*/ 295 w 1142"/>
              <a:gd name="T45" fmla="*/ 644 h 1144"/>
              <a:gd name="T46" fmla="*/ 383 w 1142"/>
              <a:gd name="T47" fmla="*/ 575 h 1144"/>
              <a:gd name="T48" fmla="*/ 496 w 1142"/>
              <a:gd name="T49" fmla="*/ 550 h 1144"/>
              <a:gd name="T50" fmla="*/ 703 w 1142"/>
              <a:gd name="T51" fmla="*/ 73 h 1144"/>
              <a:gd name="T52" fmla="*/ 791 w 1142"/>
              <a:gd name="T53" fmla="*/ 172 h 1144"/>
              <a:gd name="T54" fmla="*/ 789 w 1142"/>
              <a:gd name="T55" fmla="*/ 257 h 1144"/>
              <a:gd name="T56" fmla="*/ 783 w 1142"/>
              <a:gd name="T57" fmla="*/ 364 h 1144"/>
              <a:gd name="T58" fmla="*/ 781 w 1142"/>
              <a:gd name="T59" fmla="*/ 536 h 1144"/>
              <a:gd name="T60" fmla="*/ 781 w 1142"/>
              <a:gd name="T61" fmla="*/ 739 h 1144"/>
              <a:gd name="T62" fmla="*/ 779 w 1142"/>
              <a:gd name="T63" fmla="*/ 919 h 1144"/>
              <a:gd name="T64" fmla="*/ 760 w 1142"/>
              <a:gd name="T65" fmla="*/ 1084 h 1144"/>
              <a:gd name="T66" fmla="*/ 711 w 1142"/>
              <a:gd name="T67" fmla="*/ 1142 h 1144"/>
              <a:gd name="T68" fmla="*/ 645 w 1142"/>
              <a:gd name="T69" fmla="*/ 1052 h 1144"/>
              <a:gd name="T70" fmla="*/ 548 w 1142"/>
              <a:gd name="T71" fmla="*/ 977 h 1144"/>
              <a:gd name="T72" fmla="*/ 529 w 1142"/>
              <a:gd name="T73" fmla="*/ 954 h 1144"/>
              <a:gd name="T74" fmla="*/ 578 w 1142"/>
              <a:gd name="T75" fmla="*/ 956 h 1144"/>
              <a:gd name="T76" fmla="*/ 670 w 1142"/>
              <a:gd name="T77" fmla="*/ 967 h 1144"/>
              <a:gd name="T78" fmla="*/ 707 w 1142"/>
              <a:gd name="T79" fmla="*/ 935 h 1144"/>
              <a:gd name="T80" fmla="*/ 720 w 1142"/>
              <a:gd name="T81" fmla="*/ 789 h 1144"/>
              <a:gd name="T82" fmla="*/ 720 w 1142"/>
              <a:gd name="T83" fmla="*/ 398 h 1144"/>
              <a:gd name="T84" fmla="*/ 701 w 1142"/>
              <a:gd name="T85" fmla="*/ 161 h 1144"/>
              <a:gd name="T86" fmla="*/ 674 w 1142"/>
              <a:gd name="T87" fmla="*/ 84 h 1144"/>
              <a:gd name="T88" fmla="*/ 1122 w 1142"/>
              <a:gd name="T89" fmla="*/ 98 h 1144"/>
              <a:gd name="T90" fmla="*/ 1053 w 1142"/>
              <a:gd name="T91" fmla="*/ 101 h 1144"/>
              <a:gd name="T92" fmla="*/ 929 w 1142"/>
              <a:gd name="T93" fmla="*/ 94 h 1144"/>
              <a:gd name="T94" fmla="*/ 852 w 1142"/>
              <a:gd name="T95" fmla="*/ 92 h 1144"/>
              <a:gd name="T96" fmla="*/ 764 w 1142"/>
              <a:gd name="T97" fmla="*/ 96 h 1144"/>
              <a:gd name="T98" fmla="*/ 431 w 1142"/>
              <a:gd name="T99" fmla="*/ 130 h 1144"/>
              <a:gd name="T100" fmla="*/ 142 w 1142"/>
              <a:gd name="T101" fmla="*/ 180 h 1144"/>
              <a:gd name="T102" fmla="*/ 78 w 1142"/>
              <a:gd name="T103" fmla="*/ 184 h 1144"/>
              <a:gd name="T104" fmla="*/ 7 w 1142"/>
              <a:gd name="T105" fmla="*/ 130 h 1144"/>
              <a:gd name="T106" fmla="*/ 11 w 1142"/>
              <a:gd name="T107" fmla="*/ 109 h 1144"/>
              <a:gd name="T108" fmla="*/ 82 w 1142"/>
              <a:gd name="T109" fmla="*/ 103 h 1144"/>
              <a:gd name="T110" fmla="*/ 429 w 1142"/>
              <a:gd name="T111" fmla="*/ 75 h 1144"/>
              <a:gd name="T112" fmla="*/ 645 w 1142"/>
              <a:gd name="T113" fmla="*/ 44 h 1144"/>
              <a:gd name="T114" fmla="*/ 887 w 1142"/>
              <a:gd name="T115" fmla="*/ 9 h 1144"/>
              <a:gd name="T116" fmla="*/ 1002 w 1142"/>
              <a:gd name="T117" fmla="*/ 2 h 1144"/>
              <a:gd name="T118" fmla="*/ 1134 w 1142"/>
              <a:gd name="T119" fmla="*/ 69 h 114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142"/>
              <a:gd name="T181" fmla="*/ 0 h 1144"/>
              <a:gd name="T182" fmla="*/ 1142 w 1142"/>
              <a:gd name="T183" fmla="*/ 1144 h 114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142" h="1144">
                <a:moveTo>
                  <a:pt x="212" y="396"/>
                </a:moveTo>
                <a:lnTo>
                  <a:pt x="207" y="389"/>
                </a:lnTo>
                <a:lnTo>
                  <a:pt x="203" y="383"/>
                </a:lnTo>
                <a:lnTo>
                  <a:pt x="201" y="375"/>
                </a:lnTo>
                <a:lnTo>
                  <a:pt x="199" y="370"/>
                </a:lnTo>
                <a:lnTo>
                  <a:pt x="199" y="364"/>
                </a:lnTo>
                <a:lnTo>
                  <a:pt x="199" y="356"/>
                </a:lnTo>
                <a:lnTo>
                  <a:pt x="201" y="350"/>
                </a:lnTo>
                <a:lnTo>
                  <a:pt x="203" y="343"/>
                </a:lnTo>
                <a:lnTo>
                  <a:pt x="203" y="341"/>
                </a:lnTo>
                <a:lnTo>
                  <a:pt x="205" y="337"/>
                </a:lnTo>
                <a:lnTo>
                  <a:pt x="207" y="335"/>
                </a:lnTo>
                <a:lnTo>
                  <a:pt x="210" y="333"/>
                </a:lnTo>
                <a:lnTo>
                  <a:pt x="214" y="331"/>
                </a:lnTo>
                <a:lnTo>
                  <a:pt x="218" y="331"/>
                </a:lnTo>
                <a:lnTo>
                  <a:pt x="224" y="329"/>
                </a:lnTo>
                <a:lnTo>
                  <a:pt x="230" y="329"/>
                </a:lnTo>
                <a:lnTo>
                  <a:pt x="235" y="329"/>
                </a:lnTo>
                <a:lnTo>
                  <a:pt x="243" y="331"/>
                </a:lnTo>
                <a:lnTo>
                  <a:pt x="251" y="331"/>
                </a:lnTo>
                <a:lnTo>
                  <a:pt x="260" y="333"/>
                </a:lnTo>
                <a:lnTo>
                  <a:pt x="270" y="335"/>
                </a:lnTo>
                <a:lnTo>
                  <a:pt x="279" y="337"/>
                </a:lnTo>
                <a:lnTo>
                  <a:pt x="291" y="341"/>
                </a:lnTo>
                <a:lnTo>
                  <a:pt x="302" y="343"/>
                </a:lnTo>
                <a:lnTo>
                  <a:pt x="302" y="364"/>
                </a:lnTo>
                <a:lnTo>
                  <a:pt x="302" y="383"/>
                </a:lnTo>
                <a:lnTo>
                  <a:pt x="302" y="402"/>
                </a:lnTo>
                <a:lnTo>
                  <a:pt x="302" y="419"/>
                </a:lnTo>
                <a:lnTo>
                  <a:pt x="302" y="437"/>
                </a:lnTo>
                <a:lnTo>
                  <a:pt x="302" y="454"/>
                </a:lnTo>
                <a:lnTo>
                  <a:pt x="302" y="469"/>
                </a:lnTo>
                <a:lnTo>
                  <a:pt x="302" y="486"/>
                </a:lnTo>
                <a:lnTo>
                  <a:pt x="302" y="500"/>
                </a:lnTo>
                <a:lnTo>
                  <a:pt x="302" y="515"/>
                </a:lnTo>
                <a:lnTo>
                  <a:pt x="302" y="529"/>
                </a:lnTo>
                <a:lnTo>
                  <a:pt x="302" y="542"/>
                </a:lnTo>
                <a:lnTo>
                  <a:pt x="302" y="555"/>
                </a:lnTo>
                <a:lnTo>
                  <a:pt x="301" y="567"/>
                </a:lnTo>
                <a:lnTo>
                  <a:pt x="301" y="578"/>
                </a:lnTo>
                <a:lnTo>
                  <a:pt x="301" y="590"/>
                </a:lnTo>
                <a:lnTo>
                  <a:pt x="301" y="599"/>
                </a:lnTo>
                <a:lnTo>
                  <a:pt x="301" y="609"/>
                </a:lnTo>
                <a:lnTo>
                  <a:pt x="301" y="619"/>
                </a:lnTo>
                <a:lnTo>
                  <a:pt x="301" y="628"/>
                </a:lnTo>
                <a:lnTo>
                  <a:pt x="301" y="636"/>
                </a:lnTo>
                <a:lnTo>
                  <a:pt x="301" y="644"/>
                </a:lnTo>
                <a:lnTo>
                  <a:pt x="301" y="651"/>
                </a:lnTo>
                <a:lnTo>
                  <a:pt x="301" y="657"/>
                </a:lnTo>
                <a:lnTo>
                  <a:pt x="299" y="663"/>
                </a:lnTo>
                <a:lnTo>
                  <a:pt x="299" y="668"/>
                </a:lnTo>
                <a:lnTo>
                  <a:pt x="299" y="672"/>
                </a:lnTo>
                <a:lnTo>
                  <a:pt x="299" y="676"/>
                </a:lnTo>
                <a:lnTo>
                  <a:pt x="299" y="680"/>
                </a:lnTo>
                <a:lnTo>
                  <a:pt x="299" y="684"/>
                </a:lnTo>
                <a:lnTo>
                  <a:pt x="297" y="686"/>
                </a:lnTo>
                <a:lnTo>
                  <a:pt x="297" y="688"/>
                </a:lnTo>
                <a:lnTo>
                  <a:pt x="295" y="693"/>
                </a:lnTo>
                <a:lnTo>
                  <a:pt x="293" y="699"/>
                </a:lnTo>
                <a:lnTo>
                  <a:pt x="291" y="703"/>
                </a:lnTo>
                <a:lnTo>
                  <a:pt x="289" y="707"/>
                </a:lnTo>
                <a:lnTo>
                  <a:pt x="287" y="709"/>
                </a:lnTo>
                <a:lnTo>
                  <a:pt x="285" y="711"/>
                </a:lnTo>
                <a:lnTo>
                  <a:pt x="283" y="711"/>
                </a:lnTo>
                <a:lnTo>
                  <a:pt x="281" y="711"/>
                </a:lnTo>
                <a:lnTo>
                  <a:pt x="279" y="711"/>
                </a:lnTo>
                <a:lnTo>
                  <a:pt x="278" y="709"/>
                </a:lnTo>
                <a:lnTo>
                  <a:pt x="276" y="707"/>
                </a:lnTo>
                <a:lnTo>
                  <a:pt x="274" y="703"/>
                </a:lnTo>
                <a:lnTo>
                  <a:pt x="272" y="697"/>
                </a:lnTo>
                <a:lnTo>
                  <a:pt x="270" y="691"/>
                </a:lnTo>
                <a:lnTo>
                  <a:pt x="268" y="684"/>
                </a:lnTo>
                <a:lnTo>
                  <a:pt x="266" y="676"/>
                </a:lnTo>
                <a:lnTo>
                  <a:pt x="264" y="667"/>
                </a:lnTo>
                <a:lnTo>
                  <a:pt x="262" y="655"/>
                </a:lnTo>
                <a:lnTo>
                  <a:pt x="260" y="644"/>
                </a:lnTo>
                <a:lnTo>
                  <a:pt x="258" y="630"/>
                </a:lnTo>
                <a:lnTo>
                  <a:pt x="258" y="615"/>
                </a:lnTo>
                <a:lnTo>
                  <a:pt x="256" y="599"/>
                </a:lnTo>
                <a:lnTo>
                  <a:pt x="255" y="582"/>
                </a:lnTo>
                <a:lnTo>
                  <a:pt x="253" y="565"/>
                </a:lnTo>
                <a:lnTo>
                  <a:pt x="251" y="548"/>
                </a:lnTo>
                <a:lnTo>
                  <a:pt x="249" y="532"/>
                </a:lnTo>
                <a:lnTo>
                  <a:pt x="245" y="517"/>
                </a:lnTo>
                <a:lnTo>
                  <a:pt x="243" y="502"/>
                </a:lnTo>
                <a:lnTo>
                  <a:pt x="241" y="488"/>
                </a:lnTo>
                <a:lnTo>
                  <a:pt x="239" y="475"/>
                </a:lnTo>
                <a:lnTo>
                  <a:pt x="235" y="463"/>
                </a:lnTo>
                <a:lnTo>
                  <a:pt x="233" y="452"/>
                </a:lnTo>
                <a:lnTo>
                  <a:pt x="232" y="442"/>
                </a:lnTo>
                <a:lnTo>
                  <a:pt x="228" y="433"/>
                </a:lnTo>
                <a:lnTo>
                  <a:pt x="226" y="423"/>
                </a:lnTo>
                <a:lnTo>
                  <a:pt x="224" y="417"/>
                </a:lnTo>
                <a:lnTo>
                  <a:pt x="220" y="410"/>
                </a:lnTo>
                <a:lnTo>
                  <a:pt x="218" y="404"/>
                </a:lnTo>
                <a:lnTo>
                  <a:pt x="214" y="400"/>
                </a:lnTo>
                <a:lnTo>
                  <a:pt x="212" y="396"/>
                </a:lnTo>
                <a:close/>
                <a:moveTo>
                  <a:pt x="542" y="442"/>
                </a:moveTo>
                <a:lnTo>
                  <a:pt x="538" y="454"/>
                </a:lnTo>
                <a:lnTo>
                  <a:pt x="536" y="467"/>
                </a:lnTo>
                <a:lnTo>
                  <a:pt x="532" y="483"/>
                </a:lnTo>
                <a:lnTo>
                  <a:pt x="530" y="500"/>
                </a:lnTo>
                <a:lnTo>
                  <a:pt x="530" y="509"/>
                </a:lnTo>
                <a:lnTo>
                  <a:pt x="529" y="519"/>
                </a:lnTo>
                <a:lnTo>
                  <a:pt x="529" y="529"/>
                </a:lnTo>
                <a:lnTo>
                  <a:pt x="529" y="540"/>
                </a:lnTo>
                <a:lnTo>
                  <a:pt x="527" y="552"/>
                </a:lnTo>
                <a:lnTo>
                  <a:pt x="527" y="563"/>
                </a:lnTo>
                <a:lnTo>
                  <a:pt x="527" y="577"/>
                </a:lnTo>
                <a:lnTo>
                  <a:pt x="527" y="588"/>
                </a:lnTo>
                <a:lnTo>
                  <a:pt x="461" y="588"/>
                </a:lnTo>
                <a:lnTo>
                  <a:pt x="463" y="569"/>
                </a:lnTo>
                <a:lnTo>
                  <a:pt x="463" y="550"/>
                </a:lnTo>
                <a:lnTo>
                  <a:pt x="465" y="531"/>
                </a:lnTo>
                <a:lnTo>
                  <a:pt x="465" y="513"/>
                </a:lnTo>
                <a:lnTo>
                  <a:pt x="467" y="498"/>
                </a:lnTo>
                <a:lnTo>
                  <a:pt x="467" y="483"/>
                </a:lnTo>
                <a:lnTo>
                  <a:pt x="467" y="469"/>
                </a:lnTo>
                <a:lnTo>
                  <a:pt x="469" y="458"/>
                </a:lnTo>
                <a:lnTo>
                  <a:pt x="469" y="446"/>
                </a:lnTo>
                <a:lnTo>
                  <a:pt x="469" y="435"/>
                </a:lnTo>
                <a:lnTo>
                  <a:pt x="471" y="425"/>
                </a:lnTo>
                <a:lnTo>
                  <a:pt x="471" y="417"/>
                </a:lnTo>
                <a:lnTo>
                  <a:pt x="471" y="410"/>
                </a:lnTo>
                <a:lnTo>
                  <a:pt x="471" y="404"/>
                </a:lnTo>
                <a:lnTo>
                  <a:pt x="471" y="400"/>
                </a:lnTo>
                <a:lnTo>
                  <a:pt x="471" y="396"/>
                </a:lnTo>
                <a:lnTo>
                  <a:pt x="471" y="389"/>
                </a:lnTo>
                <a:lnTo>
                  <a:pt x="471" y="383"/>
                </a:lnTo>
                <a:lnTo>
                  <a:pt x="471" y="379"/>
                </a:lnTo>
                <a:lnTo>
                  <a:pt x="471" y="373"/>
                </a:lnTo>
                <a:lnTo>
                  <a:pt x="471" y="370"/>
                </a:lnTo>
                <a:lnTo>
                  <a:pt x="469" y="366"/>
                </a:lnTo>
                <a:lnTo>
                  <a:pt x="469" y="364"/>
                </a:lnTo>
                <a:lnTo>
                  <a:pt x="467" y="360"/>
                </a:lnTo>
                <a:lnTo>
                  <a:pt x="465" y="360"/>
                </a:lnTo>
                <a:lnTo>
                  <a:pt x="463" y="360"/>
                </a:lnTo>
                <a:lnTo>
                  <a:pt x="461" y="358"/>
                </a:lnTo>
                <a:lnTo>
                  <a:pt x="460" y="358"/>
                </a:lnTo>
                <a:lnTo>
                  <a:pt x="456" y="358"/>
                </a:lnTo>
                <a:lnTo>
                  <a:pt x="452" y="358"/>
                </a:lnTo>
                <a:lnTo>
                  <a:pt x="448" y="360"/>
                </a:lnTo>
                <a:lnTo>
                  <a:pt x="442" y="360"/>
                </a:lnTo>
                <a:lnTo>
                  <a:pt x="438" y="360"/>
                </a:lnTo>
                <a:lnTo>
                  <a:pt x="431" y="362"/>
                </a:lnTo>
                <a:lnTo>
                  <a:pt x="425" y="364"/>
                </a:lnTo>
                <a:lnTo>
                  <a:pt x="417" y="364"/>
                </a:lnTo>
                <a:lnTo>
                  <a:pt x="410" y="366"/>
                </a:lnTo>
                <a:lnTo>
                  <a:pt x="400" y="368"/>
                </a:lnTo>
                <a:lnTo>
                  <a:pt x="392" y="370"/>
                </a:lnTo>
                <a:lnTo>
                  <a:pt x="381" y="373"/>
                </a:lnTo>
                <a:lnTo>
                  <a:pt x="362" y="377"/>
                </a:lnTo>
                <a:lnTo>
                  <a:pt x="343" y="381"/>
                </a:lnTo>
                <a:lnTo>
                  <a:pt x="324" y="383"/>
                </a:lnTo>
                <a:lnTo>
                  <a:pt x="306" y="385"/>
                </a:lnTo>
                <a:lnTo>
                  <a:pt x="291" y="387"/>
                </a:lnTo>
                <a:lnTo>
                  <a:pt x="276" y="389"/>
                </a:lnTo>
                <a:lnTo>
                  <a:pt x="260" y="391"/>
                </a:lnTo>
                <a:lnTo>
                  <a:pt x="247" y="391"/>
                </a:lnTo>
                <a:lnTo>
                  <a:pt x="247" y="343"/>
                </a:lnTo>
                <a:lnTo>
                  <a:pt x="272" y="343"/>
                </a:lnTo>
                <a:lnTo>
                  <a:pt x="297" y="343"/>
                </a:lnTo>
                <a:lnTo>
                  <a:pt x="320" y="341"/>
                </a:lnTo>
                <a:lnTo>
                  <a:pt x="341" y="339"/>
                </a:lnTo>
                <a:lnTo>
                  <a:pt x="360" y="335"/>
                </a:lnTo>
                <a:lnTo>
                  <a:pt x="379" y="331"/>
                </a:lnTo>
                <a:lnTo>
                  <a:pt x="396" y="326"/>
                </a:lnTo>
                <a:lnTo>
                  <a:pt x="412" y="320"/>
                </a:lnTo>
                <a:lnTo>
                  <a:pt x="425" y="316"/>
                </a:lnTo>
                <a:lnTo>
                  <a:pt x="437" y="312"/>
                </a:lnTo>
                <a:lnTo>
                  <a:pt x="446" y="306"/>
                </a:lnTo>
                <a:lnTo>
                  <a:pt x="458" y="303"/>
                </a:lnTo>
                <a:lnTo>
                  <a:pt x="465" y="299"/>
                </a:lnTo>
                <a:lnTo>
                  <a:pt x="473" y="297"/>
                </a:lnTo>
                <a:lnTo>
                  <a:pt x="481" y="293"/>
                </a:lnTo>
                <a:lnTo>
                  <a:pt x="486" y="291"/>
                </a:lnTo>
                <a:lnTo>
                  <a:pt x="494" y="287"/>
                </a:lnTo>
                <a:lnTo>
                  <a:pt x="502" y="283"/>
                </a:lnTo>
                <a:lnTo>
                  <a:pt x="509" y="280"/>
                </a:lnTo>
                <a:lnTo>
                  <a:pt x="513" y="280"/>
                </a:lnTo>
                <a:lnTo>
                  <a:pt x="517" y="280"/>
                </a:lnTo>
                <a:lnTo>
                  <a:pt x="521" y="281"/>
                </a:lnTo>
                <a:lnTo>
                  <a:pt x="525" y="285"/>
                </a:lnTo>
                <a:lnTo>
                  <a:pt x="530" y="289"/>
                </a:lnTo>
                <a:lnTo>
                  <a:pt x="536" y="293"/>
                </a:lnTo>
                <a:lnTo>
                  <a:pt x="542" y="297"/>
                </a:lnTo>
                <a:lnTo>
                  <a:pt x="548" y="303"/>
                </a:lnTo>
                <a:lnTo>
                  <a:pt x="555" y="308"/>
                </a:lnTo>
                <a:lnTo>
                  <a:pt x="561" y="314"/>
                </a:lnTo>
                <a:lnTo>
                  <a:pt x="569" y="324"/>
                </a:lnTo>
                <a:lnTo>
                  <a:pt x="575" y="331"/>
                </a:lnTo>
                <a:lnTo>
                  <a:pt x="580" y="337"/>
                </a:lnTo>
                <a:lnTo>
                  <a:pt x="584" y="345"/>
                </a:lnTo>
                <a:lnTo>
                  <a:pt x="588" y="350"/>
                </a:lnTo>
                <a:lnTo>
                  <a:pt x="590" y="354"/>
                </a:lnTo>
                <a:lnTo>
                  <a:pt x="592" y="358"/>
                </a:lnTo>
                <a:lnTo>
                  <a:pt x="592" y="360"/>
                </a:lnTo>
                <a:lnTo>
                  <a:pt x="592" y="364"/>
                </a:lnTo>
                <a:lnTo>
                  <a:pt x="590" y="366"/>
                </a:lnTo>
                <a:lnTo>
                  <a:pt x="588" y="373"/>
                </a:lnTo>
                <a:lnTo>
                  <a:pt x="584" y="379"/>
                </a:lnTo>
                <a:lnTo>
                  <a:pt x="580" y="381"/>
                </a:lnTo>
                <a:lnTo>
                  <a:pt x="576" y="385"/>
                </a:lnTo>
                <a:lnTo>
                  <a:pt x="571" y="387"/>
                </a:lnTo>
                <a:lnTo>
                  <a:pt x="567" y="393"/>
                </a:lnTo>
                <a:lnTo>
                  <a:pt x="561" y="398"/>
                </a:lnTo>
                <a:lnTo>
                  <a:pt x="557" y="404"/>
                </a:lnTo>
                <a:lnTo>
                  <a:pt x="553" y="414"/>
                </a:lnTo>
                <a:lnTo>
                  <a:pt x="550" y="421"/>
                </a:lnTo>
                <a:lnTo>
                  <a:pt x="546" y="433"/>
                </a:lnTo>
                <a:lnTo>
                  <a:pt x="542" y="442"/>
                </a:lnTo>
                <a:close/>
                <a:moveTo>
                  <a:pt x="527" y="565"/>
                </a:moveTo>
                <a:lnTo>
                  <a:pt x="534" y="569"/>
                </a:lnTo>
                <a:lnTo>
                  <a:pt x="540" y="575"/>
                </a:lnTo>
                <a:lnTo>
                  <a:pt x="546" y="578"/>
                </a:lnTo>
                <a:lnTo>
                  <a:pt x="550" y="582"/>
                </a:lnTo>
                <a:lnTo>
                  <a:pt x="553" y="586"/>
                </a:lnTo>
                <a:lnTo>
                  <a:pt x="555" y="588"/>
                </a:lnTo>
                <a:lnTo>
                  <a:pt x="555" y="592"/>
                </a:lnTo>
                <a:lnTo>
                  <a:pt x="557" y="594"/>
                </a:lnTo>
                <a:lnTo>
                  <a:pt x="555" y="596"/>
                </a:lnTo>
                <a:lnTo>
                  <a:pt x="553" y="598"/>
                </a:lnTo>
                <a:lnTo>
                  <a:pt x="552" y="599"/>
                </a:lnTo>
                <a:lnTo>
                  <a:pt x="548" y="599"/>
                </a:lnTo>
                <a:lnTo>
                  <a:pt x="546" y="601"/>
                </a:lnTo>
                <a:lnTo>
                  <a:pt x="542" y="603"/>
                </a:lnTo>
                <a:lnTo>
                  <a:pt x="536" y="603"/>
                </a:lnTo>
                <a:lnTo>
                  <a:pt x="532" y="605"/>
                </a:lnTo>
                <a:lnTo>
                  <a:pt x="527" y="607"/>
                </a:lnTo>
                <a:lnTo>
                  <a:pt x="521" y="609"/>
                </a:lnTo>
                <a:lnTo>
                  <a:pt x="515" y="609"/>
                </a:lnTo>
                <a:lnTo>
                  <a:pt x="507" y="611"/>
                </a:lnTo>
                <a:lnTo>
                  <a:pt x="500" y="613"/>
                </a:lnTo>
                <a:lnTo>
                  <a:pt x="492" y="615"/>
                </a:lnTo>
                <a:lnTo>
                  <a:pt x="484" y="617"/>
                </a:lnTo>
                <a:lnTo>
                  <a:pt x="475" y="617"/>
                </a:lnTo>
                <a:lnTo>
                  <a:pt x="465" y="619"/>
                </a:lnTo>
                <a:lnTo>
                  <a:pt x="456" y="621"/>
                </a:lnTo>
                <a:lnTo>
                  <a:pt x="446" y="622"/>
                </a:lnTo>
                <a:lnTo>
                  <a:pt x="435" y="624"/>
                </a:lnTo>
                <a:lnTo>
                  <a:pt x="423" y="626"/>
                </a:lnTo>
                <a:lnTo>
                  <a:pt x="410" y="628"/>
                </a:lnTo>
                <a:lnTo>
                  <a:pt x="398" y="630"/>
                </a:lnTo>
                <a:lnTo>
                  <a:pt x="385" y="632"/>
                </a:lnTo>
                <a:lnTo>
                  <a:pt x="371" y="634"/>
                </a:lnTo>
                <a:lnTo>
                  <a:pt x="356" y="636"/>
                </a:lnTo>
                <a:lnTo>
                  <a:pt x="343" y="638"/>
                </a:lnTo>
                <a:lnTo>
                  <a:pt x="325" y="640"/>
                </a:lnTo>
                <a:lnTo>
                  <a:pt x="310" y="642"/>
                </a:lnTo>
                <a:lnTo>
                  <a:pt x="295" y="644"/>
                </a:lnTo>
                <a:lnTo>
                  <a:pt x="278" y="647"/>
                </a:lnTo>
                <a:lnTo>
                  <a:pt x="278" y="588"/>
                </a:lnTo>
                <a:lnTo>
                  <a:pt x="283" y="588"/>
                </a:lnTo>
                <a:lnTo>
                  <a:pt x="291" y="588"/>
                </a:lnTo>
                <a:lnTo>
                  <a:pt x="301" y="586"/>
                </a:lnTo>
                <a:lnTo>
                  <a:pt x="310" y="584"/>
                </a:lnTo>
                <a:lnTo>
                  <a:pt x="324" y="582"/>
                </a:lnTo>
                <a:lnTo>
                  <a:pt x="335" y="580"/>
                </a:lnTo>
                <a:lnTo>
                  <a:pt x="350" y="578"/>
                </a:lnTo>
                <a:lnTo>
                  <a:pt x="368" y="577"/>
                </a:lnTo>
                <a:lnTo>
                  <a:pt x="383" y="575"/>
                </a:lnTo>
                <a:lnTo>
                  <a:pt x="398" y="571"/>
                </a:lnTo>
                <a:lnTo>
                  <a:pt x="412" y="569"/>
                </a:lnTo>
                <a:lnTo>
                  <a:pt x="425" y="565"/>
                </a:lnTo>
                <a:lnTo>
                  <a:pt x="437" y="561"/>
                </a:lnTo>
                <a:lnTo>
                  <a:pt x="446" y="559"/>
                </a:lnTo>
                <a:lnTo>
                  <a:pt x="458" y="555"/>
                </a:lnTo>
                <a:lnTo>
                  <a:pt x="467" y="554"/>
                </a:lnTo>
                <a:lnTo>
                  <a:pt x="475" y="552"/>
                </a:lnTo>
                <a:lnTo>
                  <a:pt x="483" y="550"/>
                </a:lnTo>
                <a:lnTo>
                  <a:pt x="490" y="550"/>
                </a:lnTo>
                <a:lnTo>
                  <a:pt x="496" y="550"/>
                </a:lnTo>
                <a:lnTo>
                  <a:pt x="504" y="552"/>
                </a:lnTo>
                <a:lnTo>
                  <a:pt x="511" y="555"/>
                </a:lnTo>
                <a:lnTo>
                  <a:pt x="519" y="559"/>
                </a:lnTo>
                <a:lnTo>
                  <a:pt x="527" y="565"/>
                </a:lnTo>
                <a:close/>
                <a:moveTo>
                  <a:pt x="676" y="80"/>
                </a:moveTo>
                <a:lnTo>
                  <a:pt x="680" y="76"/>
                </a:lnTo>
                <a:lnTo>
                  <a:pt x="686" y="75"/>
                </a:lnTo>
                <a:lnTo>
                  <a:pt x="689" y="73"/>
                </a:lnTo>
                <a:lnTo>
                  <a:pt x="695" y="73"/>
                </a:lnTo>
                <a:lnTo>
                  <a:pt x="703" y="73"/>
                </a:lnTo>
                <a:lnTo>
                  <a:pt x="711" y="75"/>
                </a:lnTo>
                <a:lnTo>
                  <a:pt x="718" y="76"/>
                </a:lnTo>
                <a:lnTo>
                  <a:pt x="726" y="80"/>
                </a:lnTo>
                <a:lnTo>
                  <a:pt x="741" y="94"/>
                </a:lnTo>
                <a:lnTo>
                  <a:pt x="753" y="107"/>
                </a:lnTo>
                <a:lnTo>
                  <a:pt x="766" y="121"/>
                </a:lnTo>
                <a:lnTo>
                  <a:pt x="778" y="134"/>
                </a:lnTo>
                <a:lnTo>
                  <a:pt x="781" y="142"/>
                </a:lnTo>
                <a:lnTo>
                  <a:pt x="785" y="151"/>
                </a:lnTo>
                <a:lnTo>
                  <a:pt x="789" y="163"/>
                </a:lnTo>
                <a:lnTo>
                  <a:pt x="791" y="172"/>
                </a:lnTo>
                <a:lnTo>
                  <a:pt x="793" y="184"/>
                </a:lnTo>
                <a:lnTo>
                  <a:pt x="793" y="195"/>
                </a:lnTo>
                <a:lnTo>
                  <a:pt x="793" y="209"/>
                </a:lnTo>
                <a:lnTo>
                  <a:pt x="791" y="220"/>
                </a:lnTo>
                <a:lnTo>
                  <a:pt x="791" y="224"/>
                </a:lnTo>
                <a:lnTo>
                  <a:pt x="791" y="228"/>
                </a:lnTo>
                <a:lnTo>
                  <a:pt x="791" y="234"/>
                </a:lnTo>
                <a:lnTo>
                  <a:pt x="789" y="237"/>
                </a:lnTo>
                <a:lnTo>
                  <a:pt x="789" y="243"/>
                </a:lnTo>
                <a:lnTo>
                  <a:pt x="789" y="249"/>
                </a:lnTo>
                <a:lnTo>
                  <a:pt x="789" y="257"/>
                </a:lnTo>
                <a:lnTo>
                  <a:pt x="787" y="264"/>
                </a:lnTo>
                <a:lnTo>
                  <a:pt x="787" y="272"/>
                </a:lnTo>
                <a:lnTo>
                  <a:pt x="787" y="280"/>
                </a:lnTo>
                <a:lnTo>
                  <a:pt x="787" y="289"/>
                </a:lnTo>
                <a:lnTo>
                  <a:pt x="787" y="297"/>
                </a:lnTo>
                <a:lnTo>
                  <a:pt x="785" y="306"/>
                </a:lnTo>
                <a:lnTo>
                  <a:pt x="785" y="318"/>
                </a:lnTo>
                <a:lnTo>
                  <a:pt x="785" y="327"/>
                </a:lnTo>
                <a:lnTo>
                  <a:pt x="785" y="339"/>
                </a:lnTo>
                <a:lnTo>
                  <a:pt x="785" y="352"/>
                </a:lnTo>
                <a:lnTo>
                  <a:pt x="783" y="364"/>
                </a:lnTo>
                <a:lnTo>
                  <a:pt x="783" y="377"/>
                </a:lnTo>
                <a:lnTo>
                  <a:pt x="783" y="391"/>
                </a:lnTo>
                <a:lnTo>
                  <a:pt x="783" y="404"/>
                </a:lnTo>
                <a:lnTo>
                  <a:pt x="783" y="419"/>
                </a:lnTo>
                <a:lnTo>
                  <a:pt x="783" y="435"/>
                </a:lnTo>
                <a:lnTo>
                  <a:pt x="783" y="450"/>
                </a:lnTo>
                <a:lnTo>
                  <a:pt x="781" y="465"/>
                </a:lnTo>
                <a:lnTo>
                  <a:pt x="781" y="483"/>
                </a:lnTo>
                <a:lnTo>
                  <a:pt x="781" y="500"/>
                </a:lnTo>
                <a:lnTo>
                  <a:pt x="781" y="517"/>
                </a:lnTo>
                <a:lnTo>
                  <a:pt x="781" y="536"/>
                </a:lnTo>
                <a:lnTo>
                  <a:pt x="781" y="555"/>
                </a:lnTo>
                <a:lnTo>
                  <a:pt x="781" y="575"/>
                </a:lnTo>
                <a:lnTo>
                  <a:pt x="781" y="594"/>
                </a:lnTo>
                <a:lnTo>
                  <a:pt x="781" y="615"/>
                </a:lnTo>
                <a:lnTo>
                  <a:pt x="781" y="634"/>
                </a:lnTo>
                <a:lnTo>
                  <a:pt x="781" y="653"/>
                </a:lnTo>
                <a:lnTo>
                  <a:pt x="781" y="670"/>
                </a:lnTo>
                <a:lnTo>
                  <a:pt x="781" y="690"/>
                </a:lnTo>
                <a:lnTo>
                  <a:pt x="781" y="707"/>
                </a:lnTo>
                <a:lnTo>
                  <a:pt x="781" y="724"/>
                </a:lnTo>
                <a:lnTo>
                  <a:pt x="781" y="739"/>
                </a:lnTo>
                <a:lnTo>
                  <a:pt x="781" y="757"/>
                </a:lnTo>
                <a:lnTo>
                  <a:pt x="781" y="772"/>
                </a:lnTo>
                <a:lnTo>
                  <a:pt x="781" y="787"/>
                </a:lnTo>
                <a:lnTo>
                  <a:pt x="781" y="801"/>
                </a:lnTo>
                <a:lnTo>
                  <a:pt x="781" y="814"/>
                </a:lnTo>
                <a:lnTo>
                  <a:pt x="781" y="827"/>
                </a:lnTo>
                <a:lnTo>
                  <a:pt x="781" y="841"/>
                </a:lnTo>
                <a:lnTo>
                  <a:pt x="781" y="854"/>
                </a:lnTo>
                <a:lnTo>
                  <a:pt x="781" y="877"/>
                </a:lnTo>
                <a:lnTo>
                  <a:pt x="779" y="900"/>
                </a:lnTo>
                <a:lnTo>
                  <a:pt x="779" y="919"/>
                </a:lnTo>
                <a:lnTo>
                  <a:pt x="779" y="937"/>
                </a:lnTo>
                <a:lnTo>
                  <a:pt x="779" y="954"/>
                </a:lnTo>
                <a:lnTo>
                  <a:pt x="778" y="967"/>
                </a:lnTo>
                <a:lnTo>
                  <a:pt x="778" y="981"/>
                </a:lnTo>
                <a:lnTo>
                  <a:pt x="778" y="990"/>
                </a:lnTo>
                <a:lnTo>
                  <a:pt x="776" y="1009"/>
                </a:lnTo>
                <a:lnTo>
                  <a:pt x="772" y="1027"/>
                </a:lnTo>
                <a:lnTo>
                  <a:pt x="770" y="1044"/>
                </a:lnTo>
                <a:lnTo>
                  <a:pt x="768" y="1057"/>
                </a:lnTo>
                <a:lnTo>
                  <a:pt x="764" y="1073"/>
                </a:lnTo>
                <a:lnTo>
                  <a:pt x="760" y="1084"/>
                </a:lnTo>
                <a:lnTo>
                  <a:pt x="757" y="1096"/>
                </a:lnTo>
                <a:lnTo>
                  <a:pt x="751" y="1107"/>
                </a:lnTo>
                <a:lnTo>
                  <a:pt x="747" y="1117"/>
                </a:lnTo>
                <a:lnTo>
                  <a:pt x="741" y="1123"/>
                </a:lnTo>
                <a:lnTo>
                  <a:pt x="737" y="1128"/>
                </a:lnTo>
                <a:lnTo>
                  <a:pt x="732" y="1134"/>
                </a:lnTo>
                <a:lnTo>
                  <a:pt x="728" y="1138"/>
                </a:lnTo>
                <a:lnTo>
                  <a:pt x="724" y="1140"/>
                </a:lnTo>
                <a:lnTo>
                  <a:pt x="720" y="1142"/>
                </a:lnTo>
                <a:lnTo>
                  <a:pt x="716" y="1144"/>
                </a:lnTo>
                <a:lnTo>
                  <a:pt x="711" y="1142"/>
                </a:lnTo>
                <a:lnTo>
                  <a:pt x="707" y="1140"/>
                </a:lnTo>
                <a:lnTo>
                  <a:pt x="701" y="1136"/>
                </a:lnTo>
                <a:lnTo>
                  <a:pt x="697" y="1130"/>
                </a:lnTo>
                <a:lnTo>
                  <a:pt x="691" y="1124"/>
                </a:lnTo>
                <a:lnTo>
                  <a:pt x="688" y="1115"/>
                </a:lnTo>
                <a:lnTo>
                  <a:pt x="682" y="1107"/>
                </a:lnTo>
                <a:lnTo>
                  <a:pt x="676" y="1096"/>
                </a:lnTo>
                <a:lnTo>
                  <a:pt x="670" y="1084"/>
                </a:lnTo>
                <a:lnTo>
                  <a:pt x="663" y="1075"/>
                </a:lnTo>
                <a:lnTo>
                  <a:pt x="655" y="1063"/>
                </a:lnTo>
                <a:lnTo>
                  <a:pt x="645" y="1052"/>
                </a:lnTo>
                <a:lnTo>
                  <a:pt x="634" y="1042"/>
                </a:lnTo>
                <a:lnTo>
                  <a:pt x="622" y="1031"/>
                </a:lnTo>
                <a:lnTo>
                  <a:pt x="607" y="1019"/>
                </a:lnTo>
                <a:lnTo>
                  <a:pt x="592" y="1008"/>
                </a:lnTo>
                <a:lnTo>
                  <a:pt x="584" y="1004"/>
                </a:lnTo>
                <a:lnTo>
                  <a:pt x="576" y="998"/>
                </a:lnTo>
                <a:lnTo>
                  <a:pt x="569" y="992"/>
                </a:lnTo>
                <a:lnTo>
                  <a:pt x="563" y="988"/>
                </a:lnTo>
                <a:lnTo>
                  <a:pt x="557" y="985"/>
                </a:lnTo>
                <a:lnTo>
                  <a:pt x="552" y="981"/>
                </a:lnTo>
                <a:lnTo>
                  <a:pt x="548" y="977"/>
                </a:lnTo>
                <a:lnTo>
                  <a:pt x="542" y="973"/>
                </a:lnTo>
                <a:lnTo>
                  <a:pt x="538" y="971"/>
                </a:lnTo>
                <a:lnTo>
                  <a:pt x="536" y="967"/>
                </a:lnTo>
                <a:lnTo>
                  <a:pt x="532" y="965"/>
                </a:lnTo>
                <a:lnTo>
                  <a:pt x="530" y="962"/>
                </a:lnTo>
                <a:lnTo>
                  <a:pt x="529" y="960"/>
                </a:lnTo>
                <a:lnTo>
                  <a:pt x="527" y="958"/>
                </a:lnTo>
                <a:lnTo>
                  <a:pt x="527" y="956"/>
                </a:lnTo>
                <a:lnTo>
                  <a:pt x="529" y="954"/>
                </a:lnTo>
                <a:lnTo>
                  <a:pt x="532" y="952"/>
                </a:lnTo>
                <a:lnTo>
                  <a:pt x="534" y="952"/>
                </a:lnTo>
                <a:lnTo>
                  <a:pt x="538" y="952"/>
                </a:lnTo>
                <a:lnTo>
                  <a:pt x="542" y="952"/>
                </a:lnTo>
                <a:lnTo>
                  <a:pt x="546" y="952"/>
                </a:lnTo>
                <a:lnTo>
                  <a:pt x="552" y="952"/>
                </a:lnTo>
                <a:lnTo>
                  <a:pt x="557" y="954"/>
                </a:lnTo>
                <a:lnTo>
                  <a:pt x="563" y="954"/>
                </a:lnTo>
                <a:lnTo>
                  <a:pt x="571" y="956"/>
                </a:lnTo>
                <a:lnTo>
                  <a:pt x="578" y="956"/>
                </a:lnTo>
                <a:lnTo>
                  <a:pt x="588" y="958"/>
                </a:lnTo>
                <a:lnTo>
                  <a:pt x="597" y="960"/>
                </a:lnTo>
                <a:lnTo>
                  <a:pt x="607" y="962"/>
                </a:lnTo>
                <a:lnTo>
                  <a:pt x="617" y="964"/>
                </a:lnTo>
                <a:lnTo>
                  <a:pt x="626" y="965"/>
                </a:lnTo>
                <a:lnTo>
                  <a:pt x="636" y="967"/>
                </a:lnTo>
                <a:lnTo>
                  <a:pt x="643" y="967"/>
                </a:lnTo>
                <a:lnTo>
                  <a:pt x="651" y="967"/>
                </a:lnTo>
                <a:lnTo>
                  <a:pt x="659" y="967"/>
                </a:lnTo>
                <a:lnTo>
                  <a:pt x="665" y="967"/>
                </a:lnTo>
                <a:lnTo>
                  <a:pt x="670" y="967"/>
                </a:lnTo>
                <a:lnTo>
                  <a:pt x="676" y="965"/>
                </a:lnTo>
                <a:lnTo>
                  <a:pt x="682" y="965"/>
                </a:lnTo>
                <a:lnTo>
                  <a:pt x="686" y="964"/>
                </a:lnTo>
                <a:lnTo>
                  <a:pt x="691" y="962"/>
                </a:lnTo>
                <a:lnTo>
                  <a:pt x="693" y="960"/>
                </a:lnTo>
                <a:lnTo>
                  <a:pt x="697" y="956"/>
                </a:lnTo>
                <a:lnTo>
                  <a:pt x="699" y="954"/>
                </a:lnTo>
                <a:lnTo>
                  <a:pt x="701" y="950"/>
                </a:lnTo>
                <a:lnTo>
                  <a:pt x="703" y="946"/>
                </a:lnTo>
                <a:lnTo>
                  <a:pt x="705" y="941"/>
                </a:lnTo>
                <a:lnTo>
                  <a:pt x="707" y="935"/>
                </a:lnTo>
                <a:lnTo>
                  <a:pt x="709" y="927"/>
                </a:lnTo>
                <a:lnTo>
                  <a:pt x="711" y="919"/>
                </a:lnTo>
                <a:lnTo>
                  <a:pt x="711" y="910"/>
                </a:lnTo>
                <a:lnTo>
                  <a:pt x="712" y="900"/>
                </a:lnTo>
                <a:lnTo>
                  <a:pt x="714" y="887"/>
                </a:lnTo>
                <a:lnTo>
                  <a:pt x="714" y="873"/>
                </a:lnTo>
                <a:lnTo>
                  <a:pt x="716" y="860"/>
                </a:lnTo>
                <a:lnTo>
                  <a:pt x="716" y="845"/>
                </a:lnTo>
                <a:lnTo>
                  <a:pt x="718" y="827"/>
                </a:lnTo>
                <a:lnTo>
                  <a:pt x="718" y="808"/>
                </a:lnTo>
                <a:lnTo>
                  <a:pt x="720" y="789"/>
                </a:lnTo>
                <a:lnTo>
                  <a:pt x="720" y="768"/>
                </a:lnTo>
                <a:lnTo>
                  <a:pt x="722" y="745"/>
                </a:lnTo>
                <a:lnTo>
                  <a:pt x="724" y="703"/>
                </a:lnTo>
                <a:lnTo>
                  <a:pt x="724" y="661"/>
                </a:lnTo>
                <a:lnTo>
                  <a:pt x="726" y="619"/>
                </a:lnTo>
                <a:lnTo>
                  <a:pt x="726" y="580"/>
                </a:lnTo>
                <a:lnTo>
                  <a:pt x="726" y="540"/>
                </a:lnTo>
                <a:lnTo>
                  <a:pt x="724" y="504"/>
                </a:lnTo>
                <a:lnTo>
                  <a:pt x="724" y="467"/>
                </a:lnTo>
                <a:lnTo>
                  <a:pt x="722" y="431"/>
                </a:lnTo>
                <a:lnTo>
                  <a:pt x="720" y="398"/>
                </a:lnTo>
                <a:lnTo>
                  <a:pt x="718" y="368"/>
                </a:lnTo>
                <a:lnTo>
                  <a:pt x="718" y="339"/>
                </a:lnTo>
                <a:lnTo>
                  <a:pt x="716" y="312"/>
                </a:lnTo>
                <a:lnTo>
                  <a:pt x="716" y="287"/>
                </a:lnTo>
                <a:lnTo>
                  <a:pt x="714" y="264"/>
                </a:lnTo>
                <a:lnTo>
                  <a:pt x="712" y="241"/>
                </a:lnTo>
                <a:lnTo>
                  <a:pt x="712" y="220"/>
                </a:lnTo>
                <a:lnTo>
                  <a:pt x="711" y="205"/>
                </a:lnTo>
                <a:lnTo>
                  <a:pt x="707" y="188"/>
                </a:lnTo>
                <a:lnTo>
                  <a:pt x="705" y="174"/>
                </a:lnTo>
                <a:lnTo>
                  <a:pt x="701" y="161"/>
                </a:lnTo>
                <a:lnTo>
                  <a:pt x="697" y="149"/>
                </a:lnTo>
                <a:lnTo>
                  <a:pt x="691" y="138"/>
                </a:lnTo>
                <a:lnTo>
                  <a:pt x="688" y="128"/>
                </a:lnTo>
                <a:lnTo>
                  <a:pt x="682" y="122"/>
                </a:lnTo>
                <a:lnTo>
                  <a:pt x="676" y="115"/>
                </a:lnTo>
                <a:lnTo>
                  <a:pt x="674" y="109"/>
                </a:lnTo>
                <a:lnTo>
                  <a:pt x="670" y="103"/>
                </a:lnTo>
                <a:lnTo>
                  <a:pt x="670" y="98"/>
                </a:lnTo>
                <a:lnTo>
                  <a:pt x="670" y="92"/>
                </a:lnTo>
                <a:lnTo>
                  <a:pt x="670" y="88"/>
                </a:lnTo>
                <a:lnTo>
                  <a:pt x="674" y="84"/>
                </a:lnTo>
                <a:lnTo>
                  <a:pt x="676" y="80"/>
                </a:lnTo>
                <a:close/>
                <a:moveTo>
                  <a:pt x="1142" y="80"/>
                </a:moveTo>
                <a:lnTo>
                  <a:pt x="1142" y="82"/>
                </a:lnTo>
                <a:lnTo>
                  <a:pt x="1140" y="86"/>
                </a:lnTo>
                <a:lnTo>
                  <a:pt x="1140" y="88"/>
                </a:lnTo>
                <a:lnTo>
                  <a:pt x="1138" y="90"/>
                </a:lnTo>
                <a:lnTo>
                  <a:pt x="1134" y="92"/>
                </a:lnTo>
                <a:lnTo>
                  <a:pt x="1130" y="94"/>
                </a:lnTo>
                <a:lnTo>
                  <a:pt x="1126" y="96"/>
                </a:lnTo>
                <a:lnTo>
                  <a:pt x="1122" y="98"/>
                </a:lnTo>
                <a:lnTo>
                  <a:pt x="1119" y="99"/>
                </a:lnTo>
                <a:lnTo>
                  <a:pt x="1115" y="99"/>
                </a:lnTo>
                <a:lnTo>
                  <a:pt x="1111" y="101"/>
                </a:lnTo>
                <a:lnTo>
                  <a:pt x="1105" y="101"/>
                </a:lnTo>
                <a:lnTo>
                  <a:pt x="1099" y="101"/>
                </a:lnTo>
                <a:lnTo>
                  <a:pt x="1094" y="103"/>
                </a:lnTo>
                <a:lnTo>
                  <a:pt x="1088" y="103"/>
                </a:lnTo>
                <a:lnTo>
                  <a:pt x="1080" y="103"/>
                </a:lnTo>
                <a:lnTo>
                  <a:pt x="1071" y="103"/>
                </a:lnTo>
                <a:lnTo>
                  <a:pt x="1063" y="103"/>
                </a:lnTo>
                <a:lnTo>
                  <a:pt x="1053" y="101"/>
                </a:lnTo>
                <a:lnTo>
                  <a:pt x="1044" y="101"/>
                </a:lnTo>
                <a:lnTo>
                  <a:pt x="1032" y="101"/>
                </a:lnTo>
                <a:lnTo>
                  <a:pt x="1021" y="99"/>
                </a:lnTo>
                <a:lnTo>
                  <a:pt x="1009" y="99"/>
                </a:lnTo>
                <a:lnTo>
                  <a:pt x="996" y="98"/>
                </a:lnTo>
                <a:lnTo>
                  <a:pt x="984" y="98"/>
                </a:lnTo>
                <a:lnTo>
                  <a:pt x="971" y="96"/>
                </a:lnTo>
                <a:lnTo>
                  <a:pt x="960" y="96"/>
                </a:lnTo>
                <a:lnTo>
                  <a:pt x="948" y="96"/>
                </a:lnTo>
                <a:lnTo>
                  <a:pt x="939" y="94"/>
                </a:lnTo>
                <a:lnTo>
                  <a:pt x="929" y="94"/>
                </a:lnTo>
                <a:lnTo>
                  <a:pt x="919" y="94"/>
                </a:lnTo>
                <a:lnTo>
                  <a:pt x="910" y="94"/>
                </a:lnTo>
                <a:lnTo>
                  <a:pt x="902" y="94"/>
                </a:lnTo>
                <a:lnTo>
                  <a:pt x="893" y="92"/>
                </a:lnTo>
                <a:lnTo>
                  <a:pt x="887" y="92"/>
                </a:lnTo>
                <a:lnTo>
                  <a:pt x="879" y="92"/>
                </a:lnTo>
                <a:lnTo>
                  <a:pt x="873" y="92"/>
                </a:lnTo>
                <a:lnTo>
                  <a:pt x="868" y="92"/>
                </a:lnTo>
                <a:lnTo>
                  <a:pt x="862" y="92"/>
                </a:lnTo>
                <a:lnTo>
                  <a:pt x="856" y="92"/>
                </a:lnTo>
                <a:lnTo>
                  <a:pt x="852" y="92"/>
                </a:lnTo>
                <a:lnTo>
                  <a:pt x="847" y="92"/>
                </a:lnTo>
                <a:lnTo>
                  <a:pt x="841" y="92"/>
                </a:lnTo>
                <a:lnTo>
                  <a:pt x="833" y="92"/>
                </a:lnTo>
                <a:lnTo>
                  <a:pt x="827" y="92"/>
                </a:lnTo>
                <a:lnTo>
                  <a:pt x="820" y="92"/>
                </a:lnTo>
                <a:lnTo>
                  <a:pt x="812" y="94"/>
                </a:lnTo>
                <a:lnTo>
                  <a:pt x="804" y="94"/>
                </a:lnTo>
                <a:lnTo>
                  <a:pt x="795" y="94"/>
                </a:lnTo>
                <a:lnTo>
                  <a:pt x="785" y="94"/>
                </a:lnTo>
                <a:lnTo>
                  <a:pt x="776" y="94"/>
                </a:lnTo>
                <a:lnTo>
                  <a:pt x="764" y="96"/>
                </a:lnTo>
                <a:lnTo>
                  <a:pt x="753" y="96"/>
                </a:lnTo>
                <a:lnTo>
                  <a:pt x="741" y="96"/>
                </a:lnTo>
                <a:lnTo>
                  <a:pt x="730" y="98"/>
                </a:lnTo>
                <a:lnTo>
                  <a:pt x="716" y="98"/>
                </a:lnTo>
                <a:lnTo>
                  <a:pt x="689" y="101"/>
                </a:lnTo>
                <a:lnTo>
                  <a:pt x="663" y="103"/>
                </a:lnTo>
                <a:lnTo>
                  <a:pt x="607" y="109"/>
                </a:lnTo>
                <a:lnTo>
                  <a:pt x="552" y="117"/>
                </a:lnTo>
                <a:lnTo>
                  <a:pt x="521" y="119"/>
                </a:lnTo>
                <a:lnTo>
                  <a:pt x="492" y="122"/>
                </a:lnTo>
                <a:lnTo>
                  <a:pt x="431" y="130"/>
                </a:lnTo>
                <a:lnTo>
                  <a:pt x="368" y="140"/>
                </a:lnTo>
                <a:lnTo>
                  <a:pt x="304" y="149"/>
                </a:lnTo>
                <a:lnTo>
                  <a:pt x="270" y="157"/>
                </a:lnTo>
                <a:lnTo>
                  <a:pt x="237" y="163"/>
                </a:lnTo>
                <a:lnTo>
                  <a:pt x="220" y="167"/>
                </a:lnTo>
                <a:lnTo>
                  <a:pt x="205" y="168"/>
                </a:lnTo>
                <a:lnTo>
                  <a:pt x="191" y="170"/>
                </a:lnTo>
                <a:lnTo>
                  <a:pt x="176" y="174"/>
                </a:lnTo>
                <a:lnTo>
                  <a:pt x="165" y="176"/>
                </a:lnTo>
                <a:lnTo>
                  <a:pt x="153" y="178"/>
                </a:lnTo>
                <a:lnTo>
                  <a:pt x="142" y="180"/>
                </a:lnTo>
                <a:lnTo>
                  <a:pt x="132" y="180"/>
                </a:lnTo>
                <a:lnTo>
                  <a:pt x="122" y="182"/>
                </a:lnTo>
                <a:lnTo>
                  <a:pt x="115" y="184"/>
                </a:lnTo>
                <a:lnTo>
                  <a:pt x="109" y="184"/>
                </a:lnTo>
                <a:lnTo>
                  <a:pt x="101" y="184"/>
                </a:lnTo>
                <a:lnTo>
                  <a:pt x="97" y="186"/>
                </a:lnTo>
                <a:lnTo>
                  <a:pt x="92" y="186"/>
                </a:lnTo>
                <a:lnTo>
                  <a:pt x="90" y="186"/>
                </a:lnTo>
                <a:lnTo>
                  <a:pt x="88" y="186"/>
                </a:lnTo>
                <a:lnTo>
                  <a:pt x="82" y="186"/>
                </a:lnTo>
                <a:lnTo>
                  <a:pt x="78" y="184"/>
                </a:lnTo>
                <a:lnTo>
                  <a:pt x="73" y="182"/>
                </a:lnTo>
                <a:lnTo>
                  <a:pt x="67" y="178"/>
                </a:lnTo>
                <a:lnTo>
                  <a:pt x="61" y="174"/>
                </a:lnTo>
                <a:lnTo>
                  <a:pt x="53" y="168"/>
                </a:lnTo>
                <a:lnTo>
                  <a:pt x="46" y="163"/>
                </a:lnTo>
                <a:lnTo>
                  <a:pt x="36" y="157"/>
                </a:lnTo>
                <a:lnTo>
                  <a:pt x="28" y="151"/>
                </a:lnTo>
                <a:lnTo>
                  <a:pt x="21" y="145"/>
                </a:lnTo>
                <a:lnTo>
                  <a:pt x="15" y="140"/>
                </a:lnTo>
                <a:lnTo>
                  <a:pt x="9" y="134"/>
                </a:lnTo>
                <a:lnTo>
                  <a:pt x="7" y="130"/>
                </a:lnTo>
                <a:lnTo>
                  <a:pt x="4" y="126"/>
                </a:lnTo>
                <a:lnTo>
                  <a:pt x="2" y="124"/>
                </a:lnTo>
                <a:lnTo>
                  <a:pt x="2" y="122"/>
                </a:lnTo>
                <a:lnTo>
                  <a:pt x="0" y="119"/>
                </a:lnTo>
                <a:lnTo>
                  <a:pt x="0" y="117"/>
                </a:lnTo>
                <a:lnTo>
                  <a:pt x="0" y="115"/>
                </a:lnTo>
                <a:lnTo>
                  <a:pt x="2" y="113"/>
                </a:lnTo>
                <a:lnTo>
                  <a:pt x="4" y="113"/>
                </a:lnTo>
                <a:lnTo>
                  <a:pt x="5" y="111"/>
                </a:lnTo>
                <a:lnTo>
                  <a:pt x="9" y="111"/>
                </a:lnTo>
                <a:lnTo>
                  <a:pt x="11" y="109"/>
                </a:lnTo>
                <a:lnTo>
                  <a:pt x="13" y="109"/>
                </a:lnTo>
                <a:lnTo>
                  <a:pt x="15" y="109"/>
                </a:lnTo>
                <a:lnTo>
                  <a:pt x="19" y="109"/>
                </a:lnTo>
                <a:lnTo>
                  <a:pt x="25" y="109"/>
                </a:lnTo>
                <a:lnTo>
                  <a:pt x="30" y="109"/>
                </a:lnTo>
                <a:lnTo>
                  <a:pt x="36" y="107"/>
                </a:lnTo>
                <a:lnTo>
                  <a:pt x="44" y="107"/>
                </a:lnTo>
                <a:lnTo>
                  <a:pt x="51" y="107"/>
                </a:lnTo>
                <a:lnTo>
                  <a:pt x="61" y="105"/>
                </a:lnTo>
                <a:lnTo>
                  <a:pt x="73" y="105"/>
                </a:lnTo>
                <a:lnTo>
                  <a:pt x="82" y="103"/>
                </a:lnTo>
                <a:lnTo>
                  <a:pt x="96" y="103"/>
                </a:lnTo>
                <a:lnTo>
                  <a:pt x="107" y="101"/>
                </a:lnTo>
                <a:lnTo>
                  <a:pt x="122" y="101"/>
                </a:lnTo>
                <a:lnTo>
                  <a:pt x="136" y="99"/>
                </a:lnTo>
                <a:lnTo>
                  <a:pt x="151" y="98"/>
                </a:lnTo>
                <a:lnTo>
                  <a:pt x="216" y="94"/>
                </a:lnTo>
                <a:lnTo>
                  <a:pt x="279" y="88"/>
                </a:lnTo>
                <a:lnTo>
                  <a:pt x="345" y="82"/>
                </a:lnTo>
                <a:lnTo>
                  <a:pt x="379" y="78"/>
                </a:lnTo>
                <a:lnTo>
                  <a:pt x="412" y="75"/>
                </a:lnTo>
                <a:lnTo>
                  <a:pt x="429" y="75"/>
                </a:lnTo>
                <a:lnTo>
                  <a:pt x="444" y="73"/>
                </a:lnTo>
                <a:lnTo>
                  <a:pt x="461" y="71"/>
                </a:lnTo>
                <a:lnTo>
                  <a:pt x="481" y="69"/>
                </a:lnTo>
                <a:lnTo>
                  <a:pt x="498" y="67"/>
                </a:lnTo>
                <a:lnTo>
                  <a:pt x="517" y="63"/>
                </a:lnTo>
                <a:lnTo>
                  <a:pt x="538" y="61"/>
                </a:lnTo>
                <a:lnTo>
                  <a:pt x="557" y="59"/>
                </a:lnTo>
                <a:lnTo>
                  <a:pt x="578" y="55"/>
                </a:lnTo>
                <a:lnTo>
                  <a:pt x="601" y="52"/>
                </a:lnTo>
                <a:lnTo>
                  <a:pt x="622" y="48"/>
                </a:lnTo>
                <a:lnTo>
                  <a:pt x="645" y="44"/>
                </a:lnTo>
                <a:lnTo>
                  <a:pt x="668" y="40"/>
                </a:lnTo>
                <a:lnTo>
                  <a:pt x="691" y="36"/>
                </a:lnTo>
                <a:lnTo>
                  <a:pt x="716" y="32"/>
                </a:lnTo>
                <a:lnTo>
                  <a:pt x="741" y="29"/>
                </a:lnTo>
                <a:lnTo>
                  <a:pt x="766" y="25"/>
                </a:lnTo>
                <a:lnTo>
                  <a:pt x="789" y="23"/>
                </a:lnTo>
                <a:lnTo>
                  <a:pt x="812" y="19"/>
                </a:lnTo>
                <a:lnTo>
                  <a:pt x="833" y="17"/>
                </a:lnTo>
                <a:lnTo>
                  <a:pt x="852" y="13"/>
                </a:lnTo>
                <a:lnTo>
                  <a:pt x="870" y="11"/>
                </a:lnTo>
                <a:lnTo>
                  <a:pt x="887" y="9"/>
                </a:lnTo>
                <a:lnTo>
                  <a:pt x="902" y="7"/>
                </a:lnTo>
                <a:lnTo>
                  <a:pt x="917" y="6"/>
                </a:lnTo>
                <a:lnTo>
                  <a:pt x="931" y="4"/>
                </a:lnTo>
                <a:lnTo>
                  <a:pt x="942" y="2"/>
                </a:lnTo>
                <a:lnTo>
                  <a:pt x="952" y="2"/>
                </a:lnTo>
                <a:lnTo>
                  <a:pt x="962" y="0"/>
                </a:lnTo>
                <a:lnTo>
                  <a:pt x="969" y="0"/>
                </a:lnTo>
                <a:lnTo>
                  <a:pt x="977" y="0"/>
                </a:lnTo>
                <a:lnTo>
                  <a:pt x="981" y="0"/>
                </a:lnTo>
                <a:lnTo>
                  <a:pt x="992" y="0"/>
                </a:lnTo>
                <a:lnTo>
                  <a:pt x="1002" y="2"/>
                </a:lnTo>
                <a:lnTo>
                  <a:pt x="1013" y="4"/>
                </a:lnTo>
                <a:lnTo>
                  <a:pt x="1027" y="7"/>
                </a:lnTo>
                <a:lnTo>
                  <a:pt x="1038" y="13"/>
                </a:lnTo>
                <a:lnTo>
                  <a:pt x="1053" y="19"/>
                </a:lnTo>
                <a:lnTo>
                  <a:pt x="1067" y="27"/>
                </a:lnTo>
                <a:lnTo>
                  <a:pt x="1082" y="34"/>
                </a:lnTo>
                <a:lnTo>
                  <a:pt x="1096" y="42"/>
                </a:lnTo>
                <a:lnTo>
                  <a:pt x="1107" y="50"/>
                </a:lnTo>
                <a:lnTo>
                  <a:pt x="1119" y="57"/>
                </a:lnTo>
                <a:lnTo>
                  <a:pt x="1126" y="65"/>
                </a:lnTo>
                <a:lnTo>
                  <a:pt x="1134" y="69"/>
                </a:lnTo>
                <a:lnTo>
                  <a:pt x="1138" y="75"/>
                </a:lnTo>
                <a:lnTo>
                  <a:pt x="1140" y="78"/>
                </a:lnTo>
                <a:lnTo>
                  <a:pt x="114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sp>
        <p:nvSpPr>
          <p:cNvPr id="11305" name="Freeform 145"/>
          <p:cNvSpPr>
            <a:spLocks/>
          </p:cNvSpPr>
          <p:nvPr/>
        </p:nvSpPr>
        <p:spPr bwMode="auto">
          <a:xfrm>
            <a:off x="2317750" y="2890838"/>
            <a:ext cx="163513" cy="606425"/>
          </a:xfrm>
          <a:custGeom>
            <a:avLst/>
            <a:gdLst>
              <a:gd name="T0" fmla="*/ 8 w 103"/>
              <a:gd name="T1" fmla="*/ 60 h 382"/>
              <a:gd name="T2" fmla="*/ 2 w 103"/>
              <a:gd name="T3" fmla="*/ 46 h 382"/>
              <a:gd name="T4" fmla="*/ 0 w 103"/>
              <a:gd name="T5" fmla="*/ 35 h 382"/>
              <a:gd name="T6" fmla="*/ 2 w 103"/>
              <a:gd name="T7" fmla="*/ 21 h 382"/>
              <a:gd name="T8" fmla="*/ 4 w 103"/>
              <a:gd name="T9" fmla="*/ 12 h 382"/>
              <a:gd name="T10" fmla="*/ 8 w 103"/>
              <a:gd name="T11" fmla="*/ 6 h 382"/>
              <a:gd name="T12" fmla="*/ 15 w 103"/>
              <a:gd name="T13" fmla="*/ 2 h 382"/>
              <a:gd name="T14" fmla="*/ 25 w 103"/>
              <a:gd name="T15" fmla="*/ 0 h 382"/>
              <a:gd name="T16" fmla="*/ 36 w 103"/>
              <a:gd name="T17" fmla="*/ 0 h 382"/>
              <a:gd name="T18" fmla="*/ 52 w 103"/>
              <a:gd name="T19" fmla="*/ 2 h 382"/>
              <a:gd name="T20" fmla="*/ 71 w 103"/>
              <a:gd name="T21" fmla="*/ 6 h 382"/>
              <a:gd name="T22" fmla="*/ 92 w 103"/>
              <a:gd name="T23" fmla="*/ 12 h 382"/>
              <a:gd name="T24" fmla="*/ 103 w 103"/>
              <a:gd name="T25" fmla="*/ 35 h 382"/>
              <a:gd name="T26" fmla="*/ 103 w 103"/>
              <a:gd name="T27" fmla="*/ 73 h 382"/>
              <a:gd name="T28" fmla="*/ 103 w 103"/>
              <a:gd name="T29" fmla="*/ 108 h 382"/>
              <a:gd name="T30" fmla="*/ 103 w 103"/>
              <a:gd name="T31" fmla="*/ 140 h 382"/>
              <a:gd name="T32" fmla="*/ 103 w 103"/>
              <a:gd name="T33" fmla="*/ 171 h 382"/>
              <a:gd name="T34" fmla="*/ 103 w 103"/>
              <a:gd name="T35" fmla="*/ 200 h 382"/>
              <a:gd name="T36" fmla="*/ 103 w 103"/>
              <a:gd name="T37" fmla="*/ 226 h 382"/>
              <a:gd name="T38" fmla="*/ 102 w 103"/>
              <a:gd name="T39" fmla="*/ 249 h 382"/>
              <a:gd name="T40" fmla="*/ 102 w 103"/>
              <a:gd name="T41" fmla="*/ 270 h 382"/>
              <a:gd name="T42" fmla="*/ 102 w 103"/>
              <a:gd name="T43" fmla="*/ 290 h 382"/>
              <a:gd name="T44" fmla="*/ 102 w 103"/>
              <a:gd name="T45" fmla="*/ 307 h 382"/>
              <a:gd name="T46" fmla="*/ 102 w 103"/>
              <a:gd name="T47" fmla="*/ 322 h 382"/>
              <a:gd name="T48" fmla="*/ 100 w 103"/>
              <a:gd name="T49" fmla="*/ 334 h 382"/>
              <a:gd name="T50" fmla="*/ 100 w 103"/>
              <a:gd name="T51" fmla="*/ 343 h 382"/>
              <a:gd name="T52" fmla="*/ 100 w 103"/>
              <a:gd name="T53" fmla="*/ 351 h 382"/>
              <a:gd name="T54" fmla="*/ 98 w 103"/>
              <a:gd name="T55" fmla="*/ 357 h 382"/>
              <a:gd name="T56" fmla="*/ 96 w 103"/>
              <a:gd name="T57" fmla="*/ 364 h 382"/>
              <a:gd name="T58" fmla="*/ 92 w 103"/>
              <a:gd name="T59" fmla="*/ 374 h 382"/>
              <a:gd name="T60" fmla="*/ 88 w 103"/>
              <a:gd name="T61" fmla="*/ 380 h 382"/>
              <a:gd name="T62" fmla="*/ 84 w 103"/>
              <a:gd name="T63" fmla="*/ 382 h 382"/>
              <a:gd name="T64" fmla="*/ 80 w 103"/>
              <a:gd name="T65" fmla="*/ 382 h 382"/>
              <a:gd name="T66" fmla="*/ 77 w 103"/>
              <a:gd name="T67" fmla="*/ 378 h 382"/>
              <a:gd name="T68" fmla="*/ 73 w 103"/>
              <a:gd name="T69" fmla="*/ 368 h 382"/>
              <a:gd name="T70" fmla="*/ 69 w 103"/>
              <a:gd name="T71" fmla="*/ 355 h 382"/>
              <a:gd name="T72" fmla="*/ 65 w 103"/>
              <a:gd name="T73" fmla="*/ 338 h 382"/>
              <a:gd name="T74" fmla="*/ 61 w 103"/>
              <a:gd name="T75" fmla="*/ 315 h 382"/>
              <a:gd name="T76" fmla="*/ 59 w 103"/>
              <a:gd name="T77" fmla="*/ 286 h 382"/>
              <a:gd name="T78" fmla="*/ 56 w 103"/>
              <a:gd name="T79" fmla="*/ 253 h 382"/>
              <a:gd name="T80" fmla="*/ 52 w 103"/>
              <a:gd name="T81" fmla="*/ 219 h 382"/>
              <a:gd name="T82" fmla="*/ 46 w 103"/>
              <a:gd name="T83" fmla="*/ 188 h 382"/>
              <a:gd name="T84" fmla="*/ 42 w 103"/>
              <a:gd name="T85" fmla="*/ 159 h 382"/>
              <a:gd name="T86" fmla="*/ 36 w 103"/>
              <a:gd name="T87" fmla="*/ 134 h 382"/>
              <a:gd name="T88" fmla="*/ 33 w 103"/>
              <a:gd name="T89" fmla="*/ 113 h 382"/>
              <a:gd name="T90" fmla="*/ 27 w 103"/>
              <a:gd name="T91" fmla="*/ 94 h 382"/>
              <a:gd name="T92" fmla="*/ 21 w 103"/>
              <a:gd name="T93" fmla="*/ 81 h 382"/>
              <a:gd name="T94" fmla="*/ 15 w 103"/>
              <a:gd name="T95" fmla="*/ 71 h 382"/>
              <a:gd name="T96" fmla="*/ 13 w 103"/>
              <a:gd name="T97" fmla="*/ 67 h 38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03"/>
              <a:gd name="T148" fmla="*/ 0 h 382"/>
              <a:gd name="T149" fmla="*/ 103 w 103"/>
              <a:gd name="T150" fmla="*/ 382 h 38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03" h="382">
                <a:moveTo>
                  <a:pt x="13" y="67"/>
                </a:moveTo>
                <a:lnTo>
                  <a:pt x="8" y="60"/>
                </a:lnTo>
                <a:lnTo>
                  <a:pt x="4" y="54"/>
                </a:lnTo>
                <a:lnTo>
                  <a:pt x="2" y="46"/>
                </a:lnTo>
                <a:lnTo>
                  <a:pt x="0" y="41"/>
                </a:lnTo>
                <a:lnTo>
                  <a:pt x="0" y="35"/>
                </a:lnTo>
                <a:lnTo>
                  <a:pt x="0" y="27"/>
                </a:lnTo>
                <a:lnTo>
                  <a:pt x="2" y="21"/>
                </a:lnTo>
                <a:lnTo>
                  <a:pt x="4" y="14"/>
                </a:lnTo>
                <a:lnTo>
                  <a:pt x="4" y="12"/>
                </a:lnTo>
                <a:lnTo>
                  <a:pt x="6" y="8"/>
                </a:lnTo>
                <a:lnTo>
                  <a:pt x="8" y="6"/>
                </a:lnTo>
                <a:lnTo>
                  <a:pt x="11" y="4"/>
                </a:lnTo>
                <a:lnTo>
                  <a:pt x="15" y="2"/>
                </a:lnTo>
                <a:lnTo>
                  <a:pt x="19" y="2"/>
                </a:lnTo>
                <a:lnTo>
                  <a:pt x="25" y="0"/>
                </a:lnTo>
                <a:lnTo>
                  <a:pt x="31" y="0"/>
                </a:lnTo>
                <a:lnTo>
                  <a:pt x="36" y="0"/>
                </a:lnTo>
                <a:lnTo>
                  <a:pt x="44" y="2"/>
                </a:lnTo>
                <a:lnTo>
                  <a:pt x="52" y="2"/>
                </a:lnTo>
                <a:lnTo>
                  <a:pt x="61" y="4"/>
                </a:lnTo>
                <a:lnTo>
                  <a:pt x="71" y="6"/>
                </a:lnTo>
                <a:lnTo>
                  <a:pt x="80" y="8"/>
                </a:lnTo>
                <a:lnTo>
                  <a:pt x="92" y="12"/>
                </a:lnTo>
                <a:lnTo>
                  <a:pt x="103" y="14"/>
                </a:lnTo>
                <a:lnTo>
                  <a:pt x="103" y="35"/>
                </a:lnTo>
                <a:lnTo>
                  <a:pt x="103" y="54"/>
                </a:lnTo>
                <a:lnTo>
                  <a:pt x="103" y="73"/>
                </a:lnTo>
                <a:lnTo>
                  <a:pt x="103" y="90"/>
                </a:lnTo>
                <a:lnTo>
                  <a:pt x="103" y="108"/>
                </a:lnTo>
                <a:lnTo>
                  <a:pt x="103" y="125"/>
                </a:lnTo>
                <a:lnTo>
                  <a:pt x="103" y="140"/>
                </a:lnTo>
                <a:lnTo>
                  <a:pt x="103" y="157"/>
                </a:lnTo>
                <a:lnTo>
                  <a:pt x="103" y="171"/>
                </a:lnTo>
                <a:lnTo>
                  <a:pt x="103" y="186"/>
                </a:lnTo>
                <a:lnTo>
                  <a:pt x="103" y="200"/>
                </a:lnTo>
                <a:lnTo>
                  <a:pt x="103" y="213"/>
                </a:lnTo>
                <a:lnTo>
                  <a:pt x="103" y="226"/>
                </a:lnTo>
                <a:lnTo>
                  <a:pt x="102" y="238"/>
                </a:lnTo>
                <a:lnTo>
                  <a:pt x="102" y="249"/>
                </a:lnTo>
                <a:lnTo>
                  <a:pt x="102" y="261"/>
                </a:lnTo>
                <a:lnTo>
                  <a:pt x="102" y="270"/>
                </a:lnTo>
                <a:lnTo>
                  <a:pt x="102" y="280"/>
                </a:lnTo>
                <a:lnTo>
                  <a:pt x="102" y="290"/>
                </a:lnTo>
                <a:lnTo>
                  <a:pt x="102" y="299"/>
                </a:lnTo>
                <a:lnTo>
                  <a:pt x="102" y="307"/>
                </a:lnTo>
                <a:lnTo>
                  <a:pt x="102" y="315"/>
                </a:lnTo>
                <a:lnTo>
                  <a:pt x="102" y="322"/>
                </a:lnTo>
                <a:lnTo>
                  <a:pt x="102" y="328"/>
                </a:lnTo>
                <a:lnTo>
                  <a:pt x="100" y="334"/>
                </a:lnTo>
                <a:lnTo>
                  <a:pt x="100" y="339"/>
                </a:lnTo>
                <a:lnTo>
                  <a:pt x="100" y="343"/>
                </a:lnTo>
                <a:lnTo>
                  <a:pt x="100" y="347"/>
                </a:lnTo>
                <a:lnTo>
                  <a:pt x="100" y="351"/>
                </a:lnTo>
                <a:lnTo>
                  <a:pt x="100" y="355"/>
                </a:lnTo>
                <a:lnTo>
                  <a:pt x="98" y="357"/>
                </a:lnTo>
                <a:lnTo>
                  <a:pt x="98" y="359"/>
                </a:lnTo>
                <a:lnTo>
                  <a:pt x="96" y="364"/>
                </a:lnTo>
                <a:lnTo>
                  <a:pt x="94" y="370"/>
                </a:lnTo>
                <a:lnTo>
                  <a:pt x="92" y="374"/>
                </a:lnTo>
                <a:lnTo>
                  <a:pt x="90" y="378"/>
                </a:lnTo>
                <a:lnTo>
                  <a:pt x="88" y="380"/>
                </a:lnTo>
                <a:lnTo>
                  <a:pt x="86" y="382"/>
                </a:lnTo>
                <a:lnTo>
                  <a:pt x="84" y="382"/>
                </a:lnTo>
                <a:lnTo>
                  <a:pt x="82" y="382"/>
                </a:lnTo>
                <a:lnTo>
                  <a:pt x="80" y="382"/>
                </a:lnTo>
                <a:lnTo>
                  <a:pt x="79" y="380"/>
                </a:lnTo>
                <a:lnTo>
                  <a:pt x="77" y="378"/>
                </a:lnTo>
                <a:lnTo>
                  <a:pt x="75" y="374"/>
                </a:lnTo>
                <a:lnTo>
                  <a:pt x="73" y="368"/>
                </a:lnTo>
                <a:lnTo>
                  <a:pt x="71" y="362"/>
                </a:lnTo>
                <a:lnTo>
                  <a:pt x="69" y="355"/>
                </a:lnTo>
                <a:lnTo>
                  <a:pt x="67" y="347"/>
                </a:lnTo>
                <a:lnTo>
                  <a:pt x="65" y="338"/>
                </a:lnTo>
                <a:lnTo>
                  <a:pt x="63" y="326"/>
                </a:lnTo>
                <a:lnTo>
                  <a:pt x="61" y="315"/>
                </a:lnTo>
                <a:lnTo>
                  <a:pt x="59" y="301"/>
                </a:lnTo>
                <a:lnTo>
                  <a:pt x="59" y="286"/>
                </a:lnTo>
                <a:lnTo>
                  <a:pt x="57" y="270"/>
                </a:lnTo>
                <a:lnTo>
                  <a:pt x="56" y="253"/>
                </a:lnTo>
                <a:lnTo>
                  <a:pt x="54" y="236"/>
                </a:lnTo>
                <a:lnTo>
                  <a:pt x="52" y="219"/>
                </a:lnTo>
                <a:lnTo>
                  <a:pt x="50" y="203"/>
                </a:lnTo>
                <a:lnTo>
                  <a:pt x="46" y="188"/>
                </a:lnTo>
                <a:lnTo>
                  <a:pt x="44" y="173"/>
                </a:lnTo>
                <a:lnTo>
                  <a:pt x="42" y="159"/>
                </a:lnTo>
                <a:lnTo>
                  <a:pt x="40" y="146"/>
                </a:lnTo>
                <a:lnTo>
                  <a:pt x="36" y="134"/>
                </a:lnTo>
                <a:lnTo>
                  <a:pt x="34" y="123"/>
                </a:lnTo>
                <a:lnTo>
                  <a:pt x="33" y="113"/>
                </a:lnTo>
                <a:lnTo>
                  <a:pt x="29" y="104"/>
                </a:lnTo>
                <a:lnTo>
                  <a:pt x="27" y="94"/>
                </a:lnTo>
                <a:lnTo>
                  <a:pt x="25" y="88"/>
                </a:lnTo>
                <a:lnTo>
                  <a:pt x="21" y="81"/>
                </a:lnTo>
                <a:lnTo>
                  <a:pt x="19" y="75"/>
                </a:lnTo>
                <a:lnTo>
                  <a:pt x="15" y="71"/>
                </a:lnTo>
                <a:lnTo>
                  <a:pt x="13" y="67"/>
                </a:lnTo>
              </a:path>
            </a:pathLst>
          </a:custGeom>
          <a:solidFill>
            <a:srgbClr val="FF3300"/>
          </a:solidFill>
          <a:ln w="9525" cmpd="sng">
            <a:solidFill>
              <a:srgbClr val="FF3300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sp>
        <p:nvSpPr>
          <p:cNvPr id="11306" name="Freeform 146"/>
          <p:cNvSpPr>
            <a:spLocks/>
          </p:cNvSpPr>
          <p:nvPr/>
        </p:nvSpPr>
        <p:spPr bwMode="auto">
          <a:xfrm>
            <a:off x="2393950" y="2813050"/>
            <a:ext cx="547688" cy="488950"/>
          </a:xfrm>
          <a:custGeom>
            <a:avLst/>
            <a:gdLst>
              <a:gd name="T0" fmla="*/ 291 w 345"/>
              <a:gd name="T1" fmla="*/ 174 h 308"/>
              <a:gd name="T2" fmla="*/ 285 w 345"/>
              <a:gd name="T3" fmla="*/ 203 h 308"/>
              <a:gd name="T4" fmla="*/ 283 w 345"/>
              <a:gd name="T5" fmla="*/ 229 h 308"/>
              <a:gd name="T6" fmla="*/ 282 w 345"/>
              <a:gd name="T7" fmla="*/ 249 h 308"/>
              <a:gd name="T8" fmla="*/ 280 w 345"/>
              <a:gd name="T9" fmla="*/ 272 h 308"/>
              <a:gd name="T10" fmla="*/ 280 w 345"/>
              <a:gd name="T11" fmla="*/ 297 h 308"/>
              <a:gd name="T12" fmla="*/ 214 w 345"/>
              <a:gd name="T13" fmla="*/ 308 h 308"/>
              <a:gd name="T14" fmla="*/ 216 w 345"/>
              <a:gd name="T15" fmla="*/ 270 h 308"/>
              <a:gd name="T16" fmla="*/ 218 w 345"/>
              <a:gd name="T17" fmla="*/ 233 h 308"/>
              <a:gd name="T18" fmla="*/ 220 w 345"/>
              <a:gd name="T19" fmla="*/ 203 h 308"/>
              <a:gd name="T20" fmla="*/ 222 w 345"/>
              <a:gd name="T21" fmla="*/ 178 h 308"/>
              <a:gd name="T22" fmla="*/ 222 w 345"/>
              <a:gd name="T23" fmla="*/ 155 h 308"/>
              <a:gd name="T24" fmla="*/ 224 w 345"/>
              <a:gd name="T25" fmla="*/ 137 h 308"/>
              <a:gd name="T26" fmla="*/ 224 w 345"/>
              <a:gd name="T27" fmla="*/ 124 h 308"/>
              <a:gd name="T28" fmla="*/ 224 w 345"/>
              <a:gd name="T29" fmla="*/ 116 h 308"/>
              <a:gd name="T30" fmla="*/ 224 w 345"/>
              <a:gd name="T31" fmla="*/ 103 h 308"/>
              <a:gd name="T32" fmla="*/ 224 w 345"/>
              <a:gd name="T33" fmla="*/ 93 h 308"/>
              <a:gd name="T34" fmla="*/ 222 w 345"/>
              <a:gd name="T35" fmla="*/ 86 h 308"/>
              <a:gd name="T36" fmla="*/ 220 w 345"/>
              <a:gd name="T37" fmla="*/ 80 h 308"/>
              <a:gd name="T38" fmla="*/ 216 w 345"/>
              <a:gd name="T39" fmla="*/ 80 h 308"/>
              <a:gd name="T40" fmla="*/ 213 w 345"/>
              <a:gd name="T41" fmla="*/ 78 h 308"/>
              <a:gd name="T42" fmla="*/ 205 w 345"/>
              <a:gd name="T43" fmla="*/ 78 h 308"/>
              <a:gd name="T44" fmla="*/ 195 w 345"/>
              <a:gd name="T45" fmla="*/ 80 h 308"/>
              <a:gd name="T46" fmla="*/ 184 w 345"/>
              <a:gd name="T47" fmla="*/ 82 h 308"/>
              <a:gd name="T48" fmla="*/ 170 w 345"/>
              <a:gd name="T49" fmla="*/ 84 h 308"/>
              <a:gd name="T50" fmla="*/ 153 w 345"/>
              <a:gd name="T51" fmla="*/ 88 h 308"/>
              <a:gd name="T52" fmla="*/ 134 w 345"/>
              <a:gd name="T53" fmla="*/ 93 h 308"/>
              <a:gd name="T54" fmla="*/ 96 w 345"/>
              <a:gd name="T55" fmla="*/ 101 h 308"/>
              <a:gd name="T56" fmla="*/ 59 w 345"/>
              <a:gd name="T57" fmla="*/ 105 h 308"/>
              <a:gd name="T58" fmla="*/ 29 w 345"/>
              <a:gd name="T59" fmla="*/ 109 h 308"/>
              <a:gd name="T60" fmla="*/ 0 w 345"/>
              <a:gd name="T61" fmla="*/ 111 h 308"/>
              <a:gd name="T62" fmla="*/ 25 w 345"/>
              <a:gd name="T63" fmla="*/ 63 h 308"/>
              <a:gd name="T64" fmla="*/ 73 w 345"/>
              <a:gd name="T65" fmla="*/ 61 h 308"/>
              <a:gd name="T66" fmla="*/ 113 w 345"/>
              <a:gd name="T67" fmla="*/ 55 h 308"/>
              <a:gd name="T68" fmla="*/ 149 w 345"/>
              <a:gd name="T69" fmla="*/ 46 h 308"/>
              <a:gd name="T70" fmla="*/ 178 w 345"/>
              <a:gd name="T71" fmla="*/ 36 h 308"/>
              <a:gd name="T72" fmla="*/ 199 w 345"/>
              <a:gd name="T73" fmla="*/ 26 h 308"/>
              <a:gd name="T74" fmla="*/ 218 w 345"/>
              <a:gd name="T75" fmla="*/ 19 h 308"/>
              <a:gd name="T76" fmla="*/ 234 w 345"/>
              <a:gd name="T77" fmla="*/ 13 h 308"/>
              <a:gd name="T78" fmla="*/ 247 w 345"/>
              <a:gd name="T79" fmla="*/ 7 h 308"/>
              <a:gd name="T80" fmla="*/ 262 w 345"/>
              <a:gd name="T81" fmla="*/ 0 h 308"/>
              <a:gd name="T82" fmla="*/ 270 w 345"/>
              <a:gd name="T83" fmla="*/ 0 h 308"/>
              <a:gd name="T84" fmla="*/ 278 w 345"/>
              <a:gd name="T85" fmla="*/ 5 h 308"/>
              <a:gd name="T86" fmla="*/ 289 w 345"/>
              <a:gd name="T87" fmla="*/ 13 h 308"/>
              <a:gd name="T88" fmla="*/ 301 w 345"/>
              <a:gd name="T89" fmla="*/ 23 h 308"/>
              <a:gd name="T90" fmla="*/ 314 w 345"/>
              <a:gd name="T91" fmla="*/ 34 h 308"/>
              <a:gd name="T92" fmla="*/ 328 w 345"/>
              <a:gd name="T93" fmla="*/ 51 h 308"/>
              <a:gd name="T94" fmla="*/ 337 w 345"/>
              <a:gd name="T95" fmla="*/ 65 h 308"/>
              <a:gd name="T96" fmla="*/ 343 w 345"/>
              <a:gd name="T97" fmla="*/ 74 h 308"/>
              <a:gd name="T98" fmla="*/ 345 w 345"/>
              <a:gd name="T99" fmla="*/ 80 h 308"/>
              <a:gd name="T100" fmla="*/ 343 w 345"/>
              <a:gd name="T101" fmla="*/ 86 h 308"/>
              <a:gd name="T102" fmla="*/ 337 w 345"/>
              <a:gd name="T103" fmla="*/ 99 h 308"/>
              <a:gd name="T104" fmla="*/ 329 w 345"/>
              <a:gd name="T105" fmla="*/ 105 h 308"/>
              <a:gd name="T106" fmla="*/ 320 w 345"/>
              <a:gd name="T107" fmla="*/ 113 h 308"/>
              <a:gd name="T108" fmla="*/ 310 w 345"/>
              <a:gd name="T109" fmla="*/ 124 h 308"/>
              <a:gd name="T110" fmla="*/ 303 w 345"/>
              <a:gd name="T111" fmla="*/ 141 h 308"/>
              <a:gd name="T112" fmla="*/ 295 w 345"/>
              <a:gd name="T113" fmla="*/ 162 h 30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08"/>
              <a:gd name="T173" fmla="*/ 345 w 345"/>
              <a:gd name="T174" fmla="*/ 308 h 30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08">
                <a:moveTo>
                  <a:pt x="295" y="162"/>
                </a:moveTo>
                <a:lnTo>
                  <a:pt x="291" y="174"/>
                </a:lnTo>
                <a:lnTo>
                  <a:pt x="289" y="187"/>
                </a:lnTo>
                <a:lnTo>
                  <a:pt x="285" y="203"/>
                </a:lnTo>
                <a:lnTo>
                  <a:pt x="283" y="220"/>
                </a:lnTo>
                <a:lnTo>
                  <a:pt x="283" y="229"/>
                </a:lnTo>
                <a:lnTo>
                  <a:pt x="282" y="239"/>
                </a:lnTo>
                <a:lnTo>
                  <a:pt x="282" y="249"/>
                </a:lnTo>
                <a:lnTo>
                  <a:pt x="282" y="260"/>
                </a:lnTo>
                <a:lnTo>
                  <a:pt x="280" y="272"/>
                </a:lnTo>
                <a:lnTo>
                  <a:pt x="280" y="283"/>
                </a:lnTo>
                <a:lnTo>
                  <a:pt x="280" y="297"/>
                </a:lnTo>
                <a:lnTo>
                  <a:pt x="280" y="308"/>
                </a:lnTo>
                <a:lnTo>
                  <a:pt x="214" y="308"/>
                </a:lnTo>
                <a:lnTo>
                  <a:pt x="216" y="289"/>
                </a:lnTo>
                <a:lnTo>
                  <a:pt x="216" y="270"/>
                </a:lnTo>
                <a:lnTo>
                  <a:pt x="218" y="251"/>
                </a:lnTo>
                <a:lnTo>
                  <a:pt x="218" y="233"/>
                </a:lnTo>
                <a:lnTo>
                  <a:pt x="220" y="218"/>
                </a:lnTo>
                <a:lnTo>
                  <a:pt x="220" y="203"/>
                </a:lnTo>
                <a:lnTo>
                  <a:pt x="220" y="189"/>
                </a:lnTo>
                <a:lnTo>
                  <a:pt x="222" y="178"/>
                </a:lnTo>
                <a:lnTo>
                  <a:pt x="222" y="166"/>
                </a:lnTo>
                <a:lnTo>
                  <a:pt x="222" y="155"/>
                </a:lnTo>
                <a:lnTo>
                  <a:pt x="224" y="145"/>
                </a:lnTo>
                <a:lnTo>
                  <a:pt x="224" y="137"/>
                </a:lnTo>
                <a:lnTo>
                  <a:pt x="224" y="130"/>
                </a:lnTo>
                <a:lnTo>
                  <a:pt x="224" y="124"/>
                </a:lnTo>
                <a:lnTo>
                  <a:pt x="224" y="120"/>
                </a:lnTo>
                <a:lnTo>
                  <a:pt x="224" y="116"/>
                </a:lnTo>
                <a:lnTo>
                  <a:pt x="224" y="109"/>
                </a:lnTo>
                <a:lnTo>
                  <a:pt x="224" y="103"/>
                </a:lnTo>
                <a:lnTo>
                  <a:pt x="224" y="99"/>
                </a:lnTo>
                <a:lnTo>
                  <a:pt x="224" y="93"/>
                </a:lnTo>
                <a:lnTo>
                  <a:pt x="224" y="90"/>
                </a:lnTo>
                <a:lnTo>
                  <a:pt x="222" y="86"/>
                </a:lnTo>
                <a:lnTo>
                  <a:pt x="222" y="84"/>
                </a:lnTo>
                <a:lnTo>
                  <a:pt x="220" y="80"/>
                </a:lnTo>
                <a:lnTo>
                  <a:pt x="218" y="80"/>
                </a:lnTo>
                <a:lnTo>
                  <a:pt x="216" y="80"/>
                </a:lnTo>
                <a:lnTo>
                  <a:pt x="214" y="78"/>
                </a:lnTo>
                <a:lnTo>
                  <a:pt x="213" y="78"/>
                </a:lnTo>
                <a:lnTo>
                  <a:pt x="209" y="78"/>
                </a:lnTo>
                <a:lnTo>
                  <a:pt x="205" y="78"/>
                </a:lnTo>
                <a:lnTo>
                  <a:pt x="201" y="80"/>
                </a:lnTo>
                <a:lnTo>
                  <a:pt x="195" y="80"/>
                </a:lnTo>
                <a:lnTo>
                  <a:pt x="191" y="80"/>
                </a:lnTo>
                <a:lnTo>
                  <a:pt x="184" y="82"/>
                </a:lnTo>
                <a:lnTo>
                  <a:pt x="178" y="84"/>
                </a:lnTo>
                <a:lnTo>
                  <a:pt x="170" y="84"/>
                </a:lnTo>
                <a:lnTo>
                  <a:pt x="163" y="86"/>
                </a:lnTo>
                <a:lnTo>
                  <a:pt x="153" y="88"/>
                </a:lnTo>
                <a:lnTo>
                  <a:pt x="145" y="90"/>
                </a:lnTo>
                <a:lnTo>
                  <a:pt x="134" y="93"/>
                </a:lnTo>
                <a:lnTo>
                  <a:pt x="115" y="97"/>
                </a:lnTo>
                <a:lnTo>
                  <a:pt x="96" y="101"/>
                </a:lnTo>
                <a:lnTo>
                  <a:pt x="77" y="103"/>
                </a:lnTo>
                <a:lnTo>
                  <a:pt x="59" y="105"/>
                </a:lnTo>
                <a:lnTo>
                  <a:pt x="44" y="107"/>
                </a:lnTo>
                <a:lnTo>
                  <a:pt x="29" y="109"/>
                </a:lnTo>
                <a:lnTo>
                  <a:pt x="13" y="111"/>
                </a:lnTo>
                <a:lnTo>
                  <a:pt x="0" y="111"/>
                </a:lnTo>
                <a:lnTo>
                  <a:pt x="0" y="63"/>
                </a:lnTo>
                <a:lnTo>
                  <a:pt x="25" y="63"/>
                </a:lnTo>
                <a:lnTo>
                  <a:pt x="50" y="63"/>
                </a:lnTo>
                <a:lnTo>
                  <a:pt x="73" y="61"/>
                </a:lnTo>
                <a:lnTo>
                  <a:pt x="94" y="59"/>
                </a:lnTo>
                <a:lnTo>
                  <a:pt x="113" y="55"/>
                </a:lnTo>
                <a:lnTo>
                  <a:pt x="132" y="51"/>
                </a:lnTo>
                <a:lnTo>
                  <a:pt x="149" y="46"/>
                </a:lnTo>
                <a:lnTo>
                  <a:pt x="165" y="40"/>
                </a:lnTo>
                <a:lnTo>
                  <a:pt x="178" y="36"/>
                </a:lnTo>
                <a:lnTo>
                  <a:pt x="190" y="32"/>
                </a:lnTo>
                <a:lnTo>
                  <a:pt x="199" y="26"/>
                </a:lnTo>
                <a:lnTo>
                  <a:pt x="211" y="23"/>
                </a:lnTo>
                <a:lnTo>
                  <a:pt x="218" y="19"/>
                </a:lnTo>
                <a:lnTo>
                  <a:pt x="226" y="17"/>
                </a:lnTo>
                <a:lnTo>
                  <a:pt x="234" y="13"/>
                </a:lnTo>
                <a:lnTo>
                  <a:pt x="239" y="11"/>
                </a:lnTo>
                <a:lnTo>
                  <a:pt x="247" y="7"/>
                </a:lnTo>
                <a:lnTo>
                  <a:pt x="255" y="3"/>
                </a:lnTo>
                <a:lnTo>
                  <a:pt x="262" y="0"/>
                </a:lnTo>
                <a:lnTo>
                  <a:pt x="266" y="0"/>
                </a:lnTo>
                <a:lnTo>
                  <a:pt x="270" y="0"/>
                </a:lnTo>
                <a:lnTo>
                  <a:pt x="274" y="1"/>
                </a:lnTo>
                <a:lnTo>
                  <a:pt x="278" y="5"/>
                </a:lnTo>
                <a:lnTo>
                  <a:pt x="283" y="9"/>
                </a:lnTo>
                <a:lnTo>
                  <a:pt x="289" y="13"/>
                </a:lnTo>
                <a:lnTo>
                  <a:pt x="295" y="17"/>
                </a:lnTo>
                <a:lnTo>
                  <a:pt x="301" y="23"/>
                </a:lnTo>
                <a:lnTo>
                  <a:pt x="308" y="28"/>
                </a:lnTo>
                <a:lnTo>
                  <a:pt x="314" y="34"/>
                </a:lnTo>
                <a:lnTo>
                  <a:pt x="322" y="44"/>
                </a:lnTo>
                <a:lnTo>
                  <a:pt x="328" y="51"/>
                </a:lnTo>
                <a:lnTo>
                  <a:pt x="333" y="57"/>
                </a:lnTo>
                <a:lnTo>
                  <a:pt x="337" y="65"/>
                </a:lnTo>
                <a:lnTo>
                  <a:pt x="341" y="70"/>
                </a:lnTo>
                <a:lnTo>
                  <a:pt x="343" y="74"/>
                </a:lnTo>
                <a:lnTo>
                  <a:pt x="345" y="78"/>
                </a:lnTo>
                <a:lnTo>
                  <a:pt x="345" y="80"/>
                </a:lnTo>
                <a:lnTo>
                  <a:pt x="345" y="84"/>
                </a:lnTo>
                <a:lnTo>
                  <a:pt x="343" y="86"/>
                </a:lnTo>
                <a:lnTo>
                  <a:pt x="341" y="93"/>
                </a:lnTo>
                <a:lnTo>
                  <a:pt x="337" y="99"/>
                </a:lnTo>
                <a:lnTo>
                  <a:pt x="333" y="101"/>
                </a:lnTo>
                <a:lnTo>
                  <a:pt x="329" y="105"/>
                </a:lnTo>
                <a:lnTo>
                  <a:pt x="324" y="107"/>
                </a:lnTo>
                <a:lnTo>
                  <a:pt x="320" y="113"/>
                </a:lnTo>
                <a:lnTo>
                  <a:pt x="314" y="118"/>
                </a:lnTo>
                <a:lnTo>
                  <a:pt x="310" y="124"/>
                </a:lnTo>
                <a:lnTo>
                  <a:pt x="306" y="134"/>
                </a:lnTo>
                <a:lnTo>
                  <a:pt x="303" y="141"/>
                </a:lnTo>
                <a:lnTo>
                  <a:pt x="299" y="153"/>
                </a:lnTo>
                <a:lnTo>
                  <a:pt x="295" y="162"/>
                </a:lnTo>
              </a:path>
            </a:pathLst>
          </a:custGeom>
          <a:solidFill>
            <a:srgbClr val="FF3300"/>
          </a:solidFill>
          <a:ln w="9525" cmpd="sng">
            <a:solidFill>
              <a:srgbClr val="FF3300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sp>
        <p:nvSpPr>
          <p:cNvPr id="11307" name="Freeform 147"/>
          <p:cNvSpPr>
            <a:spLocks/>
          </p:cNvSpPr>
          <p:nvPr/>
        </p:nvSpPr>
        <p:spPr bwMode="auto">
          <a:xfrm>
            <a:off x="2443163" y="3241675"/>
            <a:ext cx="442912" cy="153988"/>
          </a:xfrm>
          <a:custGeom>
            <a:avLst/>
            <a:gdLst>
              <a:gd name="T0" fmla="*/ 256 w 279"/>
              <a:gd name="T1" fmla="*/ 19 h 97"/>
              <a:gd name="T2" fmla="*/ 268 w 279"/>
              <a:gd name="T3" fmla="*/ 28 h 97"/>
              <a:gd name="T4" fmla="*/ 275 w 279"/>
              <a:gd name="T5" fmla="*/ 36 h 97"/>
              <a:gd name="T6" fmla="*/ 277 w 279"/>
              <a:gd name="T7" fmla="*/ 42 h 97"/>
              <a:gd name="T8" fmla="*/ 277 w 279"/>
              <a:gd name="T9" fmla="*/ 46 h 97"/>
              <a:gd name="T10" fmla="*/ 275 w 279"/>
              <a:gd name="T11" fmla="*/ 48 h 97"/>
              <a:gd name="T12" fmla="*/ 270 w 279"/>
              <a:gd name="T13" fmla="*/ 49 h 97"/>
              <a:gd name="T14" fmla="*/ 264 w 279"/>
              <a:gd name="T15" fmla="*/ 53 h 97"/>
              <a:gd name="T16" fmla="*/ 254 w 279"/>
              <a:gd name="T17" fmla="*/ 55 h 97"/>
              <a:gd name="T18" fmla="*/ 243 w 279"/>
              <a:gd name="T19" fmla="*/ 59 h 97"/>
              <a:gd name="T20" fmla="*/ 229 w 279"/>
              <a:gd name="T21" fmla="*/ 61 h 97"/>
              <a:gd name="T22" fmla="*/ 214 w 279"/>
              <a:gd name="T23" fmla="*/ 65 h 97"/>
              <a:gd name="T24" fmla="*/ 197 w 279"/>
              <a:gd name="T25" fmla="*/ 67 h 97"/>
              <a:gd name="T26" fmla="*/ 178 w 279"/>
              <a:gd name="T27" fmla="*/ 71 h 97"/>
              <a:gd name="T28" fmla="*/ 157 w 279"/>
              <a:gd name="T29" fmla="*/ 74 h 97"/>
              <a:gd name="T30" fmla="*/ 132 w 279"/>
              <a:gd name="T31" fmla="*/ 78 h 97"/>
              <a:gd name="T32" fmla="*/ 107 w 279"/>
              <a:gd name="T33" fmla="*/ 82 h 97"/>
              <a:gd name="T34" fmla="*/ 78 w 279"/>
              <a:gd name="T35" fmla="*/ 86 h 97"/>
              <a:gd name="T36" fmla="*/ 47 w 279"/>
              <a:gd name="T37" fmla="*/ 90 h 97"/>
              <a:gd name="T38" fmla="*/ 17 w 279"/>
              <a:gd name="T39" fmla="*/ 94 h 97"/>
              <a:gd name="T40" fmla="*/ 0 w 279"/>
              <a:gd name="T41" fmla="*/ 38 h 97"/>
              <a:gd name="T42" fmla="*/ 13 w 279"/>
              <a:gd name="T43" fmla="*/ 38 h 97"/>
              <a:gd name="T44" fmla="*/ 32 w 279"/>
              <a:gd name="T45" fmla="*/ 34 h 97"/>
              <a:gd name="T46" fmla="*/ 57 w 279"/>
              <a:gd name="T47" fmla="*/ 30 h 97"/>
              <a:gd name="T48" fmla="*/ 90 w 279"/>
              <a:gd name="T49" fmla="*/ 27 h 97"/>
              <a:gd name="T50" fmla="*/ 120 w 279"/>
              <a:gd name="T51" fmla="*/ 21 h 97"/>
              <a:gd name="T52" fmla="*/ 147 w 279"/>
              <a:gd name="T53" fmla="*/ 15 h 97"/>
              <a:gd name="T54" fmla="*/ 168 w 279"/>
              <a:gd name="T55" fmla="*/ 9 h 97"/>
              <a:gd name="T56" fmla="*/ 189 w 279"/>
              <a:gd name="T57" fmla="*/ 4 h 97"/>
              <a:gd name="T58" fmla="*/ 205 w 279"/>
              <a:gd name="T59" fmla="*/ 0 h 97"/>
              <a:gd name="T60" fmla="*/ 218 w 279"/>
              <a:gd name="T61" fmla="*/ 0 h 97"/>
              <a:gd name="T62" fmla="*/ 233 w 279"/>
              <a:gd name="T63" fmla="*/ 5 h 97"/>
              <a:gd name="T64" fmla="*/ 249 w 279"/>
              <a:gd name="T65" fmla="*/ 15 h 9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9"/>
              <a:gd name="T100" fmla="*/ 0 h 97"/>
              <a:gd name="T101" fmla="*/ 279 w 279"/>
              <a:gd name="T102" fmla="*/ 97 h 9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9" h="97">
                <a:moveTo>
                  <a:pt x="249" y="15"/>
                </a:moveTo>
                <a:lnTo>
                  <a:pt x="256" y="19"/>
                </a:lnTo>
                <a:lnTo>
                  <a:pt x="262" y="25"/>
                </a:lnTo>
                <a:lnTo>
                  <a:pt x="268" y="28"/>
                </a:lnTo>
                <a:lnTo>
                  <a:pt x="272" y="32"/>
                </a:lnTo>
                <a:lnTo>
                  <a:pt x="275" y="36"/>
                </a:lnTo>
                <a:lnTo>
                  <a:pt x="277" y="38"/>
                </a:lnTo>
                <a:lnTo>
                  <a:pt x="277" y="42"/>
                </a:lnTo>
                <a:lnTo>
                  <a:pt x="279" y="44"/>
                </a:lnTo>
                <a:lnTo>
                  <a:pt x="277" y="46"/>
                </a:lnTo>
                <a:lnTo>
                  <a:pt x="275" y="48"/>
                </a:lnTo>
                <a:lnTo>
                  <a:pt x="274" y="49"/>
                </a:lnTo>
                <a:lnTo>
                  <a:pt x="270" y="49"/>
                </a:lnTo>
                <a:lnTo>
                  <a:pt x="268" y="51"/>
                </a:lnTo>
                <a:lnTo>
                  <a:pt x="264" y="53"/>
                </a:lnTo>
                <a:lnTo>
                  <a:pt x="258" y="53"/>
                </a:lnTo>
                <a:lnTo>
                  <a:pt x="254" y="55"/>
                </a:lnTo>
                <a:lnTo>
                  <a:pt x="249" y="57"/>
                </a:lnTo>
                <a:lnTo>
                  <a:pt x="243" y="59"/>
                </a:lnTo>
                <a:lnTo>
                  <a:pt x="237" y="59"/>
                </a:lnTo>
                <a:lnTo>
                  <a:pt x="229" y="61"/>
                </a:lnTo>
                <a:lnTo>
                  <a:pt x="222" y="63"/>
                </a:lnTo>
                <a:lnTo>
                  <a:pt x="214" y="65"/>
                </a:lnTo>
                <a:lnTo>
                  <a:pt x="206" y="67"/>
                </a:lnTo>
                <a:lnTo>
                  <a:pt x="197" y="67"/>
                </a:lnTo>
                <a:lnTo>
                  <a:pt x="187" y="69"/>
                </a:lnTo>
                <a:lnTo>
                  <a:pt x="178" y="71"/>
                </a:lnTo>
                <a:lnTo>
                  <a:pt x="168" y="72"/>
                </a:lnTo>
                <a:lnTo>
                  <a:pt x="157" y="74"/>
                </a:lnTo>
                <a:lnTo>
                  <a:pt x="145" y="76"/>
                </a:lnTo>
                <a:lnTo>
                  <a:pt x="132" y="78"/>
                </a:lnTo>
                <a:lnTo>
                  <a:pt x="120" y="80"/>
                </a:lnTo>
                <a:lnTo>
                  <a:pt x="107" y="82"/>
                </a:lnTo>
                <a:lnTo>
                  <a:pt x="93" y="84"/>
                </a:lnTo>
                <a:lnTo>
                  <a:pt x="78" y="86"/>
                </a:lnTo>
                <a:lnTo>
                  <a:pt x="65" y="88"/>
                </a:lnTo>
                <a:lnTo>
                  <a:pt x="47" y="90"/>
                </a:lnTo>
                <a:lnTo>
                  <a:pt x="32" y="92"/>
                </a:lnTo>
                <a:lnTo>
                  <a:pt x="17" y="94"/>
                </a:lnTo>
                <a:lnTo>
                  <a:pt x="0" y="97"/>
                </a:lnTo>
                <a:lnTo>
                  <a:pt x="0" y="38"/>
                </a:lnTo>
                <a:lnTo>
                  <a:pt x="5" y="38"/>
                </a:lnTo>
                <a:lnTo>
                  <a:pt x="13" y="38"/>
                </a:lnTo>
                <a:lnTo>
                  <a:pt x="23" y="36"/>
                </a:lnTo>
                <a:lnTo>
                  <a:pt x="32" y="34"/>
                </a:lnTo>
                <a:lnTo>
                  <a:pt x="46" y="32"/>
                </a:lnTo>
                <a:lnTo>
                  <a:pt x="57" y="30"/>
                </a:lnTo>
                <a:lnTo>
                  <a:pt x="72" y="28"/>
                </a:lnTo>
                <a:lnTo>
                  <a:pt x="90" y="27"/>
                </a:lnTo>
                <a:lnTo>
                  <a:pt x="105" y="25"/>
                </a:lnTo>
                <a:lnTo>
                  <a:pt x="120" y="21"/>
                </a:lnTo>
                <a:lnTo>
                  <a:pt x="134" y="19"/>
                </a:lnTo>
                <a:lnTo>
                  <a:pt x="147" y="15"/>
                </a:lnTo>
                <a:lnTo>
                  <a:pt x="159" y="11"/>
                </a:lnTo>
                <a:lnTo>
                  <a:pt x="168" y="9"/>
                </a:lnTo>
                <a:lnTo>
                  <a:pt x="180" y="5"/>
                </a:lnTo>
                <a:lnTo>
                  <a:pt x="189" y="4"/>
                </a:lnTo>
                <a:lnTo>
                  <a:pt x="197" y="2"/>
                </a:lnTo>
                <a:lnTo>
                  <a:pt x="205" y="0"/>
                </a:lnTo>
                <a:lnTo>
                  <a:pt x="212" y="0"/>
                </a:lnTo>
                <a:lnTo>
                  <a:pt x="218" y="0"/>
                </a:lnTo>
                <a:lnTo>
                  <a:pt x="226" y="2"/>
                </a:lnTo>
                <a:lnTo>
                  <a:pt x="233" y="5"/>
                </a:lnTo>
                <a:lnTo>
                  <a:pt x="241" y="9"/>
                </a:lnTo>
                <a:lnTo>
                  <a:pt x="249" y="15"/>
                </a:lnTo>
              </a:path>
            </a:pathLst>
          </a:custGeom>
          <a:solidFill>
            <a:srgbClr val="FF3300"/>
          </a:solidFill>
          <a:ln w="9525" cmpd="sng">
            <a:solidFill>
              <a:srgbClr val="FF3300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sp>
        <p:nvSpPr>
          <p:cNvPr id="11308" name="Freeform 149"/>
          <p:cNvSpPr>
            <a:spLocks/>
          </p:cNvSpPr>
          <p:nvPr/>
        </p:nvSpPr>
        <p:spPr bwMode="auto">
          <a:xfrm>
            <a:off x="2001838" y="2368550"/>
            <a:ext cx="1812925" cy="295275"/>
          </a:xfrm>
          <a:custGeom>
            <a:avLst/>
            <a:gdLst>
              <a:gd name="T0" fmla="*/ 1140 w 1142"/>
              <a:gd name="T1" fmla="*/ 86 h 186"/>
              <a:gd name="T2" fmla="*/ 1134 w 1142"/>
              <a:gd name="T3" fmla="*/ 92 h 186"/>
              <a:gd name="T4" fmla="*/ 1122 w 1142"/>
              <a:gd name="T5" fmla="*/ 98 h 186"/>
              <a:gd name="T6" fmla="*/ 1111 w 1142"/>
              <a:gd name="T7" fmla="*/ 101 h 186"/>
              <a:gd name="T8" fmla="*/ 1094 w 1142"/>
              <a:gd name="T9" fmla="*/ 103 h 186"/>
              <a:gd name="T10" fmla="*/ 1071 w 1142"/>
              <a:gd name="T11" fmla="*/ 103 h 186"/>
              <a:gd name="T12" fmla="*/ 1044 w 1142"/>
              <a:gd name="T13" fmla="*/ 101 h 186"/>
              <a:gd name="T14" fmla="*/ 1009 w 1142"/>
              <a:gd name="T15" fmla="*/ 99 h 186"/>
              <a:gd name="T16" fmla="*/ 971 w 1142"/>
              <a:gd name="T17" fmla="*/ 96 h 186"/>
              <a:gd name="T18" fmla="*/ 939 w 1142"/>
              <a:gd name="T19" fmla="*/ 94 h 186"/>
              <a:gd name="T20" fmla="*/ 910 w 1142"/>
              <a:gd name="T21" fmla="*/ 94 h 186"/>
              <a:gd name="T22" fmla="*/ 887 w 1142"/>
              <a:gd name="T23" fmla="*/ 92 h 186"/>
              <a:gd name="T24" fmla="*/ 868 w 1142"/>
              <a:gd name="T25" fmla="*/ 92 h 186"/>
              <a:gd name="T26" fmla="*/ 852 w 1142"/>
              <a:gd name="T27" fmla="*/ 92 h 186"/>
              <a:gd name="T28" fmla="*/ 833 w 1142"/>
              <a:gd name="T29" fmla="*/ 92 h 186"/>
              <a:gd name="T30" fmla="*/ 812 w 1142"/>
              <a:gd name="T31" fmla="*/ 94 h 186"/>
              <a:gd name="T32" fmla="*/ 785 w 1142"/>
              <a:gd name="T33" fmla="*/ 94 h 186"/>
              <a:gd name="T34" fmla="*/ 753 w 1142"/>
              <a:gd name="T35" fmla="*/ 96 h 186"/>
              <a:gd name="T36" fmla="*/ 716 w 1142"/>
              <a:gd name="T37" fmla="*/ 98 h 186"/>
              <a:gd name="T38" fmla="*/ 607 w 1142"/>
              <a:gd name="T39" fmla="*/ 109 h 186"/>
              <a:gd name="T40" fmla="*/ 492 w 1142"/>
              <a:gd name="T41" fmla="*/ 122 h 186"/>
              <a:gd name="T42" fmla="*/ 304 w 1142"/>
              <a:gd name="T43" fmla="*/ 149 h 186"/>
              <a:gd name="T44" fmla="*/ 220 w 1142"/>
              <a:gd name="T45" fmla="*/ 167 h 186"/>
              <a:gd name="T46" fmla="*/ 176 w 1142"/>
              <a:gd name="T47" fmla="*/ 174 h 186"/>
              <a:gd name="T48" fmla="*/ 142 w 1142"/>
              <a:gd name="T49" fmla="*/ 180 h 186"/>
              <a:gd name="T50" fmla="*/ 115 w 1142"/>
              <a:gd name="T51" fmla="*/ 184 h 186"/>
              <a:gd name="T52" fmla="*/ 97 w 1142"/>
              <a:gd name="T53" fmla="*/ 186 h 186"/>
              <a:gd name="T54" fmla="*/ 88 w 1142"/>
              <a:gd name="T55" fmla="*/ 186 h 186"/>
              <a:gd name="T56" fmla="*/ 73 w 1142"/>
              <a:gd name="T57" fmla="*/ 182 h 186"/>
              <a:gd name="T58" fmla="*/ 53 w 1142"/>
              <a:gd name="T59" fmla="*/ 168 h 186"/>
              <a:gd name="T60" fmla="*/ 28 w 1142"/>
              <a:gd name="T61" fmla="*/ 151 h 186"/>
              <a:gd name="T62" fmla="*/ 9 w 1142"/>
              <a:gd name="T63" fmla="*/ 134 h 186"/>
              <a:gd name="T64" fmla="*/ 2 w 1142"/>
              <a:gd name="T65" fmla="*/ 124 h 186"/>
              <a:gd name="T66" fmla="*/ 0 w 1142"/>
              <a:gd name="T67" fmla="*/ 117 h 186"/>
              <a:gd name="T68" fmla="*/ 4 w 1142"/>
              <a:gd name="T69" fmla="*/ 113 h 186"/>
              <a:gd name="T70" fmla="*/ 11 w 1142"/>
              <a:gd name="T71" fmla="*/ 109 h 186"/>
              <a:gd name="T72" fmla="*/ 19 w 1142"/>
              <a:gd name="T73" fmla="*/ 109 h 186"/>
              <a:gd name="T74" fmla="*/ 36 w 1142"/>
              <a:gd name="T75" fmla="*/ 107 h 186"/>
              <a:gd name="T76" fmla="*/ 61 w 1142"/>
              <a:gd name="T77" fmla="*/ 105 h 186"/>
              <a:gd name="T78" fmla="*/ 96 w 1142"/>
              <a:gd name="T79" fmla="*/ 103 h 186"/>
              <a:gd name="T80" fmla="*/ 136 w 1142"/>
              <a:gd name="T81" fmla="*/ 99 h 186"/>
              <a:gd name="T82" fmla="*/ 279 w 1142"/>
              <a:gd name="T83" fmla="*/ 88 h 186"/>
              <a:gd name="T84" fmla="*/ 412 w 1142"/>
              <a:gd name="T85" fmla="*/ 75 h 186"/>
              <a:gd name="T86" fmla="*/ 461 w 1142"/>
              <a:gd name="T87" fmla="*/ 71 h 186"/>
              <a:gd name="T88" fmla="*/ 517 w 1142"/>
              <a:gd name="T89" fmla="*/ 63 h 186"/>
              <a:gd name="T90" fmla="*/ 578 w 1142"/>
              <a:gd name="T91" fmla="*/ 55 h 186"/>
              <a:gd name="T92" fmla="*/ 645 w 1142"/>
              <a:gd name="T93" fmla="*/ 44 h 186"/>
              <a:gd name="T94" fmla="*/ 716 w 1142"/>
              <a:gd name="T95" fmla="*/ 32 h 186"/>
              <a:gd name="T96" fmla="*/ 789 w 1142"/>
              <a:gd name="T97" fmla="*/ 23 h 186"/>
              <a:gd name="T98" fmla="*/ 852 w 1142"/>
              <a:gd name="T99" fmla="*/ 13 h 186"/>
              <a:gd name="T100" fmla="*/ 902 w 1142"/>
              <a:gd name="T101" fmla="*/ 7 h 186"/>
              <a:gd name="T102" fmla="*/ 942 w 1142"/>
              <a:gd name="T103" fmla="*/ 2 h 186"/>
              <a:gd name="T104" fmla="*/ 969 w 1142"/>
              <a:gd name="T105" fmla="*/ 0 h 186"/>
              <a:gd name="T106" fmla="*/ 992 w 1142"/>
              <a:gd name="T107" fmla="*/ 0 h 186"/>
              <a:gd name="T108" fmla="*/ 1027 w 1142"/>
              <a:gd name="T109" fmla="*/ 7 h 186"/>
              <a:gd name="T110" fmla="*/ 1067 w 1142"/>
              <a:gd name="T111" fmla="*/ 27 h 186"/>
              <a:gd name="T112" fmla="*/ 1107 w 1142"/>
              <a:gd name="T113" fmla="*/ 50 h 186"/>
              <a:gd name="T114" fmla="*/ 1134 w 1142"/>
              <a:gd name="T115" fmla="*/ 69 h 186"/>
              <a:gd name="T116" fmla="*/ 1142 w 1142"/>
              <a:gd name="T117" fmla="*/ 80 h 18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42"/>
              <a:gd name="T178" fmla="*/ 0 h 186"/>
              <a:gd name="T179" fmla="*/ 1142 w 1142"/>
              <a:gd name="T180" fmla="*/ 186 h 18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42" h="186">
                <a:moveTo>
                  <a:pt x="1142" y="80"/>
                </a:moveTo>
                <a:lnTo>
                  <a:pt x="1142" y="82"/>
                </a:lnTo>
                <a:lnTo>
                  <a:pt x="1140" y="86"/>
                </a:lnTo>
                <a:lnTo>
                  <a:pt x="1140" y="88"/>
                </a:lnTo>
                <a:lnTo>
                  <a:pt x="1138" y="90"/>
                </a:lnTo>
                <a:lnTo>
                  <a:pt x="1134" y="92"/>
                </a:lnTo>
                <a:lnTo>
                  <a:pt x="1130" y="94"/>
                </a:lnTo>
                <a:lnTo>
                  <a:pt x="1126" y="96"/>
                </a:lnTo>
                <a:lnTo>
                  <a:pt x="1122" y="98"/>
                </a:lnTo>
                <a:lnTo>
                  <a:pt x="1119" y="99"/>
                </a:lnTo>
                <a:lnTo>
                  <a:pt x="1115" y="99"/>
                </a:lnTo>
                <a:lnTo>
                  <a:pt x="1111" y="101"/>
                </a:lnTo>
                <a:lnTo>
                  <a:pt x="1105" y="101"/>
                </a:lnTo>
                <a:lnTo>
                  <a:pt x="1099" y="101"/>
                </a:lnTo>
                <a:lnTo>
                  <a:pt x="1094" y="103"/>
                </a:lnTo>
                <a:lnTo>
                  <a:pt x="1088" y="103"/>
                </a:lnTo>
                <a:lnTo>
                  <a:pt x="1080" y="103"/>
                </a:lnTo>
                <a:lnTo>
                  <a:pt x="1071" y="103"/>
                </a:lnTo>
                <a:lnTo>
                  <a:pt x="1063" y="103"/>
                </a:lnTo>
                <a:lnTo>
                  <a:pt x="1053" y="101"/>
                </a:lnTo>
                <a:lnTo>
                  <a:pt x="1044" y="101"/>
                </a:lnTo>
                <a:lnTo>
                  <a:pt x="1032" y="101"/>
                </a:lnTo>
                <a:lnTo>
                  <a:pt x="1021" y="99"/>
                </a:lnTo>
                <a:lnTo>
                  <a:pt x="1009" y="99"/>
                </a:lnTo>
                <a:lnTo>
                  <a:pt x="996" y="98"/>
                </a:lnTo>
                <a:lnTo>
                  <a:pt x="984" y="98"/>
                </a:lnTo>
                <a:lnTo>
                  <a:pt x="971" y="96"/>
                </a:lnTo>
                <a:lnTo>
                  <a:pt x="960" y="96"/>
                </a:lnTo>
                <a:lnTo>
                  <a:pt x="948" y="96"/>
                </a:lnTo>
                <a:lnTo>
                  <a:pt x="939" y="94"/>
                </a:lnTo>
                <a:lnTo>
                  <a:pt x="929" y="94"/>
                </a:lnTo>
                <a:lnTo>
                  <a:pt x="919" y="94"/>
                </a:lnTo>
                <a:lnTo>
                  <a:pt x="910" y="94"/>
                </a:lnTo>
                <a:lnTo>
                  <a:pt x="902" y="94"/>
                </a:lnTo>
                <a:lnTo>
                  <a:pt x="893" y="92"/>
                </a:lnTo>
                <a:lnTo>
                  <a:pt x="887" y="92"/>
                </a:lnTo>
                <a:lnTo>
                  <a:pt x="879" y="92"/>
                </a:lnTo>
                <a:lnTo>
                  <a:pt x="873" y="92"/>
                </a:lnTo>
                <a:lnTo>
                  <a:pt x="868" y="92"/>
                </a:lnTo>
                <a:lnTo>
                  <a:pt x="862" y="92"/>
                </a:lnTo>
                <a:lnTo>
                  <a:pt x="856" y="92"/>
                </a:lnTo>
                <a:lnTo>
                  <a:pt x="852" y="92"/>
                </a:lnTo>
                <a:lnTo>
                  <a:pt x="847" y="92"/>
                </a:lnTo>
                <a:lnTo>
                  <a:pt x="841" y="92"/>
                </a:lnTo>
                <a:lnTo>
                  <a:pt x="833" y="92"/>
                </a:lnTo>
                <a:lnTo>
                  <a:pt x="827" y="92"/>
                </a:lnTo>
                <a:lnTo>
                  <a:pt x="820" y="92"/>
                </a:lnTo>
                <a:lnTo>
                  <a:pt x="812" y="94"/>
                </a:lnTo>
                <a:lnTo>
                  <a:pt x="804" y="94"/>
                </a:lnTo>
                <a:lnTo>
                  <a:pt x="795" y="94"/>
                </a:lnTo>
                <a:lnTo>
                  <a:pt x="785" y="94"/>
                </a:lnTo>
                <a:lnTo>
                  <a:pt x="776" y="94"/>
                </a:lnTo>
                <a:lnTo>
                  <a:pt x="764" y="96"/>
                </a:lnTo>
                <a:lnTo>
                  <a:pt x="753" y="96"/>
                </a:lnTo>
                <a:lnTo>
                  <a:pt x="741" y="96"/>
                </a:lnTo>
                <a:lnTo>
                  <a:pt x="730" y="98"/>
                </a:lnTo>
                <a:lnTo>
                  <a:pt x="716" y="98"/>
                </a:lnTo>
                <a:lnTo>
                  <a:pt x="689" y="101"/>
                </a:lnTo>
                <a:lnTo>
                  <a:pt x="663" y="103"/>
                </a:lnTo>
                <a:lnTo>
                  <a:pt x="607" y="109"/>
                </a:lnTo>
                <a:lnTo>
                  <a:pt x="552" y="117"/>
                </a:lnTo>
                <a:lnTo>
                  <a:pt x="521" y="119"/>
                </a:lnTo>
                <a:lnTo>
                  <a:pt x="492" y="122"/>
                </a:lnTo>
                <a:lnTo>
                  <a:pt x="431" y="130"/>
                </a:lnTo>
                <a:lnTo>
                  <a:pt x="368" y="140"/>
                </a:lnTo>
                <a:lnTo>
                  <a:pt x="304" y="149"/>
                </a:lnTo>
                <a:lnTo>
                  <a:pt x="270" y="157"/>
                </a:lnTo>
                <a:lnTo>
                  <a:pt x="237" y="163"/>
                </a:lnTo>
                <a:lnTo>
                  <a:pt x="220" y="167"/>
                </a:lnTo>
                <a:lnTo>
                  <a:pt x="205" y="168"/>
                </a:lnTo>
                <a:lnTo>
                  <a:pt x="191" y="170"/>
                </a:lnTo>
                <a:lnTo>
                  <a:pt x="176" y="174"/>
                </a:lnTo>
                <a:lnTo>
                  <a:pt x="165" y="176"/>
                </a:lnTo>
                <a:lnTo>
                  <a:pt x="153" y="178"/>
                </a:lnTo>
                <a:lnTo>
                  <a:pt x="142" y="180"/>
                </a:lnTo>
                <a:lnTo>
                  <a:pt x="132" y="180"/>
                </a:lnTo>
                <a:lnTo>
                  <a:pt x="122" y="182"/>
                </a:lnTo>
                <a:lnTo>
                  <a:pt x="115" y="184"/>
                </a:lnTo>
                <a:lnTo>
                  <a:pt x="109" y="184"/>
                </a:lnTo>
                <a:lnTo>
                  <a:pt x="101" y="184"/>
                </a:lnTo>
                <a:lnTo>
                  <a:pt x="97" y="186"/>
                </a:lnTo>
                <a:lnTo>
                  <a:pt x="92" y="186"/>
                </a:lnTo>
                <a:lnTo>
                  <a:pt x="90" y="186"/>
                </a:lnTo>
                <a:lnTo>
                  <a:pt x="88" y="186"/>
                </a:lnTo>
                <a:lnTo>
                  <a:pt x="82" y="186"/>
                </a:lnTo>
                <a:lnTo>
                  <a:pt x="78" y="184"/>
                </a:lnTo>
                <a:lnTo>
                  <a:pt x="73" y="182"/>
                </a:lnTo>
                <a:lnTo>
                  <a:pt x="67" y="178"/>
                </a:lnTo>
                <a:lnTo>
                  <a:pt x="61" y="174"/>
                </a:lnTo>
                <a:lnTo>
                  <a:pt x="53" y="168"/>
                </a:lnTo>
                <a:lnTo>
                  <a:pt x="46" y="163"/>
                </a:lnTo>
                <a:lnTo>
                  <a:pt x="36" y="157"/>
                </a:lnTo>
                <a:lnTo>
                  <a:pt x="28" y="151"/>
                </a:lnTo>
                <a:lnTo>
                  <a:pt x="21" y="145"/>
                </a:lnTo>
                <a:lnTo>
                  <a:pt x="15" y="140"/>
                </a:lnTo>
                <a:lnTo>
                  <a:pt x="9" y="134"/>
                </a:lnTo>
                <a:lnTo>
                  <a:pt x="7" y="130"/>
                </a:lnTo>
                <a:lnTo>
                  <a:pt x="4" y="126"/>
                </a:lnTo>
                <a:lnTo>
                  <a:pt x="2" y="124"/>
                </a:lnTo>
                <a:lnTo>
                  <a:pt x="2" y="122"/>
                </a:lnTo>
                <a:lnTo>
                  <a:pt x="0" y="119"/>
                </a:lnTo>
                <a:lnTo>
                  <a:pt x="0" y="117"/>
                </a:lnTo>
                <a:lnTo>
                  <a:pt x="0" y="115"/>
                </a:lnTo>
                <a:lnTo>
                  <a:pt x="2" y="113"/>
                </a:lnTo>
                <a:lnTo>
                  <a:pt x="4" y="113"/>
                </a:lnTo>
                <a:lnTo>
                  <a:pt x="5" y="111"/>
                </a:lnTo>
                <a:lnTo>
                  <a:pt x="9" y="111"/>
                </a:lnTo>
                <a:lnTo>
                  <a:pt x="11" y="109"/>
                </a:lnTo>
                <a:lnTo>
                  <a:pt x="13" y="109"/>
                </a:lnTo>
                <a:lnTo>
                  <a:pt x="15" y="109"/>
                </a:lnTo>
                <a:lnTo>
                  <a:pt x="19" y="109"/>
                </a:lnTo>
                <a:lnTo>
                  <a:pt x="25" y="109"/>
                </a:lnTo>
                <a:lnTo>
                  <a:pt x="30" y="109"/>
                </a:lnTo>
                <a:lnTo>
                  <a:pt x="36" y="107"/>
                </a:lnTo>
                <a:lnTo>
                  <a:pt x="44" y="107"/>
                </a:lnTo>
                <a:lnTo>
                  <a:pt x="51" y="107"/>
                </a:lnTo>
                <a:lnTo>
                  <a:pt x="61" y="105"/>
                </a:lnTo>
                <a:lnTo>
                  <a:pt x="73" y="105"/>
                </a:lnTo>
                <a:lnTo>
                  <a:pt x="82" y="103"/>
                </a:lnTo>
                <a:lnTo>
                  <a:pt x="96" y="103"/>
                </a:lnTo>
                <a:lnTo>
                  <a:pt x="107" y="101"/>
                </a:lnTo>
                <a:lnTo>
                  <a:pt x="122" y="101"/>
                </a:lnTo>
                <a:lnTo>
                  <a:pt x="136" y="99"/>
                </a:lnTo>
                <a:lnTo>
                  <a:pt x="151" y="98"/>
                </a:lnTo>
                <a:lnTo>
                  <a:pt x="216" y="94"/>
                </a:lnTo>
                <a:lnTo>
                  <a:pt x="279" y="88"/>
                </a:lnTo>
                <a:lnTo>
                  <a:pt x="345" y="82"/>
                </a:lnTo>
                <a:lnTo>
                  <a:pt x="379" y="78"/>
                </a:lnTo>
                <a:lnTo>
                  <a:pt x="412" y="75"/>
                </a:lnTo>
                <a:lnTo>
                  <a:pt x="429" y="75"/>
                </a:lnTo>
                <a:lnTo>
                  <a:pt x="444" y="73"/>
                </a:lnTo>
                <a:lnTo>
                  <a:pt x="461" y="71"/>
                </a:lnTo>
                <a:lnTo>
                  <a:pt x="481" y="69"/>
                </a:lnTo>
                <a:lnTo>
                  <a:pt x="498" y="67"/>
                </a:lnTo>
                <a:lnTo>
                  <a:pt x="517" y="63"/>
                </a:lnTo>
                <a:lnTo>
                  <a:pt x="538" y="61"/>
                </a:lnTo>
                <a:lnTo>
                  <a:pt x="557" y="59"/>
                </a:lnTo>
                <a:lnTo>
                  <a:pt x="578" y="55"/>
                </a:lnTo>
                <a:lnTo>
                  <a:pt x="601" y="52"/>
                </a:lnTo>
                <a:lnTo>
                  <a:pt x="622" y="48"/>
                </a:lnTo>
                <a:lnTo>
                  <a:pt x="645" y="44"/>
                </a:lnTo>
                <a:lnTo>
                  <a:pt x="668" y="40"/>
                </a:lnTo>
                <a:lnTo>
                  <a:pt x="691" y="36"/>
                </a:lnTo>
                <a:lnTo>
                  <a:pt x="716" y="32"/>
                </a:lnTo>
                <a:lnTo>
                  <a:pt x="741" y="29"/>
                </a:lnTo>
                <a:lnTo>
                  <a:pt x="766" y="25"/>
                </a:lnTo>
                <a:lnTo>
                  <a:pt x="789" y="23"/>
                </a:lnTo>
                <a:lnTo>
                  <a:pt x="812" y="19"/>
                </a:lnTo>
                <a:lnTo>
                  <a:pt x="833" y="17"/>
                </a:lnTo>
                <a:lnTo>
                  <a:pt x="852" y="13"/>
                </a:lnTo>
                <a:lnTo>
                  <a:pt x="870" y="11"/>
                </a:lnTo>
                <a:lnTo>
                  <a:pt x="887" y="9"/>
                </a:lnTo>
                <a:lnTo>
                  <a:pt x="902" y="7"/>
                </a:lnTo>
                <a:lnTo>
                  <a:pt x="917" y="6"/>
                </a:lnTo>
                <a:lnTo>
                  <a:pt x="931" y="4"/>
                </a:lnTo>
                <a:lnTo>
                  <a:pt x="942" y="2"/>
                </a:lnTo>
                <a:lnTo>
                  <a:pt x="952" y="2"/>
                </a:lnTo>
                <a:lnTo>
                  <a:pt x="962" y="0"/>
                </a:lnTo>
                <a:lnTo>
                  <a:pt x="969" y="0"/>
                </a:lnTo>
                <a:lnTo>
                  <a:pt x="977" y="0"/>
                </a:lnTo>
                <a:lnTo>
                  <a:pt x="981" y="0"/>
                </a:lnTo>
                <a:lnTo>
                  <a:pt x="992" y="0"/>
                </a:lnTo>
                <a:lnTo>
                  <a:pt x="1002" y="2"/>
                </a:lnTo>
                <a:lnTo>
                  <a:pt x="1013" y="4"/>
                </a:lnTo>
                <a:lnTo>
                  <a:pt x="1027" y="7"/>
                </a:lnTo>
                <a:lnTo>
                  <a:pt x="1038" y="13"/>
                </a:lnTo>
                <a:lnTo>
                  <a:pt x="1053" y="19"/>
                </a:lnTo>
                <a:lnTo>
                  <a:pt x="1067" y="27"/>
                </a:lnTo>
                <a:lnTo>
                  <a:pt x="1082" y="34"/>
                </a:lnTo>
                <a:lnTo>
                  <a:pt x="1096" y="42"/>
                </a:lnTo>
                <a:lnTo>
                  <a:pt x="1107" y="50"/>
                </a:lnTo>
                <a:lnTo>
                  <a:pt x="1119" y="57"/>
                </a:lnTo>
                <a:lnTo>
                  <a:pt x="1126" y="65"/>
                </a:lnTo>
                <a:lnTo>
                  <a:pt x="1134" y="69"/>
                </a:lnTo>
                <a:lnTo>
                  <a:pt x="1138" y="75"/>
                </a:lnTo>
                <a:lnTo>
                  <a:pt x="1140" y="78"/>
                </a:lnTo>
                <a:lnTo>
                  <a:pt x="1142" y="80"/>
                </a:lnTo>
              </a:path>
            </a:pathLst>
          </a:custGeom>
          <a:solidFill>
            <a:srgbClr val="FF3300"/>
          </a:solidFill>
          <a:ln w="9525" cmpd="sng">
            <a:solidFill>
              <a:srgbClr val="FF3300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pic>
        <p:nvPicPr>
          <p:cNvPr id="11309" name="Picture 15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2837"/>
          <a:stretch>
            <a:fillRect/>
          </a:stretch>
        </p:blipFill>
        <p:spPr bwMode="auto">
          <a:xfrm>
            <a:off x="2822575" y="2474913"/>
            <a:ext cx="46037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0" name="Picture 15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2127"/>
          <a:stretch>
            <a:fillRect/>
          </a:stretch>
        </p:blipFill>
        <p:spPr bwMode="auto">
          <a:xfrm>
            <a:off x="2825750" y="3810000"/>
            <a:ext cx="457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3263900" y="4451350"/>
            <a:ext cx="116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>
                <a:latin typeface="Arial" pitchFamily="34" charset="0"/>
              </a:rPr>
              <a:t>可以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2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2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 nodeType="clickPar">
                      <p:stCondLst>
                        <p:cond delay="0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5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12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 nodeType="clickPar">
                      <p:stCondLst>
                        <p:cond delay="0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6"/>
                  </p:tgtEl>
                </p:cond>
              </p:nextCondLst>
            </p:seq>
          </p:childTnLst>
        </p:cTn>
      </p:par>
    </p:tnLst>
    <p:bldLst>
      <p:bldP spid="11276" grpId="0" autoUpdateAnimBg="0"/>
      <p:bldP spid="11277" grpId="0" autoUpdateAnimBg="0"/>
      <p:bldP spid="11278" grpId="0" autoUpdateAnimBg="0"/>
      <p:bldP spid="11279" grpId="0" animBg="1" autoUpdateAnimBg="0"/>
      <p:bldP spid="11305" grpId="0" animBg="1" autoUpdateAnimBg="0"/>
      <p:bldP spid="11306" grpId="0" animBg="1" autoUpdateAnimBg="0"/>
      <p:bldP spid="11307" grpId="0" animBg="1" autoUpdateAnimBg="0"/>
      <p:bldP spid="1130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476250"/>
            <a:ext cx="3384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4800" b="1" dirty="0">
                <a:latin typeface="Arial" pitchFamily="34" charset="0"/>
              </a:rPr>
              <a:t>我能读：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2205038"/>
            <a:ext cx="702151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6000" b="1" dirty="0">
                <a:latin typeface="Arial" pitchFamily="34" charset="0"/>
              </a:rPr>
              <a:t>    </a:t>
            </a:r>
            <a:r>
              <a:rPr lang="zh-CN" sz="6000" b="1" dirty="0">
                <a:latin typeface="Arial" pitchFamily="34" charset="0"/>
              </a:rPr>
              <a:t>乌  石  渐　喝  法</a:t>
            </a:r>
          </a:p>
          <a:p>
            <a:endParaRPr lang="zh-CN" sz="6000" b="1" dirty="0">
              <a:latin typeface="Arial" pitchFamily="34" charset="0"/>
            </a:endParaRPr>
          </a:p>
          <a:p>
            <a:r>
              <a:rPr lang="zh-CN" sz="6000" b="1" dirty="0">
                <a:latin typeface="Arial" pitchFamily="34" charset="0"/>
              </a:rPr>
              <a:t>     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38325" y="4292600"/>
            <a:ext cx="232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1800">
              <a:latin typeface="Arial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73225" y="3933825"/>
            <a:ext cx="5637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6000" b="1" dirty="0">
                <a:latin typeface="Arial" pitchFamily="34" charset="0"/>
              </a:rPr>
              <a:t>办　放　渴   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Pages>0</Pages>
  <Words>965</Words>
  <Characters>0</Characters>
  <Application>Microsoft Office PowerPoint</Application>
  <DocSecurity>0</DocSecurity>
  <PresentationFormat>全屏显示(4:3)</PresentationFormat>
  <Lines>0</Lines>
  <Paragraphs>154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照样子，说一说: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61</cp:revision>
  <dcterms:created xsi:type="dcterms:W3CDTF">2004-03-01T10:37:23Z</dcterms:created>
  <dcterms:modified xsi:type="dcterms:W3CDTF">2017-04-16T06:10:26Z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