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71" r:id="rId4"/>
    <p:sldId id="268" r:id="rId5"/>
    <p:sldId id="261" r:id="rId6"/>
    <p:sldId id="257" r:id="rId7"/>
    <p:sldId id="262" r:id="rId8"/>
    <p:sldId id="258" r:id="rId9"/>
    <p:sldId id="263" r:id="rId10"/>
    <p:sldId id="274" r:id="rId11"/>
    <p:sldId id="259" r:id="rId12"/>
    <p:sldId id="264" r:id="rId13"/>
    <p:sldId id="260" r:id="rId14"/>
    <p:sldId id="270" r:id="rId15"/>
    <p:sldId id="272" r:id="rId16"/>
    <p:sldId id="273" r:id="rId17"/>
    <p:sldId id="265" r:id="rId18"/>
    <p:sldId id="266" r:id="rId19"/>
    <p:sldId id="267" r:id="rId2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48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8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8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8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8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48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48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48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48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AA4C9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9382" autoAdjust="0"/>
  </p:normalViewPr>
  <p:slideViewPr>
    <p:cSldViewPr>
      <p:cViewPr varScale="1">
        <p:scale>
          <a:sx n="113" d="100"/>
          <a:sy n="113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19D2F-C938-47FA-B9DE-A225470D119D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3319B-6232-456E-9747-70CE828D10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7144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5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13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18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319B-6232-456E-9747-70CE828D10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525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319B-6232-456E-9747-70CE828D10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19779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319B-6232-456E-9747-70CE828D10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10082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5F79E-1E30-4888-A62E-4D24D4DB96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6389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249A0-747A-4724-885D-5E9387EE78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829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89673-6E69-4A6A-A5F6-496F3BB1BA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6207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62ED9-4B67-49DD-A086-D90C196C1B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3103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83BE1-7786-4D5E-B017-1A4DA41947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9464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8A82C9-CFD4-4A23-A29A-D3F1101AFC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8232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6CCD8-0A26-40D7-BAF0-A93EFB36F7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3548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FFCAE3-2DD6-454F-8515-F613BB8552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4296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4C3E7D-C95C-449F-867E-56C32AAEDF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0736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425BC-0600-4F1F-A9AF-84ADDBFC71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006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C0D4F-5B7B-4524-A278-DFEBE2DBA6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664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fld id="{722DFBB7-65A8-46F5-8E14-AA62E12869E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1331640" y="1988840"/>
            <a:ext cx="66262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8000" dirty="0">
                <a:cs typeface="宋体" pitchFamily="2" charset="-122"/>
              </a:rPr>
              <a:t>特别的作业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50825" y="765175"/>
            <a:ext cx="8713788" cy="5126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400"/>
              <a:t>    </a:t>
            </a:r>
            <a:r>
              <a:rPr lang="zh-CN" altLang="en-US" sz="4400"/>
              <a:t>小健奇怪地问：“这能代表春天吗？”</a:t>
            </a:r>
            <a:endParaRPr lang="zh-CN" altLang="en-US" sz="800"/>
          </a:p>
          <a:p>
            <a:pPr algn="l">
              <a:spcBef>
                <a:spcPct val="50000"/>
              </a:spcBef>
            </a:pPr>
            <a:r>
              <a:rPr lang="zh-CN" altLang="en-US" sz="800"/>
              <a:t>     </a:t>
            </a:r>
            <a:r>
              <a:rPr lang="zh-CN" altLang="en-US" sz="4400"/>
              <a:t>   小丽说：“昨天，我看见院子里的玉兰花开了，刚要摘一朵，又想应该爱护花草树木。，就把它画下来了。”说着，小丽把画展开给大家看。”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1268413"/>
            <a:ext cx="9324975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000">
                <a:solidFill>
                  <a:srgbClr val="000000"/>
                </a:solidFill>
                <a:latin typeface="DotumChe" pitchFamily="49" charset="-127"/>
                <a:ea typeface="DotumChe" pitchFamily="49" charset="-127"/>
                <a:cs typeface="Times New Roman" pitchFamily="18" charset="0"/>
              </a:rPr>
              <a:t>q</a:t>
            </a:r>
            <a:r>
              <a:rPr lang="en-US" altLang="zh-CN" sz="4000">
                <a:solidFill>
                  <a:srgbClr val="000000"/>
                </a:solidFill>
                <a:latin typeface="Arial"/>
                <a:ea typeface="DotumChe" pitchFamily="49" charset="-127"/>
                <a:cs typeface="Times New Roman" pitchFamily="18" charset="0"/>
              </a:rPr>
              <a:t>í</a:t>
            </a:r>
            <a:r>
              <a:rPr lang="en-US" altLang="zh-CN" sz="4000">
                <a:solidFill>
                  <a:srgbClr val="000000"/>
                </a:solidFill>
                <a:latin typeface="DotumChe" pitchFamily="49" charset="-127"/>
                <a:ea typeface="DotumChe" pitchFamily="49" charset="-127"/>
                <a:cs typeface="Times New Roman" pitchFamily="18" charset="0"/>
              </a:rPr>
              <a:t> gu</a:t>
            </a:r>
            <a:r>
              <a:rPr lang="en-US" altLang="zh-CN" sz="4000">
                <a:solidFill>
                  <a:srgbClr val="000000"/>
                </a:solidFill>
                <a:latin typeface="Arial"/>
                <a:ea typeface="DotumChe" pitchFamily="49" charset="-127"/>
                <a:cs typeface="Times New Roman" pitchFamily="18" charset="0"/>
              </a:rPr>
              <a:t>à</a:t>
            </a:r>
            <a:r>
              <a:rPr lang="en-US" altLang="zh-CN" sz="4000">
                <a:solidFill>
                  <a:srgbClr val="000000"/>
                </a:solidFill>
                <a:latin typeface="DotumChe" pitchFamily="49" charset="-127"/>
                <a:ea typeface="DotumChe" pitchFamily="49" charset="-127"/>
                <a:cs typeface="Times New Roman" pitchFamily="18" charset="0"/>
              </a:rPr>
              <a:t>i  d</a:t>
            </a:r>
            <a:r>
              <a:rPr lang="en-US" altLang="zh-CN" sz="4000">
                <a:solidFill>
                  <a:srgbClr val="000000"/>
                </a:solidFill>
                <a:latin typeface="Arial"/>
                <a:ea typeface="DotumChe" pitchFamily="49" charset="-127"/>
                <a:cs typeface="Times New Roman" pitchFamily="18" charset="0"/>
              </a:rPr>
              <a:t>à</a:t>
            </a:r>
            <a:r>
              <a:rPr lang="en-US" altLang="zh-CN" sz="4000">
                <a:solidFill>
                  <a:srgbClr val="000000"/>
                </a:solidFill>
                <a:latin typeface="DotumChe" pitchFamily="49" charset="-127"/>
                <a:ea typeface="DotumChe" pitchFamily="49" charset="-127"/>
                <a:cs typeface="Times New Roman" pitchFamily="18" charset="0"/>
              </a:rPr>
              <a:t>i bi</a:t>
            </a:r>
            <a:r>
              <a:rPr lang="en-US" altLang="zh-CN" sz="4000">
                <a:solidFill>
                  <a:srgbClr val="000000"/>
                </a:solidFill>
                <a:latin typeface="宋体" pitchFamily="2" charset="-122"/>
                <a:ea typeface="DotumChe" pitchFamily="49" charset="-127"/>
                <a:cs typeface="Times New Roman" pitchFamily="18" charset="0"/>
              </a:rPr>
              <a:t>ǎ</a:t>
            </a:r>
            <a:r>
              <a:rPr lang="en-US" altLang="zh-CN" sz="4000">
                <a:solidFill>
                  <a:srgbClr val="000000"/>
                </a:solidFill>
                <a:latin typeface="DotumChe" pitchFamily="49" charset="-127"/>
                <a:ea typeface="DotumChe" pitchFamily="49" charset="-127"/>
                <a:cs typeface="Times New Roman" pitchFamily="18" charset="0"/>
              </a:rPr>
              <a:t>o  </a:t>
            </a:r>
            <a:r>
              <a:rPr lang="en-US" altLang="zh-CN" sz="4000">
                <a:solidFill>
                  <a:srgbClr val="000000"/>
                </a:solidFill>
                <a:latin typeface="Arial"/>
                <a:ea typeface="DotumChe" pitchFamily="49" charset="-127"/>
                <a:cs typeface="Times New Roman" pitchFamily="18" charset="0"/>
              </a:rPr>
              <a:t>à</a:t>
            </a:r>
            <a:r>
              <a:rPr lang="en-US" altLang="zh-CN" sz="4000">
                <a:solidFill>
                  <a:srgbClr val="000000"/>
                </a:solidFill>
                <a:latin typeface="DotumChe" pitchFamily="49" charset="-127"/>
                <a:ea typeface="DotumChe" pitchFamily="49" charset="-127"/>
                <a:cs typeface="Times New Roman" pitchFamily="18" charset="0"/>
              </a:rPr>
              <a:t>i h</a:t>
            </a:r>
            <a:r>
              <a:rPr lang="en-US" altLang="zh-CN" sz="4000">
                <a:solidFill>
                  <a:srgbClr val="000000"/>
                </a:solidFill>
                <a:latin typeface="Arial"/>
                <a:ea typeface="DotumChe" pitchFamily="49" charset="-127"/>
                <a:cs typeface="Times New Roman" pitchFamily="18" charset="0"/>
              </a:rPr>
              <a:t>ù</a:t>
            </a:r>
            <a:r>
              <a:rPr lang="en-US" altLang="zh-CN" sz="4000">
                <a:solidFill>
                  <a:srgbClr val="000000"/>
                </a:solidFill>
                <a:latin typeface="宋体" pitchFamily="2" charset="-122"/>
                <a:ea typeface="DotumChe" pitchFamily="49" charset="-127"/>
                <a:cs typeface="Times New Roman" pitchFamily="18" charset="0"/>
              </a:rPr>
              <a:t>          </a:t>
            </a:r>
            <a:r>
              <a:rPr lang="zh-CN" altLang="en-US">
                <a:solidFill>
                  <a:srgbClr val="FF0000"/>
                </a:solidFill>
                <a:cs typeface="Times New Roman" pitchFamily="18" charset="0"/>
              </a:rPr>
              <a:t>奇 怪     代  表     爱 护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79388" y="3141663"/>
            <a:ext cx="94329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AA4C9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dirty="0" err="1">
                <a:solidFill>
                  <a:srgbClr val="000000"/>
                </a:solidFill>
                <a:latin typeface="DotumChe" pitchFamily="49" charset="-127"/>
                <a:ea typeface="DotumChe" pitchFamily="49" charset="-127"/>
                <a:cs typeface="Times New Roman" pitchFamily="18" charset="0"/>
              </a:rPr>
              <a:t>yu</a:t>
            </a:r>
            <a:r>
              <a:rPr lang="en-US" altLang="zh-CN" sz="3200" dirty="0" err="1">
                <a:solidFill>
                  <a:srgbClr val="000000"/>
                </a:solidFill>
                <a:latin typeface="Arial"/>
                <a:ea typeface="DotumChe" pitchFamily="49" charset="-127"/>
                <a:cs typeface="Times New Roman" pitchFamily="18" charset="0"/>
              </a:rPr>
              <a:t>à</a:t>
            </a:r>
            <a:r>
              <a:rPr lang="en-US" altLang="zh-CN" sz="3200" dirty="0" err="1">
                <a:solidFill>
                  <a:srgbClr val="000000"/>
                </a:solidFill>
                <a:latin typeface="DotumChe" pitchFamily="49" charset="-127"/>
                <a:ea typeface="DotumChe" pitchFamily="49" charset="-127"/>
                <a:cs typeface="Times New Roman" pitchFamily="18" charset="0"/>
              </a:rPr>
              <a:t>n</a:t>
            </a:r>
            <a:r>
              <a:rPr lang="en-US" altLang="zh-CN" sz="3200" dirty="0">
                <a:solidFill>
                  <a:srgbClr val="000000"/>
                </a:solidFill>
                <a:latin typeface="DotumChe" pitchFamily="49" charset="-127"/>
                <a:ea typeface="DotumChe" pitchFamily="49" charset="-127"/>
                <a:cs typeface="Times New Roman" pitchFamily="18" charset="0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latin typeface="DotumChe" pitchFamily="49" charset="-127"/>
                <a:ea typeface="DotumChe" pitchFamily="49" charset="-127"/>
                <a:cs typeface="Times New Roman" pitchFamily="18" charset="0"/>
              </a:rPr>
              <a:t>zi</a:t>
            </a:r>
            <a:r>
              <a:rPr lang="en-US" altLang="zh-CN" sz="3600" dirty="0">
                <a:solidFill>
                  <a:srgbClr val="000000"/>
                </a:solidFill>
                <a:latin typeface="DotumChe" pitchFamily="49" charset="-127"/>
                <a:ea typeface="DotumChe" pitchFamily="49" charset="-127"/>
                <a:cs typeface="Times New Roman" pitchFamily="18" charset="0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latin typeface="DotumChe" pitchFamily="49" charset="-127"/>
                <a:ea typeface="DotumChe" pitchFamily="49" charset="-127"/>
                <a:cs typeface="Times New Roman" pitchFamily="18" charset="0"/>
              </a:rPr>
              <a:t>l</a:t>
            </a:r>
            <a:r>
              <a:rPr lang="en-US" altLang="zh-CN" sz="3600" dirty="0" err="1">
                <a:solidFill>
                  <a:srgbClr val="000000"/>
                </a:solidFill>
                <a:latin typeface="宋体" pitchFamily="2" charset="-122"/>
                <a:ea typeface="DotumChe" pitchFamily="49" charset="-127"/>
                <a:cs typeface="Times New Roman" pitchFamily="18" charset="0"/>
              </a:rPr>
              <a:t>ǐ</a:t>
            </a:r>
            <a:r>
              <a:rPr lang="en-US" altLang="zh-CN" sz="3600" dirty="0">
                <a:solidFill>
                  <a:srgbClr val="000000"/>
                </a:solidFill>
                <a:latin typeface="DotumChe" pitchFamily="49" charset="-127"/>
                <a:ea typeface="DotumChe" pitchFamily="49" charset="-127"/>
                <a:cs typeface="Times New Roman" pitchFamily="18" charset="0"/>
              </a:rPr>
              <a:t>  </a:t>
            </a:r>
            <a:r>
              <a:rPr lang="en-US" altLang="zh-CN" sz="3600" dirty="0" err="1">
                <a:solidFill>
                  <a:srgbClr val="000000"/>
                </a:solidFill>
                <a:latin typeface="DotumChe" pitchFamily="49" charset="-127"/>
                <a:ea typeface="DotumChe" pitchFamily="49" charset="-127"/>
                <a:cs typeface="Times New Roman" pitchFamily="18" charset="0"/>
              </a:rPr>
              <a:t>y</a:t>
            </a:r>
            <a:r>
              <a:rPr lang="en-US" altLang="zh-CN" sz="3600" dirty="0" err="1">
                <a:solidFill>
                  <a:srgbClr val="000000"/>
                </a:solidFill>
                <a:latin typeface="Arial"/>
                <a:ea typeface="DotumChe" pitchFamily="49" charset="-127"/>
                <a:cs typeface="Times New Roman" pitchFamily="18" charset="0"/>
              </a:rPr>
              <a:t>ù</a:t>
            </a:r>
            <a:r>
              <a:rPr lang="en-US" altLang="zh-CN" sz="3600" dirty="0">
                <a:solidFill>
                  <a:srgbClr val="000000"/>
                </a:solidFill>
                <a:latin typeface="DotumChe" pitchFamily="49" charset="-127"/>
                <a:ea typeface="DotumChe" pitchFamily="49" charset="-127"/>
                <a:cs typeface="Times New Roman" pitchFamily="18" charset="0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latin typeface="DotumChe" pitchFamily="49" charset="-127"/>
                <a:ea typeface="DotumChe" pitchFamily="49" charset="-127"/>
                <a:cs typeface="Times New Roman" pitchFamily="18" charset="0"/>
              </a:rPr>
              <a:t>l</a:t>
            </a:r>
            <a:r>
              <a:rPr lang="en-US" altLang="zh-CN" sz="3600" dirty="0" err="1">
                <a:solidFill>
                  <a:srgbClr val="000000"/>
                </a:solidFill>
                <a:latin typeface="Arial"/>
                <a:ea typeface="DotumChe" pitchFamily="49" charset="-127"/>
                <a:cs typeface="Times New Roman" pitchFamily="18" charset="0"/>
              </a:rPr>
              <a:t>á</a:t>
            </a:r>
            <a:r>
              <a:rPr lang="en-US" altLang="zh-CN" sz="3600" dirty="0" err="1">
                <a:solidFill>
                  <a:srgbClr val="000000"/>
                </a:solidFill>
                <a:latin typeface="DotumChe" pitchFamily="49" charset="-127"/>
                <a:ea typeface="DotumChe" pitchFamily="49" charset="-127"/>
                <a:cs typeface="Times New Roman" pitchFamily="18" charset="0"/>
              </a:rPr>
              <a:t>n</a:t>
            </a:r>
            <a:r>
              <a:rPr lang="en-US" altLang="zh-CN" sz="3600" dirty="0">
                <a:solidFill>
                  <a:srgbClr val="000000"/>
                </a:solidFill>
                <a:latin typeface="DotumChe" pitchFamily="49" charset="-127"/>
                <a:ea typeface="DotumChe" pitchFamily="49" charset="-127"/>
                <a:cs typeface="Times New Roman" pitchFamily="18" charset="0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latin typeface="DotumChe" pitchFamily="49" charset="-127"/>
                <a:ea typeface="DotumChe" pitchFamily="49" charset="-127"/>
                <a:cs typeface="Times New Roman" pitchFamily="18" charset="0"/>
              </a:rPr>
              <a:t>hu</a:t>
            </a:r>
            <a:r>
              <a:rPr lang="en-US" altLang="zh-CN" sz="3600" dirty="0" err="1">
                <a:solidFill>
                  <a:srgbClr val="000000"/>
                </a:solidFill>
                <a:latin typeface="宋体" pitchFamily="2" charset="-122"/>
                <a:ea typeface="DotumChe" pitchFamily="49" charset="-127"/>
                <a:cs typeface="Times New Roman" pitchFamily="18" charset="0"/>
              </a:rPr>
              <a:t>ā</a:t>
            </a:r>
            <a:r>
              <a:rPr lang="en-US" altLang="zh-CN" sz="3600" dirty="0">
                <a:solidFill>
                  <a:srgbClr val="000000"/>
                </a:solidFill>
                <a:latin typeface="DotumChe" pitchFamily="49" charset="-127"/>
                <a:ea typeface="DotumChe" pitchFamily="49" charset="-127"/>
                <a:cs typeface="Times New Roman" pitchFamily="18" charset="0"/>
              </a:rPr>
              <a:t>  </a:t>
            </a:r>
            <a:r>
              <a:rPr lang="en-US" altLang="zh-CN" sz="3600" dirty="0" err="1">
                <a:solidFill>
                  <a:srgbClr val="000000"/>
                </a:solidFill>
                <a:latin typeface="DotumChe" pitchFamily="49" charset="-127"/>
                <a:ea typeface="DotumChe" pitchFamily="49" charset="-127"/>
                <a:cs typeface="Times New Roman" pitchFamily="18" charset="0"/>
              </a:rPr>
              <a:t>hu</a:t>
            </a:r>
            <a:r>
              <a:rPr lang="en-US" altLang="zh-CN" sz="3600" dirty="0" err="1">
                <a:solidFill>
                  <a:srgbClr val="000000"/>
                </a:solidFill>
                <a:latin typeface="宋体" pitchFamily="2" charset="-122"/>
                <a:ea typeface="DotumChe" pitchFamily="49" charset="-127"/>
                <a:cs typeface="Times New Roman" pitchFamily="18" charset="0"/>
              </a:rPr>
              <a:t>ā</a:t>
            </a:r>
            <a:r>
              <a:rPr lang="en-US" altLang="zh-CN" sz="3600" dirty="0">
                <a:solidFill>
                  <a:srgbClr val="000000"/>
                </a:solidFill>
                <a:latin typeface="宋体" pitchFamily="2" charset="-122"/>
                <a:ea typeface="DotumChe" pitchFamily="49" charset="-127"/>
                <a:cs typeface="Times New Roman" pitchFamily="18" charset="0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latin typeface="宋体" pitchFamily="2" charset="-122"/>
                <a:ea typeface="DotumChe" pitchFamily="49" charset="-127"/>
                <a:cs typeface="Times New Roman" pitchFamily="18" charset="0"/>
              </a:rPr>
              <a:t>cǎo</a:t>
            </a:r>
            <a:r>
              <a:rPr lang="en-US" altLang="zh-CN" sz="3600" dirty="0">
                <a:solidFill>
                  <a:srgbClr val="000000"/>
                </a:solidFill>
                <a:latin typeface="宋体" pitchFamily="2" charset="-122"/>
                <a:ea typeface="DotumChe" pitchFamily="49" charset="-127"/>
                <a:cs typeface="Times New Roman" pitchFamily="18" charset="0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latin typeface="宋体" pitchFamily="2" charset="-122"/>
                <a:ea typeface="DotumChe" pitchFamily="49" charset="-127"/>
                <a:cs typeface="Times New Roman" pitchFamily="18" charset="0"/>
              </a:rPr>
              <a:t>sh</a:t>
            </a:r>
            <a:r>
              <a:rPr lang="en-US" altLang="zh-CN" sz="3600" dirty="0" err="1">
                <a:solidFill>
                  <a:srgbClr val="000000"/>
                </a:solidFill>
                <a:latin typeface="Arial"/>
                <a:ea typeface="DotumChe" pitchFamily="49" charset="-127"/>
                <a:cs typeface="Times New Roman" pitchFamily="18" charset="0"/>
              </a:rPr>
              <a:t>ù</a:t>
            </a:r>
            <a:r>
              <a:rPr lang="en-US" altLang="zh-CN" sz="3600" dirty="0">
                <a:solidFill>
                  <a:srgbClr val="000000"/>
                </a:solidFill>
                <a:latin typeface="宋体" pitchFamily="2" charset="-122"/>
                <a:ea typeface="DotumChe" pitchFamily="49" charset="-127"/>
                <a:cs typeface="Times New Roman" pitchFamily="18" charset="0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latin typeface="宋体" pitchFamily="2" charset="-122"/>
                <a:ea typeface="DotumChe" pitchFamily="49" charset="-127"/>
                <a:cs typeface="Times New Roman" pitchFamily="18" charset="0"/>
              </a:rPr>
              <a:t>m</a:t>
            </a:r>
            <a:r>
              <a:rPr lang="en-US" altLang="zh-CN" sz="3600" dirty="0" err="1">
                <a:solidFill>
                  <a:srgbClr val="000000"/>
                </a:solidFill>
                <a:latin typeface="Arial"/>
                <a:ea typeface="DotumChe" pitchFamily="49" charset="-127"/>
                <a:cs typeface="Times New Roman" pitchFamily="18" charset="0"/>
              </a:rPr>
              <a:t>ù</a:t>
            </a:r>
            <a:r>
              <a:rPr lang="en-US" altLang="zh-CN" sz="3600" dirty="0">
                <a:solidFill>
                  <a:srgbClr val="FF0000"/>
                </a:solidFill>
                <a:cs typeface="Times New Roman" pitchFamily="18" charset="0"/>
              </a:rPr>
              <a:t> 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cs typeface="Times New Roman" pitchFamily="18" charset="0"/>
              </a:rPr>
              <a:t>院 子 里  玉 兰 花     花 草 树 木</a:t>
            </a:r>
          </a:p>
          <a:p>
            <a:pPr>
              <a:spcBef>
                <a:spcPct val="50000"/>
              </a:spcBef>
            </a:pPr>
            <a:endParaRPr lang="en-US" altLang="zh-CN" dirty="0"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549275"/>
            <a:ext cx="8964613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    </a:t>
            </a:r>
            <a:r>
              <a:rPr lang="zh-CN" altLang="en-US"/>
              <a:t>小健</a:t>
            </a:r>
            <a:r>
              <a:rPr lang="zh-CN" altLang="en-US">
                <a:solidFill>
                  <a:srgbClr val="FF0000"/>
                </a:solidFill>
              </a:rPr>
              <a:t>奇怪</a:t>
            </a:r>
            <a:r>
              <a:rPr lang="zh-CN" altLang="en-US"/>
              <a:t>地问：“这能</a:t>
            </a:r>
            <a:r>
              <a:rPr lang="zh-CN" altLang="en-US">
                <a:solidFill>
                  <a:srgbClr val="FF0000"/>
                </a:solidFill>
              </a:rPr>
              <a:t>代表</a:t>
            </a:r>
            <a:r>
              <a:rPr lang="zh-CN" altLang="en-US"/>
              <a:t>春天吗？”</a:t>
            </a:r>
          </a:p>
          <a:p>
            <a:pPr algn="l">
              <a:spcBef>
                <a:spcPct val="50000"/>
              </a:spcBef>
            </a:pPr>
            <a:r>
              <a:rPr lang="zh-CN" altLang="en-US"/>
              <a:t>    小丽说：“昨天，我看见</a:t>
            </a:r>
            <a:r>
              <a:rPr lang="zh-CN" altLang="en-US">
                <a:solidFill>
                  <a:srgbClr val="FF0000"/>
                </a:solidFill>
              </a:rPr>
              <a:t>院子里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玉兰花</a:t>
            </a:r>
            <a:r>
              <a:rPr lang="zh-CN" altLang="en-US"/>
              <a:t>开了，刚要摘一朵，又想应该</a:t>
            </a:r>
            <a:r>
              <a:rPr lang="zh-CN" altLang="en-US">
                <a:solidFill>
                  <a:srgbClr val="FF0000"/>
                </a:solidFill>
              </a:rPr>
              <a:t>爱护花草树木</a:t>
            </a:r>
            <a:r>
              <a:rPr lang="zh-CN" altLang="en-US"/>
              <a:t>，就把它画下来了。”说着，小丽把画展开给大家看。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9388" y="692150"/>
            <a:ext cx="8713787" cy="1441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400" dirty="0"/>
              <a:t>    </a:t>
            </a:r>
            <a:r>
              <a:rPr lang="zh-CN" altLang="en-US" sz="4400" dirty="0"/>
              <a:t>老师让同学们自己评作业，大家都说小丽的作业最好。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305425" y="679450"/>
            <a:ext cx="6477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400" b="0">
                <a:solidFill>
                  <a:srgbClr val="FF0000"/>
                </a:solidFill>
                <a:cs typeface="宋体" pitchFamily="2" charset="-122"/>
              </a:rPr>
              <a:t>评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933575" y="679450"/>
            <a:ext cx="720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400" b="0">
                <a:solidFill>
                  <a:srgbClr val="FF0000"/>
                </a:solidFill>
                <a:cs typeface="宋体" pitchFamily="2" charset="-122"/>
              </a:rPr>
              <a:t>让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611188" y="2636838"/>
            <a:ext cx="7343775" cy="384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400" b="0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sz="4400" b="0" dirty="0" err="1">
                <a:solidFill>
                  <a:srgbClr val="FF0000"/>
                </a:solidFill>
                <a:latin typeface="Arial"/>
                <a:ea typeface="宋体" pitchFamily="2" charset="-122"/>
                <a:cs typeface="Times New Roman" pitchFamily="18" charset="0"/>
              </a:rPr>
              <a:t>à</a:t>
            </a:r>
            <a:r>
              <a:rPr lang="en-US" altLang="zh-CN" sz="4400" b="0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4400" b="0" dirty="0" err="1">
                <a:solidFill>
                  <a:srgbClr val="FF0000"/>
                </a:solidFill>
                <a:latin typeface="DotumChe" pitchFamily="49" charset="-127"/>
                <a:ea typeface="DotumChe" pitchFamily="49" charset="-127"/>
                <a:cs typeface="Times New Roman" pitchFamily="18" charset="0"/>
              </a:rPr>
              <a:t>g</a:t>
            </a:r>
            <a:r>
              <a:rPr lang="en-US" altLang="zh-CN" sz="4400" b="0" dirty="0">
                <a:solidFill>
                  <a:srgbClr val="FF0000"/>
                </a:solidFill>
                <a:latin typeface="DotumChe" pitchFamily="49" charset="-127"/>
                <a:ea typeface="DotumChe" pitchFamily="49" charset="-127"/>
                <a:cs typeface="Times New Roman" pitchFamily="18" charset="0"/>
              </a:rPr>
              <a:t>    </a:t>
            </a:r>
            <a:r>
              <a:rPr lang="en-US" altLang="zh-CN" sz="4400" b="0" dirty="0" err="1">
                <a:solidFill>
                  <a:srgbClr val="FF0000"/>
                </a:solidFill>
                <a:latin typeface="DotumChe" pitchFamily="49" charset="-127"/>
                <a:ea typeface="DotumChe" pitchFamily="49" charset="-127"/>
                <a:cs typeface="Times New Roman" pitchFamily="18" charset="0"/>
              </a:rPr>
              <a:t>p</a:t>
            </a:r>
            <a:r>
              <a:rPr lang="en-US" altLang="zh-CN" sz="4400" b="0" dirty="0" err="1">
                <a:solidFill>
                  <a:srgbClr val="FF0000"/>
                </a:solidFill>
                <a:latin typeface="Arial"/>
                <a:ea typeface="宋体" pitchFamily="2" charset="-122"/>
                <a:cs typeface="Times New Roman" pitchFamily="18" charset="0"/>
              </a:rPr>
              <a:t>í</a:t>
            </a:r>
            <a:r>
              <a:rPr lang="en-US" altLang="zh-CN" sz="4400" b="0" dirty="0" err="1">
                <a:solidFill>
                  <a:srgbClr val="FF0000"/>
                </a:solidFill>
                <a:latin typeface="DotumChe" pitchFamily="49" charset="-127"/>
                <a:ea typeface="DotumChe" pitchFamily="49" charset="-127"/>
              </a:rPr>
              <a:t>ng</a:t>
            </a:r>
            <a:r>
              <a:rPr lang="en-US" altLang="zh-CN" b="0" dirty="0">
                <a:solidFill>
                  <a:srgbClr val="FF0000"/>
                </a:solidFill>
              </a:rPr>
              <a:t>                       </a:t>
            </a:r>
            <a:r>
              <a:rPr lang="zh-CN" altLang="en-US" sz="5400" dirty="0">
                <a:solidFill>
                  <a:srgbClr val="FF0000"/>
                </a:solidFill>
              </a:rPr>
              <a:t>让        评</a:t>
            </a:r>
          </a:p>
          <a:p>
            <a:pPr algn="l">
              <a:spcBef>
                <a:spcPct val="50000"/>
              </a:spcBef>
            </a:pPr>
            <a:r>
              <a:rPr lang="zh-CN" altLang="en-US" b="0" dirty="0"/>
              <a:t>讠：表示说话的意思。</a:t>
            </a:r>
          </a:p>
          <a:p>
            <a:pPr algn="l">
              <a:spcBef>
                <a:spcPct val="50000"/>
              </a:spcBef>
            </a:pPr>
            <a:r>
              <a:rPr lang="zh-CN" altLang="en-US" b="0" dirty="0"/>
              <a:t>让、评、说、话、诉</a:t>
            </a:r>
            <a:r>
              <a:rPr lang="en-US" altLang="zh-CN" b="0" dirty="0"/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1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79388" y="1844675"/>
            <a:ext cx="8713787" cy="3163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5400"/>
              <a:t>    </a:t>
            </a:r>
            <a:r>
              <a:rPr lang="zh-CN" altLang="en-US" sz="5400"/>
              <a:t>老师</a:t>
            </a:r>
            <a:r>
              <a:rPr lang="zh-CN" altLang="en-US" sz="5400">
                <a:solidFill>
                  <a:srgbClr val="FF0000"/>
                </a:solidFill>
              </a:rPr>
              <a:t>让</a:t>
            </a:r>
            <a:r>
              <a:rPr lang="zh-CN" altLang="en-US" sz="5400"/>
              <a:t>同学们自己</a:t>
            </a:r>
            <a:r>
              <a:rPr lang="zh-CN" altLang="en-US" sz="5400">
                <a:solidFill>
                  <a:srgbClr val="FF0000"/>
                </a:solidFill>
              </a:rPr>
              <a:t>评</a:t>
            </a:r>
            <a:r>
              <a:rPr lang="zh-CN" altLang="en-US" sz="5400"/>
              <a:t>作</a:t>
            </a:r>
          </a:p>
          <a:p>
            <a:pPr algn="l">
              <a:spcBef>
                <a:spcPct val="50000"/>
              </a:spcBef>
            </a:pPr>
            <a:r>
              <a:rPr lang="zh-CN" altLang="en-US" sz="800"/>
              <a:t>                                                       </a:t>
            </a:r>
          </a:p>
          <a:p>
            <a:pPr algn="l">
              <a:spcBef>
                <a:spcPct val="50000"/>
              </a:spcBef>
            </a:pPr>
            <a:r>
              <a:rPr lang="zh-CN" altLang="en-US" sz="5400"/>
              <a:t>业，大家都说小丽的作业最好。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415213" y="2647950"/>
            <a:ext cx="172878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AA4C9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cs typeface="宋体" pitchFamily="2" charset="-122"/>
              </a:rPr>
              <a:t>zuì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7581900" y="3284538"/>
            <a:ext cx="1295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AA4C9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5400">
                <a:solidFill>
                  <a:srgbClr val="FF0000"/>
                </a:solidFill>
                <a:cs typeface="宋体" pitchFamily="2" charset="-122"/>
              </a:rPr>
              <a:t>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  <p:bldP spid="225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981075"/>
            <a:ext cx="9144000" cy="411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AA4C9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cs typeface="宋体" pitchFamily="2" charset="-122"/>
              </a:rPr>
              <a:t>读书提示：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cs typeface="宋体" pitchFamily="2" charset="-122"/>
              </a:rPr>
              <a:t>      </a:t>
            </a:r>
            <a:r>
              <a:rPr lang="en-US" altLang="zh-CN" dirty="0">
                <a:cs typeface="宋体" pitchFamily="2" charset="-122"/>
              </a:rPr>
              <a:t>1.</a:t>
            </a:r>
            <a:r>
              <a:rPr lang="zh-CN" altLang="en-US" dirty="0">
                <a:cs typeface="宋体" pitchFamily="2" charset="-122"/>
              </a:rPr>
              <a:t>用喜欢的方式读课文。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cs typeface="宋体" pitchFamily="2" charset="-122"/>
              </a:rPr>
              <a:t>      </a:t>
            </a:r>
            <a:r>
              <a:rPr lang="en-US" altLang="zh-CN" dirty="0">
                <a:cs typeface="宋体" pitchFamily="2" charset="-122"/>
              </a:rPr>
              <a:t>2.</a:t>
            </a:r>
            <a:r>
              <a:rPr lang="zh-CN" altLang="en-US" dirty="0">
                <a:cs typeface="宋体" pitchFamily="2" charset="-122"/>
              </a:rPr>
              <a:t>把课文读得通顺、流利。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cs typeface="宋体" pitchFamily="2" charset="-122"/>
              </a:rPr>
              <a:t>      </a:t>
            </a:r>
            <a:r>
              <a:rPr lang="en-US" altLang="zh-CN" dirty="0">
                <a:cs typeface="宋体" pitchFamily="2" charset="-122"/>
              </a:rPr>
              <a:t>3.</a:t>
            </a:r>
            <a:r>
              <a:rPr lang="zh-CN" altLang="en-US" dirty="0">
                <a:cs typeface="宋体" pitchFamily="2" charset="-122"/>
              </a:rPr>
              <a:t>想想从课文中读懂了什么。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981075"/>
            <a:ext cx="9144000" cy="521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AA4C9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>
                <a:cs typeface="宋体" pitchFamily="2" charset="-122"/>
              </a:rPr>
              <a:t>    </a:t>
            </a:r>
            <a:r>
              <a:rPr lang="en-US" altLang="zh-CN" u="sng">
                <a:cs typeface="宋体" pitchFamily="2" charset="-122"/>
              </a:rPr>
              <a:t>      </a:t>
            </a:r>
            <a:r>
              <a:rPr lang="zh-CN" altLang="en-US">
                <a:cs typeface="宋体" pitchFamily="2" charset="-122"/>
              </a:rPr>
              <a:t>天，老师布置了</a:t>
            </a:r>
            <a:r>
              <a:rPr lang="zh-CN" altLang="en-US" u="sng">
                <a:cs typeface="宋体" pitchFamily="2" charset="-122"/>
              </a:rPr>
              <a:t>                  </a:t>
            </a:r>
          </a:p>
          <a:p>
            <a:pPr algn="l"/>
            <a:r>
              <a:rPr lang="zh-CN" altLang="en-US">
                <a:cs typeface="宋体" pitchFamily="2" charset="-122"/>
              </a:rPr>
              <a:t>                                      的作业。</a:t>
            </a:r>
            <a:endParaRPr lang="zh-CN" altLang="en-US" u="sng">
              <a:cs typeface="宋体" pitchFamily="2" charset="-122"/>
            </a:endParaRPr>
          </a:p>
          <a:p>
            <a:pPr algn="l"/>
            <a:r>
              <a:rPr lang="zh-CN" altLang="en-US">
                <a:cs typeface="宋体" pitchFamily="2" charset="-122"/>
              </a:rPr>
              <a:t>    </a:t>
            </a:r>
            <a:r>
              <a:rPr lang="zh-CN" altLang="en-US" u="sng">
                <a:cs typeface="宋体" pitchFamily="2" charset="-122"/>
              </a:rPr>
              <a:t>      </a:t>
            </a:r>
            <a:r>
              <a:rPr lang="zh-CN" altLang="en-US">
                <a:cs typeface="宋体" pitchFamily="2" charset="-122"/>
              </a:rPr>
              <a:t>天，同学们有的带来了</a:t>
            </a:r>
          </a:p>
          <a:p>
            <a:pPr algn="l"/>
            <a:r>
              <a:rPr lang="zh-CN" altLang="en-US">
                <a:cs typeface="宋体" pitchFamily="2" charset="-122"/>
              </a:rPr>
              <a:t>            、有的带来了                 </a:t>
            </a:r>
            <a:r>
              <a:rPr lang="en-US" altLang="zh-CN">
                <a:cs typeface="宋体" pitchFamily="2" charset="-122"/>
              </a:rPr>
              <a:t>,</a:t>
            </a:r>
            <a:r>
              <a:rPr lang="zh-CN" altLang="en-US">
                <a:cs typeface="宋体" pitchFamily="2" charset="-122"/>
              </a:rPr>
              <a:t>有的带来了                 </a:t>
            </a:r>
            <a:r>
              <a:rPr lang="en-US" altLang="zh-CN">
                <a:cs typeface="宋体" pitchFamily="2" charset="-122"/>
              </a:rPr>
              <a:t>……</a:t>
            </a:r>
            <a:r>
              <a:rPr lang="zh-CN" altLang="en-US">
                <a:cs typeface="宋体" pitchFamily="2" charset="-122"/>
              </a:rPr>
              <a:t>大家都说，       带来的</a:t>
            </a:r>
          </a:p>
          <a:p>
            <a:pPr algn="l"/>
            <a:r>
              <a:rPr lang="zh-CN" altLang="en-US">
                <a:cs typeface="宋体" pitchFamily="2" charset="-122"/>
              </a:rPr>
              <a:t>      是        的作业。 </a:t>
            </a:r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5651500" y="1628775"/>
            <a:ext cx="33131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5651500" y="1628775"/>
            <a:ext cx="34925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5580063" y="1557338"/>
            <a:ext cx="3240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0" y="2349500"/>
            <a:ext cx="6516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836613"/>
            <a:ext cx="91440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AA4C9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dirty="0">
                <a:cs typeface="宋体" pitchFamily="2" charset="-122"/>
              </a:rPr>
              <a:t>     </a:t>
            </a:r>
            <a:r>
              <a:rPr lang="zh-CN" altLang="en-US" dirty="0">
                <a:solidFill>
                  <a:schemeClr val="accent2"/>
                </a:solidFill>
                <a:cs typeface="宋体" pitchFamily="2" charset="-122"/>
              </a:rPr>
              <a:t>昨</a:t>
            </a:r>
            <a:r>
              <a:rPr lang="zh-CN" altLang="en-US" dirty="0">
                <a:cs typeface="宋体" pitchFamily="2" charset="-122"/>
              </a:rPr>
              <a:t>                          </a:t>
            </a:r>
            <a:r>
              <a:rPr lang="zh-CN" altLang="en-US" dirty="0">
                <a:solidFill>
                  <a:schemeClr val="accent2"/>
                </a:solidFill>
                <a:cs typeface="宋体" pitchFamily="2" charset="-122"/>
              </a:rPr>
              <a:t>去大自然里找春天，带到学校来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0" y="2420938"/>
            <a:ext cx="91440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AA4C9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>
                <a:cs typeface="宋体" pitchFamily="2" charset="-122"/>
              </a:rPr>
              <a:t>     </a:t>
            </a:r>
            <a:r>
              <a:rPr lang="zh-CN" altLang="en-US">
                <a:solidFill>
                  <a:schemeClr val="accent2"/>
                </a:solidFill>
                <a:cs typeface="宋体" pitchFamily="2" charset="-122"/>
              </a:rPr>
              <a:t>今</a:t>
            </a:r>
            <a:r>
              <a:rPr lang="zh-CN" altLang="en-US">
                <a:cs typeface="宋体" pitchFamily="2" charset="-122"/>
              </a:rPr>
              <a:t>                                    </a:t>
            </a:r>
            <a:r>
              <a:rPr lang="zh-CN" altLang="en-US">
                <a:solidFill>
                  <a:schemeClr val="accent2"/>
                </a:solidFill>
                <a:cs typeface="宋体" pitchFamily="2" charset="-122"/>
              </a:rPr>
              <a:t>红红的桃花</a:t>
            </a:r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7667625" y="3141663"/>
            <a:ext cx="1296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0" y="3860800"/>
            <a:ext cx="2124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0" y="3213100"/>
            <a:ext cx="9144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AA4C9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chemeClr val="accent2"/>
                </a:solidFill>
                <a:cs typeface="宋体" pitchFamily="2" charset="-122"/>
              </a:rPr>
              <a:t>                                  </a:t>
            </a:r>
            <a:r>
              <a:rPr lang="zh-CN" altLang="en-US">
                <a:solidFill>
                  <a:schemeClr val="accent2"/>
                </a:solidFill>
                <a:cs typeface="宋体" pitchFamily="2" charset="-122"/>
              </a:rPr>
              <a:t>嫩嫩的桑叶</a:t>
            </a: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5724525" y="3933825"/>
            <a:ext cx="3240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2916238" y="3860800"/>
            <a:ext cx="334803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AA4C9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chemeClr val="accent2"/>
                </a:solidFill>
                <a:cs typeface="宋体" pitchFamily="2" charset="-122"/>
              </a:rPr>
              <a:t>细细的柳枝</a:t>
            </a:r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3132138" y="4581525"/>
            <a:ext cx="280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0" y="4652963"/>
            <a:ext cx="91440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AA4C9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chemeClr val="accent2"/>
                </a:solidFill>
                <a:cs typeface="宋体" pitchFamily="2" charset="-122"/>
              </a:rPr>
              <a:t>           </a:t>
            </a:r>
            <a:r>
              <a:rPr lang="zh-CN" altLang="en-US">
                <a:solidFill>
                  <a:schemeClr val="accent2"/>
                </a:solidFill>
                <a:cs typeface="宋体" pitchFamily="2" charset="-122"/>
              </a:rPr>
              <a:t>小丽           她自己画的玉兰花   最好</a:t>
            </a: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1835150" y="5300663"/>
            <a:ext cx="1296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5076825" y="5373688"/>
            <a:ext cx="3671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0" y="6092825"/>
            <a:ext cx="1042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1835150" y="6092825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/>
      <p:bldP spid="26633" grpId="0"/>
      <p:bldP spid="266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41" name="Group 253"/>
          <p:cNvGrpSpPr>
            <a:grpSpLocks/>
          </p:cNvGrpSpPr>
          <p:nvPr/>
        </p:nvGrpSpPr>
        <p:grpSpPr bwMode="auto">
          <a:xfrm>
            <a:off x="900113" y="4868863"/>
            <a:ext cx="1512887" cy="1512887"/>
            <a:chOff x="1701" y="3113"/>
            <a:chExt cx="953" cy="953"/>
          </a:xfrm>
        </p:grpSpPr>
        <p:grpSp>
          <p:nvGrpSpPr>
            <p:cNvPr id="12542" name="Group 254"/>
            <p:cNvGrpSpPr>
              <a:grpSpLocks/>
            </p:cNvGrpSpPr>
            <p:nvPr/>
          </p:nvGrpSpPr>
          <p:grpSpPr bwMode="auto">
            <a:xfrm>
              <a:off x="1701" y="3113"/>
              <a:ext cx="953" cy="953"/>
              <a:chOff x="1111" y="2931"/>
              <a:chExt cx="953" cy="953"/>
            </a:xfrm>
          </p:grpSpPr>
          <p:sp>
            <p:nvSpPr>
              <p:cNvPr id="12543" name="Oval 255"/>
              <p:cNvSpPr>
                <a:spLocks noChangeArrowheads="1"/>
              </p:cNvSpPr>
              <p:nvPr/>
            </p:nvSpPr>
            <p:spPr bwMode="auto">
              <a:xfrm rot="-1181741">
                <a:off x="1565" y="3249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44" name="Oval 256"/>
              <p:cNvSpPr>
                <a:spLocks noChangeArrowheads="1"/>
              </p:cNvSpPr>
              <p:nvPr/>
            </p:nvSpPr>
            <p:spPr bwMode="auto">
              <a:xfrm rot="-2966198">
                <a:off x="1201" y="3476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45" name="Oval 257"/>
              <p:cNvSpPr>
                <a:spLocks noChangeArrowheads="1"/>
              </p:cNvSpPr>
              <p:nvPr/>
            </p:nvSpPr>
            <p:spPr bwMode="auto">
              <a:xfrm rot="3416197">
                <a:off x="1428" y="346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46" name="Oval 258"/>
              <p:cNvSpPr>
                <a:spLocks noChangeArrowheads="1"/>
              </p:cNvSpPr>
              <p:nvPr/>
            </p:nvSpPr>
            <p:spPr bwMode="auto">
              <a:xfrm rot="2282516">
                <a:off x="1111" y="3203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47" name="Oval 259"/>
              <p:cNvSpPr>
                <a:spLocks noChangeArrowheads="1"/>
              </p:cNvSpPr>
              <p:nvPr/>
            </p:nvSpPr>
            <p:spPr bwMode="auto">
              <a:xfrm rot="81532727">
                <a:off x="1338" y="302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548" name="Group 260"/>
            <p:cNvGrpSpPr>
              <a:grpSpLocks/>
            </p:cNvGrpSpPr>
            <p:nvPr/>
          </p:nvGrpSpPr>
          <p:grpSpPr bwMode="auto">
            <a:xfrm>
              <a:off x="2064" y="3566"/>
              <a:ext cx="90" cy="107"/>
              <a:chOff x="2562" y="3475"/>
              <a:chExt cx="273" cy="380"/>
            </a:xfrm>
          </p:grpSpPr>
          <p:sp>
            <p:nvSpPr>
              <p:cNvPr id="12549" name="Arc 261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50" name="Oval 262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551" name="Group 263"/>
            <p:cNvGrpSpPr>
              <a:grpSpLocks/>
            </p:cNvGrpSpPr>
            <p:nvPr/>
          </p:nvGrpSpPr>
          <p:grpSpPr bwMode="auto">
            <a:xfrm>
              <a:off x="2109" y="3475"/>
              <a:ext cx="91" cy="198"/>
              <a:chOff x="2562" y="3475"/>
              <a:chExt cx="273" cy="380"/>
            </a:xfrm>
          </p:grpSpPr>
          <p:sp>
            <p:nvSpPr>
              <p:cNvPr id="12552" name="Arc 264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53" name="Oval 265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554" name="Group 266"/>
            <p:cNvGrpSpPr>
              <a:grpSpLocks/>
            </p:cNvGrpSpPr>
            <p:nvPr/>
          </p:nvGrpSpPr>
          <p:grpSpPr bwMode="auto">
            <a:xfrm flipH="1">
              <a:off x="2200" y="3521"/>
              <a:ext cx="91" cy="153"/>
              <a:chOff x="2562" y="3475"/>
              <a:chExt cx="273" cy="380"/>
            </a:xfrm>
          </p:grpSpPr>
          <p:sp>
            <p:nvSpPr>
              <p:cNvPr id="12555" name="Arc 267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56" name="Oval 268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557" name="Group 269"/>
            <p:cNvGrpSpPr>
              <a:grpSpLocks/>
            </p:cNvGrpSpPr>
            <p:nvPr/>
          </p:nvGrpSpPr>
          <p:grpSpPr bwMode="auto">
            <a:xfrm flipH="1">
              <a:off x="2245" y="3566"/>
              <a:ext cx="91" cy="107"/>
              <a:chOff x="2562" y="3475"/>
              <a:chExt cx="273" cy="380"/>
            </a:xfrm>
          </p:grpSpPr>
          <p:sp>
            <p:nvSpPr>
              <p:cNvPr id="12558" name="Arc 270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59" name="Oval 271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598" name="Group 310"/>
          <p:cNvGrpSpPr>
            <a:grpSpLocks/>
          </p:cNvGrpSpPr>
          <p:nvPr/>
        </p:nvGrpSpPr>
        <p:grpSpPr bwMode="auto">
          <a:xfrm>
            <a:off x="3708400" y="4797425"/>
            <a:ext cx="1512888" cy="1512888"/>
            <a:chOff x="1701" y="3113"/>
            <a:chExt cx="953" cy="953"/>
          </a:xfrm>
        </p:grpSpPr>
        <p:grpSp>
          <p:nvGrpSpPr>
            <p:cNvPr id="12599" name="Group 311"/>
            <p:cNvGrpSpPr>
              <a:grpSpLocks/>
            </p:cNvGrpSpPr>
            <p:nvPr/>
          </p:nvGrpSpPr>
          <p:grpSpPr bwMode="auto">
            <a:xfrm>
              <a:off x="1701" y="3113"/>
              <a:ext cx="953" cy="953"/>
              <a:chOff x="1111" y="2931"/>
              <a:chExt cx="953" cy="953"/>
            </a:xfrm>
          </p:grpSpPr>
          <p:sp>
            <p:nvSpPr>
              <p:cNvPr id="12600" name="Oval 312"/>
              <p:cNvSpPr>
                <a:spLocks noChangeArrowheads="1"/>
              </p:cNvSpPr>
              <p:nvPr/>
            </p:nvSpPr>
            <p:spPr bwMode="auto">
              <a:xfrm rot="-1181741">
                <a:off x="1565" y="3249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01" name="Oval 313"/>
              <p:cNvSpPr>
                <a:spLocks noChangeArrowheads="1"/>
              </p:cNvSpPr>
              <p:nvPr/>
            </p:nvSpPr>
            <p:spPr bwMode="auto">
              <a:xfrm rot="-2966198">
                <a:off x="1201" y="3476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02" name="Oval 314"/>
              <p:cNvSpPr>
                <a:spLocks noChangeArrowheads="1"/>
              </p:cNvSpPr>
              <p:nvPr/>
            </p:nvSpPr>
            <p:spPr bwMode="auto">
              <a:xfrm rot="3416197">
                <a:off x="1428" y="346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03" name="Oval 315"/>
              <p:cNvSpPr>
                <a:spLocks noChangeArrowheads="1"/>
              </p:cNvSpPr>
              <p:nvPr/>
            </p:nvSpPr>
            <p:spPr bwMode="auto">
              <a:xfrm rot="2282516">
                <a:off x="1111" y="3203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04" name="Oval 316"/>
              <p:cNvSpPr>
                <a:spLocks noChangeArrowheads="1"/>
              </p:cNvSpPr>
              <p:nvPr/>
            </p:nvSpPr>
            <p:spPr bwMode="auto">
              <a:xfrm rot="81532727">
                <a:off x="1338" y="302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605" name="Group 317"/>
            <p:cNvGrpSpPr>
              <a:grpSpLocks/>
            </p:cNvGrpSpPr>
            <p:nvPr/>
          </p:nvGrpSpPr>
          <p:grpSpPr bwMode="auto">
            <a:xfrm>
              <a:off x="2064" y="3566"/>
              <a:ext cx="90" cy="107"/>
              <a:chOff x="2562" y="3475"/>
              <a:chExt cx="273" cy="380"/>
            </a:xfrm>
          </p:grpSpPr>
          <p:sp>
            <p:nvSpPr>
              <p:cNvPr id="12606" name="Arc 318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07" name="Oval 319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608" name="Group 320"/>
            <p:cNvGrpSpPr>
              <a:grpSpLocks/>
            </p:cNvGrpSpPr>
            <p:nvPr/>
          </p:nvGrpSpPr>
          <p:grpSpPr bwMode="auto">
            <a:xfrm>
              <a:off x="2109" y="3475"/>
              <a:ext cx="91" cy="198"/>
              <a:chOff x="2562" y="3475"/>
              <a:chExt cx="273" cy="380"/>
            </a:xfrm>
          </p:grpSpPr>
          <p:sp>
            <p:nvSpPr>
              <p:cNvPr id="12609" name="Arc 321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10" name="Oval 322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611" name="Group 323"/>
            <p:cNvGrpSpPr>
              <a:grpSpLocks/>
            </p:cNvGrpSpPr>
            <p:nvPr/>
          </p:nvGrpSpPr>
          <p:grpSpPr bwMode="auto">
            <a:xfrm flipH="1">
              <a:off x="2200" y="3521"/>
              <a:ext cx="91" cy="153"/>
              <a:chOff x="2562" y="3475"/>
              <a:chExt cx="273" cy="380"/>
            </a:xfrm>
          </p:grpSpPr>
          <p:sp>
            <p:nvSpPr>
              <p:cNvPr id="12612" name="Arc 324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13" name="Oval 325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614" name="Group 326"/>
            <p:cNvGrpSpPr>
              <a:grpSpLocks/>
            </p:cNvGrpSpPr>
            <p:nvPr/>
          </p:nvGrpSpPr>
          <p:grpSpPr bwMode="auto">
            <a:xfrm flipH="1">
              <a:off x="2245" y="3566"/>
              <a:ext cx="91" cy="107"/>
              <a:chOff x="2562" y="3475"/>
              <a:chExt cx="273" cy="380"/>
            </a:xfrm>
          </p:grpSpPr>
          <p:sp>
            <p:nvSpPr>
              <p:cNvPr id="12615" name="Arc 327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16" name="Oval 328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617" name="Group 329"/>
          <p:cNvGrpSpPr>
            <a:grpSpLocks/>
          </p:cNvGrpSpPr>
          <p:nvPr/>
        </p:nvGrpSpPr>
        <p:grpSpPr bwMode="auto">
          <a:xfrm>
            <a:off x="6229350" y="4868863"/>
            <a:ext cx="1512888" cy="1512887"/>
            <a:chOff x="1701" y="3113"/>
            <a:chExt cx="953" cy="953"/>
          </a:xfrm>
        </p:grpSpPr>
        <p:grpSp>
          <p:nvGrpSpPr>
            <p:cNvPr id="12618" name="Group 330"/>
            <p:cNvGrpSpPr>
              <a:grpSpLocks/>
            </p:cNvGrpSpPr>
            <p:nvPr/>
          </p:nvGrpSpPr>
          <p:grpSpPr bwMode="auto">
            <a:xfrm>
              <a:off x="1701" y="3113"/>
              <a:ext cx="953" cy="953"/>
              <a:chOff x="1111" y="2931"/>
              <a:chExt cx="953" cy="953"/>
            </a:xfrm>
          </p:grpSpPr>
          <p:sp>
            <p:nvSpPr>
              <p:cNvPr id="12619" name="Oval 331"/>
              <p:cNvSpPr>
                <a:spLocks noChangeArrowheads="1"/>
              </p:cNvSpPr>
              <p:nvPr/>
            </p:nvSpPr>
            <p:spPr bwMode="auto">
              <a:xfrm rot="-1181741">
                <a:off x="1565" y="3249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20" name="Oval 332"/>
              <p:cNvSpPr>
                <a:spLocks noChangeArrowheads="1"/>
              </p:cNvSpPr>
              <p:nvPr/>
            </p:nvSpPr>
            <p:spPr bwMode="auto">
              <a:xfrm rot="-2966198">
                <a:off x="1201" y="3476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21" name="Oval 333"/>
              <p:cNvSpPr>
                <a:spLocks noChangeArrowheads="1"/>
              </p:cNvSpPr>
              <p:nvPr/>
            </p:nvSpPr>
            <p:spPr bwMode="auto">
              <a:xfrm rot="3416197">
                <a:off x="1428" y="346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22" name="Oval 334"/>
              <p:cNvSpPr>
                <a:spLocks noChangeArrowheads="1"/>
              </p:cNvSpPr>
              <p:nvPr/>
            </p:nvSpPr>
            <p:spPr bwMode="auto">
              <a:xfrm rot="2282516">
                <a:off x="1111" y="3203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23" name="Oval 335"/>
              <p:cNvSpPr>
                <a:spLocks noChangeArrowheads="1"/>
              </p:cNvSpPr>
              <p:nvPr/>
            </p:nvSpPr>
            <p:spPr bwMode="auto">
              <a:xfrm rot="81532727">
                <a:off x="1338" y="302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624" name="Group 336"/>
            <p:cNvGrpSpPr>
              <a:grpSpLocks/>
            </p:cNvGrpSpPr>
            <p:nvPr/>
          </p:nvGrpSpPr>
          <p:grpSpPr bwMode="auto">
            <a:xfrm>
              <a:off x="2064" y="3566"/>
              <a:ext cx="90" cy="107"/>
              <a:chOff x="2562" y="3475"/>
              <a:chExt cx="273" cy="380"/>
            </a:xfrm>
          </p:grpSpPr>
          <p:sp>
            <p:nvSpPr>
              <p:cNvPr id="12625" name="Arc 337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26" name="Oval 338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627" name="Group 339"/>
            <p:cNvGrpSpPr>
              <a:grpSpLocks/>
            </p:cNvGrpSpPr>
            <p:nvPr/>
          </p:nvGrpSpPr>
          <p:grpSpPr bwMode="auto">
            <a:xfrm>
              <a:off x="2109" y="3475"/>
              <a:ext cx="91" cy="198"/>
              <a:chOff x="2562" y="3475"/>
              <a:chExt cx="273" cy="380"/>
            </a:xfrm>
          </p:grpSpPr>
          <p:sp>
            <p:nvSpPr>
              <p:cNvPr id="12628" name="Arc 340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29" name="Oval 341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630" name="Group 342"/>
            <p:cNvGrpSpPr>
              <a:grpSpLocks/>
            </p:cNvGrpSpPr>
            <p:nvPr/>
          </p:nvGrpSpPr>
          <p:grpSpPr bwMode="auto">
            <a:xfrm flipH="1">
              <a:off x="2200" y="3521"/>
              <a:ext cx="91" cy="153"/>
              <a:chOff x="2562" y="3475"/>
              <a:chExt cx="273" cy="380"/>
            </a:xfrm>
          </p:grpSpPr>
          <p:sp>
            <p:nvSpPr>
              <p:cNvPr id="12631" name="Arc 343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32" name="Oval 344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633" name="Group 345"/>
            <p:cNvGrpSpPr>
              <a:grpSpLocks/>
            </p:cNvGrpSpPr>
            <p:nvPr/>
          </p:nvGrpSpPr>
          <p:grpSpPr bwMode="auto">
            <a:xfrm flipH="1">
              <a:off x="2245" y="3566"/>
              <a:ext cx="91" cy="107"/>
              <a:chOff x="2562" y="3475"/>
              <a:chExt cx="273" cy="380"/>
            </a:xfrm>
          </p:grpSpPr>
          <p:sp>
            <p:nvSpPr>
              <p:cNvPr id="12634" name="Arc 346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35" name="Oval 347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351" name="Group 63"/>
          <p:cNvGrpSpPr>
            <a:grpSpLocks/>
          </p:cNvGrpSpPr>
          <p:nvPr/>
        </p:nvGrpSpPr>
        <p:grpSpPr bwMode="auto">
          <a:xfrm>
            <a:off x="2268538" y="836613"/>
            <a:ext cx="1512887" cy="1512887"/>
            <a:chOff x="1701" y="3113"/>
            <a:chExt cx="953" cy="953"/>
          </a:xfrm>
        </p:grpSpPr>
        <p:grpSp>
          <p:nvGrpSpPr>
            <p:cNvPr id="12352" name="Group 64"/>
            <p:cNvGrpSpPr>
              <a:grpSpLocks/>
            </p:cNvGrpSpPr>
            <p:nvPr/>
          </p:nvGrpSpPr>
          <p:grpSpPr bwMode="auto">
            <a:xfrm>
              <a:off x="1701" y="3113"/>
              <a:ext cx="953" cy="953"/>
              <a:chOff x="1111" y="2931"/>
              <a:chExt cx="953" cy="953"/>
            </a:xfrm>
          </p:grpSpPr>
          <p:sp>
            <p:nvSpPr>
              <p:cNvPr id="12353" name="Oval 65"/>
              <p:cNvSpPr>
                <a:spLocks noChangeArrowheads="1"/>
              </p:cNvSpPr>
              <p:nvPr/>
            </p:nvSpPr>
            <p:spPr bwMode="auto">
              <a:xfrm rot="-1181741">
                <a:off x="1565" y="3249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54" name="Oval 66"/>
              <p:cNvSpPr>
                <a:spLocks noChangeArrowheads="1"/>
              </p:cNvSpPr>
              <p:nvPr/>
            </p:nvSpPr>
            <p:spPr bwMode="auto">
              <a:xfrm rot="-2966198">
                <a:off x="1201" y="3476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55" name="Oval 67"/>
              <p:cNvSpPr>
                <a:spLocks noChangeArrowheads="1"/>
              </p:cNvSpPr>
              <p:nvPr/>
            </p:nvSpPr>
            <p:spPr bwMode="auto">
              <a:xfrm rot="3416197">
                <a:off x="1428" y="346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56" name="Oval 68"/>
              <p:cNvSpPr>
                <a:spLocks noChangeArrowheads="1"/>
              </p:cNvSpPr>
              <p:nvPr/>
            </p:nvSpPr>
            <p:spPr bwMode="auto">
              <a:xfrm rot="2282516">
                <a:off x="1111" y="3203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57" name="Oval 69"/>
              <p:cNvSpPr>
                <a:spLocks noChangeArrowheads="1"/>
              </p:cNvSpPr>
              <p:nvPr/>
            </p:nvSpPr>
            <p:spPr bwMode="auto">
              <a:xfrm rot="81532727">
                <a:off x="1338" y="302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358" name="Group 70"/>
            <p:cNvGrpSpPr>
              <a:grpSpLocks/>
            </p:cNvGrpSpPr>
            <p:nvPr/>
          </p:nvGrpSpPr>
          <p:grpSpPr bwMode="auto">
            <a:xfrm>
              <a:off x="2064" y="3566"/>
              <a:ext cx="90" cy="107"/>
              <a:chOff x="2562" y="3475"/>
              <a:chExt cx="273" cy="380"/>
            </a:xfrm>
          </p:grpSpPr>
          <p:sp>
            <p:nvSpPr>
              <p:cNvPr id="12359" name="Arc 71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60" name="Oval 72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361" name="Group 73"/>
            <p:cNvGrpSpPr>
              <a:grpSpLocks/>
            </p:cNvGrpSpPr>
            <p:nvPr/>
          </p:nvGrpSpPr>
          <p:grpSpPr bwMode="auto">
            <a:xfrm>
              <a:off x="2109" y="3475"/>
              <a:ext cx="91" cy="198"/>
              <a:chOff x="2562" y="3475"/>
              <a:chExt cx="273" cy="380"/>
            </a:xfrm>
          </p:grpSpPr>
          <p:sp>
            <p:nvSpPr>
              <p:cNvPr id="12362" name="Arc 74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63" name="Oval 75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364" name="Group 76"/>
            <p:cNvGrpSpPr>
              <a:grpSpLocks/>
            </p:cNvGrpSpPr>
            <p:nvPr/>
          </p:nvGrpSpPr>
          <p:grpSpPr bwMode="auto">
            <a:xfrm flipH="1">
              <a:off x="2200" y="3521"/>
              <a:ext cx="91" cy="153"/>
              <a:chOff x="2562" y="3475"/>
              <a:chExt cx="273" cy="380"/>
            </a:xfrm>
          </p:grpSpPr>
          <p:sp>
            <p:nvSpPr>
              <p:cNvPr id="12365" name="Arc 77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66" name="Oval 78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367" name="Group 79"/>
            <p:cNvGrpSpPr>
              <a:grpSpLocks/>
            </p:cNvGrpSpPr>
            <p:nvPr/>
          </p:nvGrpSpPr>
          <p:grpSpPr bwMode="auto">
            <a:xfrm flipH="1">
              <a:off x="2245" y="3566"/>
              <a:ext cx="91" cy="107"/>
              <a:chOff x="2562" y="3475"/>
              <a:chExt cx="273" cy="380"/>
            </a:xfrm>
          </p:grpSpPr>
          <p:sp>
            <p:nvSpPr>
              <p:cNvPr id="12368" name="Arc 80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69" name="Oval 81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350" name="Group 62"/>
          <p:cNvGrpSpPr>
            <a:grpSpLocks/>
          </p:cNvGrpSpPr>
          <p:nvPr/>
        </p:nvGrpSpPr>
        <p:grpSpPr bwMode="auto">
          <a:xfrm>
            <a:off x="684213" y="836613"/>
            <a:ext cx="1512887" cy="1512887"/>
            <a:chOff x="1701" y="3113"/>
            <a:chExt cx="953" cy="953"/>
          </a:xfrm>
        </p:grpSpPr>
        <p:grpSp>
          <p:nvGrpSpPr>
            <p:cNvPr id="12307" name="Group 19"/>
            <p:cNvGrpSpPr>
              <a:grpSpLocks/>
            </p:cNvGrpSpPr>
            <p:nvPr/>
          </p:nvGrpSpPr>
          <p:grpSpPr bwMode="auto">
            <a:xfrm>
              <a:off x="1701" y="3113"/>
              <a:ext cx="953" cy="953"/>
              <a:chOff x="1111" y="2931"/>
              <a:chExt cx="953" cy="953"/>
            </a:xfrm>
          </p:grpSpPr>
          <p:sp>
            <p:nvSpPr>
              <p:cNvPr id="12302" name="Oval 14"/>
              <p:cNvSpPr>
                <a:spLocks noChangeArrowheads="1"/>
              </p:cNvSpPr>
              <p:nvPr/>
            </p:nvSpPr>
            <p:spPr bwMode="auto">
              <a:xfrm rot="-1181741">
                <a:off x="1565" y="3249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8" name="Oval 10"/>
              <p:cNvSpPr>
                <a:spLocks noChangeArrowheads="1"/>
              </p:cNvSpPr>
              <p:nvPr/>
            </p:nvSpPr>
            <p:spPr bwMode="auto">
              <a:xfrm rot="-2966198">
                <a:off x="1201" y="3476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1" name="Oval 13"/>
              <p:cNvSpPr>
                <a:spLocks noChangeArrowheads="1"/>
              </p:cNvSpPr>
              <p:nvPr/>
            </p:nvSpPr>
            <p:spPr bwMode="auto">
              <a:xfrm rot="3416197">
                <a:off x="1428" y="346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3" name="Oval 15"/>
              <p:cNvSpPr>
                <a:spLocks noChangeArrowheads="1"/>
              </p:cNvSpPr>
              <p:nvPr/>
            </p:nvSpPr>
            <p:spPr bwMode="auto">
              <a:xfrm rot="2282516">
                <a:off x="1111" y="3203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4" name="Oval 16"/>
              <p:cNvSpPr>
                <a:spLocks noChangeArrowheads="1"/>
              </p:cNvSpPr>
              <p:nvPr/>
            </p:nvSpPr>
            <p:spPr bwMode="auto">
              <a:xfrm rot="81532727">
                <a:off x="1338" y="302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338" name="Group 50"/>
            <p:cNvGrpSpPr>
              <a:grpSpLocks/>
            </p:cNvGrpSpPr>
            <p:nvPr/>
          </p:nvGrpSpPr>
          <p:grpSpPr bwMode="auto">
            <a:xfrm>
              <a:off x="2064" y="3566"/>
              <a:ext cx="90" cy="107"/>
              <a:chOff x="2562" y="3475"/>
              <a:chExt cx="273" cy="380"/>
            </a:xfrm>
          </p:grpSpPr>
          <p:sp>
            <p:nvSpPr>
              <p:cNvPr id="12339" name="Arc 51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0" name="Oval 52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341" name="Group 53"/>
            <p:cNvGrpSpPr>
              <a:grpSpLocks/>
            </p:cNvGrpSpPr>
            <p:nvPr/>
          </p:nvGrpSpPr>
          <p:grpSpPr bwMode="auto">
            <a:xfrm>
              <a:off x="2109" y="3475"/>
              <a:ext cx="91" cy="198"/>
              <a:chOff x="2562" y="3475"/>
              <a:chExt cx="273" cy="380"/>
            </a:xfrm>
          </p:grpSpPr>
          <p:sp>
            <p:nvSpPr>
              <p:cNvPr id="12342" name="Arc 54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3" name="Oval 55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344" name="Group 56"/>
            <p:cNvGrpSpPr>
              <a:grpSpLocks/>
            </p:cNvGrpSpPr>
            <p:nvPr/>
          </p:nvGrpSpPr>
          <p:grpSpPr bwMode="auto">
            <a:xfrm flipH="1">
              <a:off x="2200" y="3521"/>
              <a:ext cx="91" cy="153"/>
              <a:chOff x="2562" y="3475"/>
              <a:chExt cx="273" cy="380"/>
            </a:xfrm>
          </p:grpSpPr>
          <p:sp>
            <p:nvSpPr>
              <p:cNvPr id="12345" name="Arc 57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6" name="Oval 58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347" name="Group 59"/>
            <p:cNvGrpSpPr>
              <a:grpSpLocks/>
            </p:cNvGrpSpPr>
            <p:nvPr/>
          </p:nvGrpSpPr>
          <p:grpSpPr bwMode="auto">
            <a:xfrm flipH="1">
              <a:off x="2245" y="3566"/>
              <a:ext cx="91" cy="107"/>
              <a:chOff x="2562" y="3475"/>
              <a:chExt cx="273" cy="380"/>
            </a:xfrm>
          </p:grpSpPr>
          <p:sp>
            <p:nvSpPr>
              <p:cNvPr id="12348" name="Arc 60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9" name="Oval 61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370" name="Group 82"/>
          <p:cNvGrpSpPr>
            <a:grpSpLocks/>
          </p:cNvGrpSpPr>
          <p:nvPr/>
        </p:nvGrpSpPr>
        <p:grpSpPr bwMode="auto">
          <a:xfrm>
            <a:off x="3781425" y="836613"/>
            <a:ext cx="1512888" cy="1512887"/>
            <a:chOff x="1701" y="3113"/>
            <a:chExt cx="953" cy="953"/>
          </a:xfrm>
        </p:grpSpPr>
        <p:grpSp>
          <p:nvGrpSpPr>
            <p:cNvPr id="12371" name="Group 83"/>
            <p:cNvGrpSpPr>
              <a:grpSpLocks/>
            </p:cNvGrpSpPr>
            <p:nvPr/>
          </p:nvGrpSpPr>
          <p:grpSpPr bwMode="auto">
            <a:xfrm>
              <a:off x="1701" y="3113"/>
              <a:ext cx="953" cy="953"/>
              <a:chOff x="1111" y="2931"/>
              <a:chExt cx="953" cy="953"/>
            </a:xfrm>
          </p:grpSpPr>
          <p:sp>
            <p:nvSpPr>
              <p:cNvPr id="12372" name="Oval 84"/>
              <p:cNvSpPr>
                <a:spLocks noChangeArrowheads="1"/>
              </p:cNvSpPr>
              <p:nvPr/>
            </p:nvSpPr>
            <p:spPr bwMode="auto">
              <a:xfrm rot="-1181741">
                <a:off x="1565" y="3249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73" name="Oval 85"/>
              <p:cNvSpPr>
                <a:spLocks noChangeArrowheads="1"/>
              </p:cNvSpPr>
              <p:nvPr/>
            </p:nvSpPr>
            <p:spPr bwMode="auto">
              <a:xfrm rot="-2966198">
                <a:off x="1201" y="3476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74" name="Oval 86"/>
              <p:cNvSpPr>
                <a:spLocks noChangeArrowheads="1"/>
              </p:cNvSpPr>
              <p:nvPr/>
            </p:nvSpPr>
            <p:spPr bwMode="auto">
              <a:xfrm rot="3416197">
                <a:off x="1428" y="346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75" name="Oval 87"/>
              <p:cNvSpPr>
                <a:spLocks noChangeArrowheads="1"/>
              </p:cNvSpPr>
              <p:nvPr/>
            </p:nvSpPr>
            <p:spPr bwMode="auto">
              <a:xfrm rot="2282516">
                <a:off x="1111" y="3203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76" name="Oval 88"/>
              <p:cNvSpPr>
                <a:spLocks noChangeArrowheads="1"/>
              </p:cNvSpPr>
              <p:nvPr/>
            </p:nvSpPr>
            <p:spPr bwMode="auto">
              <a:xfrm rot="81532727">
                <a:off x="1338" y="302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377" name="Group 89"/>
            <p:cNvGrpSpPr>
              <a:grpSpLocks/>
            </p:cNvGrpSpPr>
            <p:nvPr/>
          </p:nvGrpSpPr>
          <p:grpSpPr bwMode="auto">
            <a:xfrm>
              <a:off x="2064" y="3566"/>
              <a:ext cx="90" cy="107"/>
              <a:chOff x="2562" y="3475"/>
              <a:chExt cx="273" cy="380"/>
            </a:xfrm>
          </p:grpSpPr>
          <p:sp>
            <p:nvSpPr>
              <p:cNvPr id="12378" name="Arc 90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79" name="Oval 91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380" name="Group 92"/>
            <p:cNvGrpSpPr>
              <a:grpSpLocks/>
            </p:cNvGrpSpPr>
            <p:nvPr/>
          </p:nvGrpSpPr>
          <p:grpSpPr bwMode="auto">
            <a:xfrm>
              <a:off x="2109" y="3475"/>
              <a:ext cx="91" cy="198"/>
              <a:chOff x="2562" y="3475"/>
              <a:chExt cx="273" cy="380"/>
            </a:xfrm>
          </p:grpSpPr>
          <p:sp>
            <p:nvSpPr>
              <p:cNvPr id="12381" name="Arc 93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82" name="Oval 94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383" name="Group 95"/>
            <p:cNvGrpSpPr>
              <a:grpSpLocks/>
            </p:cNvGrpSpPr>
            <p:nvPr/>
          </p:nvGrpSpPr>
          <p:grpSpPr bwMode="auto">
            <a:xfrm flipH="1">
              <a:off x="2200" y="3521"/>
              <a:ext cx="91" cy="153"/>
              <a:chOff x="2562" y="3475"/>
              <a:chExt cx="273" cy="380"/>
            </a:xfrm>
          </p:grpSpPr>
          <p:sp>
            <p:nvSpPr>
              <p:cNvPr id="12384" name="Arc 96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85" name="Oval 97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386" name="Group 98"/>
            <p:cNvGrpSpPr>
              <a:grpSpLocks/>
            </p:cNvGrpSpPr>
            <p:nvPr/>
          </p:nvGrpSpPr>
          <p:grpSpPr bwMode="auto">
            <a:xfrm flipH="1">
              <a:off x="2245" y="3566"/>
              <a:ext cx="91" cy="107"/>
              <a:chOff x="2562" y="3475"/>
              <a:chExt cx="273" cy="380"/>
            </a:xfrm>
          </p:grpSpPr>
          <p:sp>
            <p:nvSpPr>
              <p:cNvPr id="12387" name="Arc 99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88" name="Oval 100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389" name="Group 101"/>
          <p:cNvGrpSpPr>
            <a:grpSpLocks/>
          </p:cNvGrpSpPr>
          <p:nvPr/>
        </p:nvGrpSpPr>
        <p:grpSpPr bwMode="auto">
          <a:xfrm>
            <a:off x="5292725" y="836613"/>
            <a:ext cx="1512888" cy="1512887"/>
            <a:chOff x="1701" y="3113"/>
            <a:chExt cx="953" cy="953"/>
          </a:xfrm>
        </p:grpSpPr>
        <p:grpSp>
          <p:nvGrpSpPr>
            <p:cNvPr id="12390" name="Group 102"/>
            <p:cNvGrpSpPr>
              <a:grpSpLocks/>
            </p:cNvGrpSpPr>
            <p:nvPr/>
          </p:nvGrpSpPr>
          <p:grpSpPr bwMode="auto">
            <a:xfrm>
              <a:off x="1701" y="3113"/>
              <a:ext cx="953" cy="953"/>
              <a:chOff x="1111" y="2931"/>
              <a:chExt cx="953" cy="953"/>
            </a:xfrm>
          </p:grpSpPr>
          <p:sp>
            <p:nvSpPr>
              <p:cNvPr id="12391" name="Oval 103"/>
              <p:cNvSpPr>
                <a:spLocks noChangeArrowheads="1"/>
              </p:cNvSpPr>
              <p:nvPr/>
            </p:nvSpPr>
            <p:spPr bwMode="auto">
              <a:xfrm rot="-1181741">
                <a:off x="1565" y="3249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2" name="Oval 104"/>
              <p:cNvSpPr>
                <a:spLocks noChangeArrowheads="1"/>
              </p:cNvSpPr>
              <p:nvPr/>
            </p:nvSpPr>
            <p:spPr bwMode="auto">
              <a:xfrm rot="-2966198">
                <a:off x="1201" y="3476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3" name="Oval 105"/>
              <p:cNvSpPr>
                <a:spLocks noChangeArrowheads="1"/>
              </p:cNvSpPr>
              <p:nvPr/>
            </p:nvSpPr>
            <p:spPr bwMode="auto">
              <a:xfrm rot="3416197">
                <a:off x="1428" y="346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4" name="Oval 106"/>
              <p:cNvSpPr>
                <a:spLocks noChangeArrowheads="1"/>
              </p:cNvSpPr>
              <p:nvPr/>
            </p:nvSpPr>
            <p:spPr bwMode="auto">
              <a:xfrm rot="2282516">
                <a:off x="1111" y="3203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5" name="Oval 107"/>
              <p:cNvSpPr>
                <a:spLocks noChangeArrowheads="1"/>
              </p:cNvSpPr>
              <p:nvPr/>
            </p:nvSpPr>
            <p:spPr bwMode="auto">
              <a:xfrm rot="81532727">
                <a:off x="1338" y="302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396" name="Group 108"/>
            <p:cNvGrpSpPr>
              <a:grpSpLocks/>
            </p:cNvGrpSpPr>
            <p:nvPr/>
          </p:nvGrpSpPr>
          <p:grpSpPr bwMode="auto">
            <a:xfrm>
              <a:off x="2064" y="3566"/>
              <a:ext cx="90" cy="107"/>
              <a:chOff x="2562" y="3475"/>
              <a:chExt cx="273" cy="380"/>
            </a:xfrm>
          </p:grpSpPr>
          <p:sp>
            <p:nvSpPr>
              <p:cNvPr id="12397" name="Arc 109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8" name="Oval 110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399" name="Group 111"/>
            <p:cNvGrpSpPr>
              <a:grpSpLocks/>
            </p:cNvGrpSpPr>
            <p:nvPr/>
          </p:nvGrpSpPr>
          <p:grpSpPr bwMode="auto">
            <a:xfrm>
              <a:off x="2109" y="3475"/>
              <a:ext cx="91" cy="198"/>
              <a:chOff x="2562" y="3475"/>
              <a:chExt cx="273" cy="380"/>
            </a:xfrm>
          </p:grpSpPr>
          <p:sp>
            <p:nvSpPr>
              <p:cNvPr id="12400" name="Arc 112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01" name="Oval 113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402" name="Group 114"/>
            <p:cNvGrpSpPr>
              <a:grpSpLocks/>
            </p:cNvGrpSpPr>
            <p:nvPr/>
          </p:nvGrpSpPr>
          <p:grpSpPr bwMode="auto">
            <a:xfrm flipH="1">
              <a:off x="2200" y="3521"/>
              <a:ext cx="91" cy="153"/>
              <a:chOff x="2562" y="3475"/>
              <a:chExt cx="273" cy="380"/>
            </a:xfrm>
          </p:grpSpPr>
          <p:sp>
            <p:nvSpPr>
              <p:cNvPr id="12403" name="Arc 115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04" name="Oval 116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405" name="Group 117"/>
            <p:cNvGrpSpPr>
              <a:grpSpLocks/>
            </p:cNvGrpSpPr>
            <p:nvPr/>
          </p:nvGrpSpPr>
          <p:grpSpPr bwMode="auto">
            <a:xfrm flipH="1">
              <a:off x="2245" y="3566"/>
              <a:ext cx="91" cy="107"/>
              <a:chOff x="2562" y="3475"/>
              <a:chExt cx="273" cy="380"/>
            </a:xfrm>
          </p:grpSpPr>
          <p:sp>
            <p:nvSpPr>
              <p:cNvPr id="12406" name="Arc 118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07" name="Oval 119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408" name="Group 120"/>
          <p:cNvGrpSpPr>
            <a:grpSpLocks/>
          </p:cNvGrpSpPr>
          <p:nvPr/>
        </p:nvGrpSpPr>
        <p:grpSpPr bwMode="auto">
          <a:xfrm>
            <a:off x="2268538" y="2133600"/>
            <a:ext cx="1512887" cy="1512888"/>
            <a:chOff x="1701" y="3113"/>
            <a:chExt cx="953" cy="953"/>
          </a:xfrm>
        </p:grpSpPr>
        <p:grpSp>
          <p:nvGrpSpPr>
            <p:cNvPr id="12409" name="Group 121"/>
            <p:cNvGrpSpPr>
              <a:grpSpLocks/>
            </p:cNvGrpSpPr>
            <p:nvPr/>
          </p:nvGrpSpPr>
          <p:grpSpPr bwMode="auto">
            <a:xfrm>
              <a:off x="1701" y="3113"/>
              <a:ext cx="953" cy="953"/>
              <a:chOff x="1111" y="2931"/>
              <a:chExt cx="953" cy="953"/>
            </a:xfrm>
          </p:grpSpPr>
          <p:sp>
            <p:nvSpPr>
              <p:cNvPr id="12410" name="Oval 122"/>
              <p:cNvSpPr>
                <a:spLocks noChangeArrowheads="1"/>
              </p:cNvSpPr>
              <p:nvPr/>
            </p:nvSpPr>
            <p:spPr bwMode="auto">
              <a:xfrm rot="-1181741">
                <a:off x="1565" y="3249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11" name="Oval 123"/>
              <p:cNvSpPr>
                <a:spLocks noChangeArrowheads="1"/>
              </p:cNvSpPr>
              <p:nvPr/>
            </p:nvSpPr>
            <p:spPr bwMode="auto">
              <a:xfrm rot="-2966198">
                <a:off x="1201" y="3476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12" name="Oval 124"/>
              <p:cNvSpPr>
                <a:spLocks noChangeArrowheads="1"/>
              </p:cNvSpPr>
              <p:nvPr/>
            </p:nvSpPr>
            <p:spPr bwMode="auto">
              <a:xfrm rot="3416197">
                <a:off x="1428" y="346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13" name="Oval 125"/>
              <p:cNvSpPr>
                <a:spLocks noChangeArrowheads="1"/>
              </p:cNvSpPr>
              <p:nvPr/>
            </p:nvSpPr>
            <p:spPr bwMode="auto">
              <a:xfrm rot="2282516">
                <a:off x="1111" y="3203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14" name="Oval 126"/>
              <p:cNvSpPr>
                <a:spLocks noChangeArrowheads="1"/>
              </p:cNvSpPr>
              <p:nvPr/>
            </p:nvSpPr>
            <p:spPr bwMode="auto">
              <a:xfrm rot="81532727">
                <a:off x="1338" y="302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415" name="Group 127"/>
            <p:cNvGrpSpPr>
              <a:grpSpLocks/>
            </p:cNvGrpSpPr>
            <p:nvPr/>
          </p:nvGrpSpPr>
          <p:grpSpPr bwMode="auto">
            <a:xfrm>
              <a:off x="2064" y="3566"/>
              <a:ext cx="90" cy="107"/>
              <a:chOff x="2562" y="3475"/>
              <a:chExt cx="273" cy="380"/>
            </a:xfrm>
          </p:grpSpPr>
          <p:sp>
            <p:nvSpPr>
              <p:cNvPr id="12416" name="Arc 128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17" name="Oval 129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418" name="Group 130"/>
            <p:cNvGrpSpPr>
              <a:grpSpLocks/>
            </p:cNvGrpSpPr>
            <p:nvPr/>
          </p:nvGrpSpPr>
          <p:grpSpPr bwMode="auto">
            <a:xfrm>
              <a:off x="2109" y="3475"/>
              <a:ext cx="91" cy="198"/>
              <a:chOff x="2562" y="3475"/>
              <a:chExt cx="273" cy="380"/>
            </a:xfrm>
          </p:grpSpPr>
          <p:sp>
            <p:nvSpPr>
              <p:cNvPr id="12419" name="Arc 131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20" name="Oval 132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421" name="Group 133"/>
            <p:cNvGrpSpPr>
              <a:grpSpLocks/>
            </p:cNvGrpSpPr>
            <p:nvPr/>
          </p:nvGrpSpPr>
          <p:grpSpPr bwMode="auto">
            <a:xfrm flipH="1">
              <a:off x="2200" y="3521"/>
              <a:ext cx="91" cy="153"/>
              <a:chOff x="2562" y="3475"/>
              <a:chExt cx="273" cy="380"/>
            </a:xfrm>
          </p:grpSpPr>
          <p:sp>
            <p:nvSpPr>
              <p:cNvPr id="12422" name="Arc 134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23" name="Oval 135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424" name="Group 136"/>
            <p:cNvGrpSpPr>
              <a:grpSpLocks/>
            </p:cNvGrpSpPr>
            <p:nvPr/>
          </p:nvGrpSpPr>
          <p:grpSpPr bwMode="auto">
            <a:xfrm flipH="1">
              <a:off x="2245" y="3566"/>
              <a:ext cx="91" cy="107"/>
              <a:chOff x="2562" y="3475"/>
              <a:chExt cx="273" cy="380"/>
            </a:xfrm>
          </p:grpSpPr>
          <p:sp>
            <p:nvSpPr>
              <p:cNvPr id="12425" name="Arc 137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26" name="Oval 138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427" name="Group 139"/>
          <p:cNvGrpSpPr>
            <a:grpSpLocks/>
          </p:cNvGrpSpPr>
          <p:nvPr/>
        </p:nvGrpSpPr>
        <p:grpSpPr bwMode="auto">
          <a:xfrm>
            <a:off x="684213" y="2133600"/>
            <a:ext cx="1512887" cy="1512888"/>
            <a:chOff x="1701" y="3113"/>
            <a:chExt cx="953" cy="953"/>
          </a:xfrm>
        </p:grpSpPr>
        <p:grpSp>
          <p:nvGrpSpPr>
            <p:cNvPr id="12428" name="Group 140"/>
            <p:cNvGrpSpPr>
              <a:grpSpLocks/>
            </p:cNvGrpSpPr>
            <p:nvPr/>
          </p:nvGrpSpPr>
          <p:grpSpPr bwMode="auto">
            <a:xfrm>
              <a:off x="1701" y="3113"/>
              <a:ext cx="953" cy="953"/>
              <a:chOff x="1111" y="2931"/>
              <a:chExt cx="953" cy="953"/>
            </a:xfrm>
          </p:grpSpPr>
          <p:sp>
            <p:nvSpPr>
              <p:cNvPr id="12429" name="Oval 141"/>
              <p:cNvSpPr>
                <a:spLocks noChangeArrowheads="1"/>
              </p:cNvSpPr>
              <p:nvPr/>
            </p:nvSpPr>
            <p:spPr bwMode="auto">
              <a:xfrm rot="-1181741">
                <a:off x="1565" y="3249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30" name="Oval 142"/>
              <p:cNvSpPr>
                <a:spLocks noChangeArrowheads="1"/>
              </p:cNvSpPr>
              <p:nvPr/>
            </p:nvSpPr>
            <p:spPr bwMode="auto">
              <a:xfrm rot="-2966198">
                <a:off x="1201" y="3476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31" name="Oval 143"/>
              <p:cNvSpPr>
                <a:spLocks noChangeArrowheads="1"/>
              </p:cNvSpPr>
              <p:nvPr/>
            </p:nvSpPr>
            <p:spPr bwMode="auto">
              <a:xfrm rot="3416197">
                <a:off x="1428" y="346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32" name="Oval 144"/>
              <p:cNvSpPr>
                <a:spLocks noChangeArrowheads="1"/>
              </p:cNvSpPr>
              <p:nvPr/>
            </p:nvSpPr>
            <p:spPr bwMode="auto">
              <a:xfrm rot="2282516">
                <a:off x="1111" y="3203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33" name="Oval 145"/>
              <p:cNvSpPr>
                <a:spLocks noChangeArrowheads="1"/>
              </p:cNvSpPr>
              <p:nvPr/>
            </p:nvSpPr>
            <p:spPr bwMode="auto">
              <a:xfrm rot="81532727">
                <a:off x="1338" y="302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434" name="Group 146"/>
            <p:cNvGrpSpPr>
              <a:grpSpLocks/>
            </p:cNvGrpSpPr>
            <p:nvPr/>
          </p:nvGrpSpPr>
          <p:grpSpPr bwMode="auto">
            <a:xfrm>
              <a:off x="2064" y="3566"/>
              <a:ext cx="90" cy="107"/>
              <a:chOff x="2562" y="3475"/>
              <a:chExt cx="273" cy="380"/>
            </a:xfrm>
          </p:grpSpPr>
          <p:sp>
            <p:nvSpPr>
              <p:cNvPr id="12435" name="Arc 147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36" name="Oval 148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437" name="Group 149"/>
            <p:cNvGrpSpPr>
              <a:grpSpLocks/>
            </p:cNvGrpSpPr>
            <p:nvPr/>
          </p:nvGrpSpPr>
          <p:grpSpPr bwMode="auto">
            <a:xfrm>
              <a:off x="2109" y="3475"/>
              <a:ext cx="91" cy="198"/>
              <a:chOff x="2562" y="3475"/>
              <a:chExt cx="273" cy="380"/>
            </a:xfrm>
          </p:grpSpPr>
          <p:sp>
            <p:nvSpPr>
              <p:cNvPr id="12438" name="Arc 150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39" name="Oval 151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440" name="Group 152"/>
            <p:cNvGrpSpPr>
              <a:grpSpLocks/>
            </p:cNvGrpSpPr>
            <p:nvPr/>
          </p:nvGrpSpPr>
          <p:grpSpPr bwMode="auto">
            <a:xfrm flipH="1">
              <a:off x="2200" y="3521"/>
              <a:ext cx="91" cy="153"/>
              <a:chOff x="2562" y="3475"/>
              <a:chExt cx="273" cy="380"/>
            </a:xfrm>
          </p:grpSpPr>
          <p:sp>
            <p:nvSpPr>
              <p:cNvPr id="12441" name="Arc 153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42" name="Oval 154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443" name="Group 155"/>
            <p:cNvGrpSpPr>
              <a:grpSpLocks/>
            </p:cNvGrpSpPr>
            <p:nvPr/>
          </p:nvGrpSpPr>
          <p:grpSpPr bwMode="auto">
            <a:xfrm flipH="1">
              <a:off x="2245" y="3566"/>
              <a:ext cx="91" cy="107"/>
              <a:chOff x="2562" y="3475"/>
              <a:chExt cx="273" cy="380"/>
            </a:xfrm>
          </p:grpSpPr>
          <p:sp>
            <p:nvSpPr>
              <p:cNvPr id="12444" name="Arc 156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45" name="Oval 157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446" name="Group 158"/>
          <p:cNvGrpSpPr>
            <a:grpSpLocks/>
          </p:cNvGrpSpPr>
          <p:nvPr/>
        </p:nvGrpSpPr>
        <p:grpSpPr bwMode="auto">
          <a:xfrm>
            <a:off x="3852863" y="2133600"/>
            <a:ext cx="1512887" cy="1512888"/>
            <a:chOff x="1701" y="3113"/>
            <a:chExt cx="953" cy="953"/>
          </a:xfrm>
        </p:grpSpPr>
        <p:grpSp>
          <p:nvGrpSpPr>
            <p:cNvPr id="12447" name="Group 159"/>
            <p:cNvGrpSpPr>
              <a:grpSpLocks/>
            </p:cNvGrpSpPr>
            <p:nvPr/>
          </p:nvGrpSpPr>
          <p:grpSpPr bwMode="auto">
            <a:xfrm>
              <a:off x="1701" y="3113"/>
              <a:ext cx="953" cy="953"/>
              <a:chOff x="1111" y="2931"/>
              <a:chExt cx="953" cy="953"/>
            </a:xfrm>
          </p:grpSpPr>
          <p:sp>
            <p:nvSpPr>
              <p:cNvPr id="12448" name="Oval 160"/>
              <p:cNvSpPr>
                <a:spLocks noChangeArrowheads="1"/>
              </p:cNvSpPr>
              <p:nvPr/>
            </p:nvSpPr>
            <p:spPr bwMode="auto">
              <a:xfrm rot="-1181741">
                <a:off x="1565" y="3249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49" name="Oval 161"/>
              <p:cNvSpPr>
                <a:spLocks noChangeArrowheads="1"/>
              </p:cNvSpPr>
              <p:nvPr/>
            </p:nvSpPr>
            <p:spPr bwMode="auto">
              <a:xfrm rot="-2966198">
                <a:off x="1201" y="3476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50" name="Oval 162"/>
              <p:cNvSpPr>
                <a:spLocks noChangeArrowheads="1"/>
              </p:cNvSpPr>
              <p:nvPr/>
            </p:nvSpPr>
            <p:spPr bwMode="auto">
              <a:xfrm rot="3416197">
                <a:off x="1428" y="346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51" name="Oval 163"/>
              <p:cNvSpPr>
                <a:spLocks noChangeArrowheads="1"/>
              </p:cNvSpPr>
              <p:nvPr/>
            </p:nvSpPr>
            <p:spPr bwMode="auto">
              <a:xfrm rot="2282516">
                <a:off x="1111" y="3203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52" name="Oval 164"/>
              <p:cNvSpPr>
                <a:spLocks noChangeArrowheads="1"/>
              </p:cNvSpPr>
              <p:nvPr/>
            </p:nvSpPr>
            <p:spPr bwMode="auto">
              <a:xfrm rot="81532727">
                <a:off x="1338" y="302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453" name="Group 165"/>
            <p:cNvGrpSpPr>
              <a:grpSpLocks/>
            </p:cNvGrpSpPr>
            <p:nvPr/>
          </p:nvGrpSpPr>
          <p:grpSpPr bwMode="auto">
            <a:xfrm>
              <a:off x="2064" y="3566"/>
              <a:ext cx="90" cy="107"/>
              <a:chOff x="2562" y="3475"/>
              <a:chExt cx="273" cy="380"/>
            </a:xfrm>
          </p:grpSpPr>
          <p:sp>
            <p:nvSpPr>
              <p:cNvPr id="12454" name="Arc 166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55" name="Oval 167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456" name="Group 168"/>
            <p:cNvGrpSpPr>
              <a:grpSpLocks/>
            </p:cNvGrpSpPr>
            <p:nvPr/>
          </p:nvGrpSpPr>
          <p:grpSpPr bwMode="auto">
            <a:xfrm>
              <a:off x="2109" y="3475"/>
              <a:ext cx="91" cy="198"/>
              <a:chOff x="2562" y="3475"/>
              <a:chExt cx="273" cy="380"/>
            </a:xfrm>
          </p:grpSpPr>
          <p:sp>
            <p:nvSpPr>
              <p:cNvPr id="12457" name="Arc 169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58" name="Oval 170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459" name="Group 171"/>
            <p:cNvGrpSpPr>
              <a:grpSpLocks/>
            </p:cNvGrpSpPr>
            <p:nvPr/>
          </p:nvGrpSpPr>
          <p:grpSpPr bwMode="auto">
            <a:xfrm flipH="1">
              <a:off x="2200" y="3521"/>
              <a:ext cx="91" cy="153"/>
              <a:chOff x="2562" y="3475"/>
              <a:chExt cx="273" cy="380"/>
            </a:xfrm>
          </p:grpSpPr>
          <p:sp>
            <p:nvSpPr>
              <p:cNvPr id="12460" name="Arc 172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61" name="Oval 173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462" name="Group 174"/>
            <p:cNvGrpSpPr>
              <a:grpSpLocks/>
            </p:cNvGrpSpPr>
            <p:nvPr/>
          </p:nvGrpSpPr>
          <p:grpSpPr bwMode="auto">
            <a:xfrm flipH="1">
              <a:off x="2245" y="3566"/>
              <a:ext cx="91" cy="107"/>
              <a:chOff x="2562" y="3475"/>
              <a:chExt cx="273" cy="380"/>
            </a:xfrm>
          </p:grpSpPr>
          <p:sp>
            <p:nvSpPr>
              <p:cNvPr id="12463" name="Arc 175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64" name="Oval 176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465" name="Group 177"/>
          <p:cNvGrpSpPr>
            <a:grpSpLocks/>
          </p:cNvGrpSpPr>
          <p:nvPr/>
        </p:nvGrpSpPr>
        <p:grpSpPr bwMode="auto">
          <a:xfrm>
            <a:off x="5292725" y="2133600"/>
            <a:ext cx="1512888" cy="1512888"/>
            <a:chOff x="1701" y="3113"/>
            <a:chExt cx="953" cy="953"/>
          </a:xfrm>
        </p:grpSpPr>
        <p:grpSp>
          <p:nvGrpSpPr>
            <p:cNvPr id="12466" name="Group 178"/>
            <p:cNvGrpSpPr>
              <a:grpSpLocks/>
            </p:cNvGrpSpPr>
            <p:nvPr/>
          </p:nvGrpSpPr>
          <p:grpSpPr bwMode="auto">
            <a:xfrm>
              <a:off x="1701" y="3113"/>
              <a:ext cx="953" cy="953"/>
              <a:chOff x="1111" y="2931"/>
              <a:chExt cx="953" cy="953"/>
            </a:xfrm>
          </p:grpSpPr>
          <p:sp>
            <p:nvSpPr>
              <p:cNvPr id="12467" name="Oval 179"/>
              <p:cNvSpPr>
                <a:spLocks noChangeArrowheads="1"/>
              </p:cNvSpPr>
              <p:nvPr/>
            </p:nvSpPr>
            <p:spPr bwMode="auto">
              <a:xfrm rot="-1181741">
                <a:off x="1565" y="3249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68" name="Oval 180"/>
              <p:cNvSpPr>
                <a:spLocks noChangeArrowheads="1"/>
              </p:cNvSpPr>
              <p:nvPr/>
            </p:nvSpPr>
            <p:spPr bwMode="auto">
              <a:xfrm rot="-2966198">
                <a:off x="1201" y="3476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69" name="Oval 181"/>
              <p:cNvSpPr>
                <a:spLocks noChangeArrowheads="1"/>
              </p:cNvSpPr>
              <p:nvPr/>
            </p:nvSpPr>
            <p:spPr bwMode="auto">
              <a:xfrm rot="3416197">
                <a:off x="1428" y="346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70" name="Oval 182"/>
              <p:cNvSpPr>
                <a:spLocks noChangeArrowheads="1"/>
              </p:cNvSpPr>
              <p:nvPr/>
            </p:nvSpPr>
            <p:spPr bwMode="auto">
              <a:xfrm rot="2282516">
                <a:off x="1111" y="3203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71" name="Oval 183"/>
              <p:cNvSpPr>
                <a:spLocks noChangeArrowheads="1"/>
              </p:cNvSpPr>
              <p:nvPr/>
            </p:nvSpPr>
            <p:spPr bwMode="auto">
              <a:xfrm rot="81532727">
                <a:off x="1338" y="302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472" name="Group 184"/>
            <p:cNvGrpSpPr>
              <a:grpSpLocks/>
            </p:cNvGrpSpPr>
            <p:nvPr/>
          </p:nvGrpSpPr>
          <p:grpSpPr bwMode="auto">
            <a:xfrm>
              <a:off x="2064" y="3566"/>
              <a:ext cx="90" cy="107"/>
              <a:chOff x="2562" y="3475"/>
              <a:chExt cx="273" cy="380"/>
            </a:xfrm>
          </p:grpSpPr>
          <p:sp>
            <p:nvSpPr>
              <p:cNvPr id="12473" name="Arc 185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74" name="Oval 186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475" name="Group 187"/>
            <p:cNvGrpSpPr>
              <a:grpSpLocks/>
            </p:cNvGrpSpPr>
            <p:nvPr/>
          </p:nvGrpSpPr>
          <p:grpSpPr bwMode="auto">
            <a:xfrm>
              <a:off x="2109" y="3475"/>
              <a:ext cx="91" cy="198"/>
              <a:chOff x="2562" y="3475"/>
              <a:chExt cx="273" cy="380"/>
            </a:xfrm>
          </p:grpSpPr>
          <p:sp>
            <p:nvSpPr>
              <p:cNvPr id="12476" name="Arc 188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77" name="Oval 189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478" name="Group 190"/>
            <p:cNvGrpSpPr>
              <a:grpSpLocks/>
            </p:cNvGrpSpPr>
            <p:nvPr/>
          </p:nvGrpSpPr>
          <p:grpSpPr bwMode="auto">
            <a:xfrm flipH="1">
              <a:off x="2200" y="3521"/>
              <a:ext cx="91" cy="153"/>
              <a:chOff x="2562" y="3475"/>
              <a:chExt cx="273" cy="380"/>
            </a:xfrm>
          </p:grpSpPr>
          <p:sp>
            <p:nvSpPr>
              <p:cNvPr id="12479" name="Arc 191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80" name="Oval 192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481" name="Group 193"/>
            <p:cNvGrpSpPr>
              <a:grpSpLocks/>
            </p:cNvGrpSpPr>
            <p:nvPr/>
          </p:nvGrpSpPr>
          <p:grpSpPr bwMode="auto">
            <a:xfrm flipH="1">
              <a:off x="2245" y="3566"/>
              <a:ext cx="91" cy="107"/>
              <a:chOff x="2562" y="3475"/>
              <a:chExt cx="273" cy="380"/>
            </a:xfrm>
          </p:grpSpPr>
          <p:sp>
            <p:nvSpPr>
              <p:cNvPr id="12482" name="Arc 194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83" name="Oval 195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484" name="Group 196"/>
          <p:cNvGrpSpPr>
            <a:grpSpLocks/>
          </p:cNvGrpSpPr>
          <p:nvPr/>
        </p:nvGrpSpPr>
        <p:grpSpPr bwMode="auto">
          <a:xfrm>
            <a:off x="2339975" y="3502025"/>
            <a:ext cx="1512888" cy="1512888"/>
            <a:chOff x="1701" y="3113"/>
            <a:chExt cx="953" cy="953"/>
          </a:xfrm>
        </p:grpSpPr>
        <p:grpSp>
          <p:nvGrpSpPr>
            <p:cNvPr id="12485" name="Group 197"/>
            <p:cNvGrpSpPr>
              <a:grpSpLocks/>
            </p:cNvGrpSpPr>
            <p:nvPr/>
          </p:nvGrpSpPr>
          <p:grpSpPr bwMode="auto">
            <a:xfrm>
              <a:off x="1701" y="3113"/>
              <a:ext cx="953" cy="953"/>
              <a:chOff x="1111" y="2931"/>
              <a:chExt cx="953" cy="953"/>
            </a:xfrm>
          </p:grpSpPr>
          <p:sp>
            <p:nvSpPr>
              <p:cNvPr id="12486" name="Oval 198"/>
              <p:cNvSpPr>
                <a:spLocks noChangeArrowheads="1"/>
              </p:cNvSpPr>
              <p:nvPr/>
            </p:nvSpPr>
            <p:spPr bwMode="auto">
              <a:xfrm rot="-1181741">
                <a:off x="1565" y="3249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87" name="Oval 199"/>
              <p:cNvSpPr>
                <a:spLocks noChangeArrowheads="1"/>
              </p:cNvSpPr>
              <p:nvPr/>
            </p:nvSpPr>
            <p:spPr bwMode="auto">
              <a:xfrm rot="-2966198">
                <a:off x="1201" y="3476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88" name="Oval 200"/>
              <p:cNvSpPr>
                <a:spLocks noChangeArrowheads="1"/>
              </p:cNvSpPr>
              <p:nvPr/>
            </p:nvSpPr>
            <p:spPr bwMode="auto">
              <a:xfrm rot="3416197">
                <a:off x="1428" y="346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89" name="Oval 201"/>
              <p:cNvSpPr>
                <a:spLocks noChangeArrowheads="1"/>
              </p:cNvSpPr>
              <p:nvPr/>
            </p:nvSpPr>
            <p:spPr bwMode="auto">
              <a:xfrm rot="2282516">
                <a:off x="1111" y="3203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0" name="Oval 202"/>
              <p:cNvSpPr>
                <a:spLocks noChangeArrowheads="1"/>
              </p:cNvSpPr>
              <p:nvPr/>
            </p:nvSpPr>
            <p:spPr bwMode="auto">
              <a:xfrm rot="81532727">
                <a:off x="1338" y="302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491" name="Group 203"/>
            <p:cNvGrpSpPr>
              <a:grpSpLocks/>
            </p:cNvGrpSpPr>
            <p:nvPr/>
          </p:nvGrpSpPr>
          <p:grpSpPr bwMode="auto">
            <a:xfrm>
              <a:off x="2064" y="3566"/>
              <a:ext cx="90" cy="107"/>
              <a:chOff x="2562" y="3475"/>
              <a:chExt cx="273" cy="380"/>
            </a:xfrm>
          </p:grpSpPr>
          <p:sp>
            <p:nvSpPr>
              <p:cNvPr id="12492" name="Arc 204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3" name="Oval 205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494" name="Group 206"/>
            <p:cNvGrpSpPr>
              <a:grpSpLocks/>
            </p:cNvGrpSpPr>
            <p:nvPr/>
          </p:nvGrpSpPr>
          <p:grpSpPr bwMode="auto">
            <a:xfrm>
              <a:off x="2109" y="3475"/>
              <a:ext cx="91" cy="198"/>
              <a:chOff x="2562" y="3475"/>
              <a:chExt cx="273" cy="380"/>
            </a:xfrm>
          </p:grpSpPr>
          <p:sp>
            <p:nvSpPr>
              <p:cNvPr id="12495" name="Arc 207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6" name="Oval 208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497" name="Group 209"/>
            <p:cNvGrpSpPr>
              <a:grpSpLocks/>
            </p:cNvGrpSpPr>
            <p:nvPr/>
          </p:nvGrpSpPr>
          <p:grpSpPr bwMode="auto">
            <a:xfrm flipH="1">
              <a:off x="2200" y="3521"/>
              <a:ext cx="91" cy="153"/>
              <a:chOff x="2562" y="3475"/>
              <a:chExt cx="273" cy="380"/>
            </a:xfrm>
          </p:grpSpPr>
          <p:sp>
            <p:nvSpPr>
              <p:cNvPr id="12498" name="Arc 210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9" name="Oval 211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500" name="Group 212"/>
            <p:cNvGrpSpPr>
              <a:grpSpLocks/>
            </p:cNvGrpSpPr>
            <p:nvPr/>
          </p:nvGrpSpPr>
          <p:grpSpPr bwMode="auto">
            <a:xfrm flipH="1">
              <a:off x="2245" y="3566"/>
              <a:ext cx="91" cy="107"/>
              <a:chOff x="2562" y="3475"/>
              <a:chExt cx="273" cy="380"/>
            </a:xfrm>
          </p:grpSpPr>
          <p:sp>
            <p:nvSpPr>
              <p:cNvPr id="12501" name="Arc 213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02" name="Oval 214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503" name="Group 215"/>
          <p:cNvGrpSpPr>
            <a:grpSpLocks/>
          </p:cNvGrpSpPr>
          <p:nvPr/>
        </p:nvGrpSpPr>
        <p:grpSpPr bwMode="auto">
          <a:xfrm>
            <a:off x="684213" y="3502025"/>
            <a:ext cx="1512887" cy="1512888"/>
            <a:chOff x="1701" y="3113"/>
            <a:chExt cx="953" cy="953"/>
          </a:xfrm>
        </p:grpSpPr>
        <p:grpSp>
          <p:nvGrpSpPr>
            <p:cNvPr id="12504" name="Group 216"/>
            <p:cNvGrpSpPr>
              <a:grpSpLocks/>
            </p:cNvGrpSpPr>
            <p:nvPr/>
          </p:nvGrpSpPr>
          <p:grpSpPr bwMode="auto">
            <a:xfrm>
              <a:off x="1701" y="3113"/>
              <a:ext cx="953" cy="953"/>
              <a:chOff x="1111" y="2931"/>
              <a:chExt cx="953" cy="953"/>
            </a:xfrm>
          </p:grpSpPr>
          <p:sp>
            <p:nvSpPr>
              <p:cNvPr id="12505" name="Oval 217"/>
              <p:cNvSpPr>
                <a:spLocks noChangeArrowheads="1"/>
              </p:cNvSpPr>
              <p:nvPr/>
            </p:nvSpPr>
            <p:spPr bwMode="auto">
              <a:xfrm rot="-1181741">
                <a:off x="1565" y="3249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06" name="Oval 218"/>
              <p:cNvSpPr>
                <a:spLocks noChangeArrowheads="1"/>
              </p:cNvSpPr>
              <p:nvPr/>
            </p:nvSpPr>
            <p:spPr bwMode="auto">
              <a:xfrm rot="-2966198">
                <a:off x="1201" y="3476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07" name="Oval 219"/>
              <p:cNvSpPr>
                <a:spLocks noChangeArrowheads="1"/>
              </p:cNvSpPr>
              <p:nvPr/>
            </p:nvSpPr>
            <p:spPr bwMode="auto">
              <a:xfrm rot="3416197">
                <a:off x="1428" y="346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08" name="Oval 220"/>
              <p:cNvSpPr>
                <a:spLocks noChangeArrowheads="1"/>
              </p:cNvSpPr>
              <p:nvPr/>
            </p:nvSpPr>
            <p:spPr bwMode="auto">
              <a:xfrm rot="2282516">
                <a:off x="1111" y="3203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09" name="Oval 221"/>
              <p:cNvSpPr>
                <a:spLocks noChangeArrowheads="1"/>
              </p:cNvSpPr>
              <p:nvPr/>
            </p:nvSpPr>
            <p:spPr bwMode="auto">
              <a:xfrm rot="81532727">
                <a:off x="1338" y="302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510" name="Group 222"/>
            <p:cNvGrpSpPr>
              <a:grpSpLocks/>
            </p:cNvGrpSpPr>
            <p:nvPr/>
          </p:nvGrpSpPr>
          <p:grpSpPr bwMode="auto">
            <a:xfrm>
              <a:off x="2064" y="3566"/>
              <a:ext cx="90" cy="107"/>
              <a:chOff x="2562" y="3475"/>
              <a:chExt cx="273" cy="380"/>
            </a:xfrm>
          </p:grpSpPr>
          <p:sp>
            <p:nvSpPr>
              <p:cNvPr id="12511" name="Arc 223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12" name="Oval 224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513" name="Group 225"/>
            <p:cNvGrpSpPr>
              <a:grpSpLocks/>
            </p:cNvGrpSpPr>
            <p:nvPr/>
          </p:nvGrpSpPr>
          <p:grpSpPr bwMode="auto">
            <a:xfrm>
              <a:off x="2109" y="3475"/>
              <a:ext cx="91" cy="198"/>
              <a:chOff x="2562" y="3475"/>
              <a:chExt cx="273" cy="380"/>
            </a:xfrm>
          </p:grpSpPr>
          <p:sp>
            <p:nvSpPr>
              <p:cNvPr id="12514" name="Arc 226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15" name="Oval 227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516" name="Group 228"/>
            <p:cNvGrpSpPr>
              <a:grpSpLocks/>
            </p:cNvGrpSpPr>
            <p:nvPr/>
          </p:nvGrpSpPr>
          <p:grpSpPr bwMode="auto">
            <a:xfrm flipH="1">
              <a:off x="2200" y="3521"/>
              <a:ext cx="91" cy="153"/>
              <a:chOff x="2562" y="3475"/>
              <a:chExt cx="273" cy="380"/>
            </a:xfrm>
          </p:grpSpPr>
          <p:sp>
            <p:nvSpPr>
              <p:cNvPr id="12517" name="Arc 229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18" name="Oval 230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519" name="Group 231"/>
            <p:cNvGrpSpPr>
              <a:grpSpLocks/>
            </p:cNvGrpSpPr>
            <p:nvPr/>
          </p:nvGrpSpPr>
          <p:grpSpPr bwMode="auto">
            <a:xfrm flipH="1">
              <a:off x="2245" y="3566"/>
              <a:ext cx="91" cy="107"/>
              <a:chOff x="2562" y="3475"/>
              <a:chExt cx="273" cy="380"/>
            </a:xfrm>
          </p:grpSpPr>
          <p:sp>
            <p:nvSpPr>
              <p:cNvPr id="12520" name="Arc 232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21" name="Oval 233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522" name="Group 234"/>
          <p:cNvGrpSpPr>
            <a:grpSpLocks/>
          </p:cNvGrpSpPr>
          <p:nvPr/>
        </p:nvGrpSpPr>
        <p:grpSpPr bwMode="auto">
          <a:xfrm>
            <a:off x="3852863" y="3502025"/>
            <a:ext cx="1512887" cy="1512888"/>
            <a:chOff x="1701" y="3113"/>
            <a:chExt cx="953" cy="953"/>
          </a:xfrm>
        </p:grpSpPr>
        <p:grpSp>
          <p:nvGrpSpPr>
            <p:cNvPr id="12523" name="Group 235"/>
            <p:cNvGrpSpPr>
              <a:grpSpLocks/>
            </p:cNvGrpSpPr>
            <p:nvPr/>
          </p:nvGrpSpPr>
          <p:grpSpPr bwMode="auto">
            <a:xfrm>
              <a:off x="1701" y="3113"/>
              <a:ext cx="953" cy="953"/>
              <a:chOff x="1111" y="2931"/>
              <a:chExt cx="953" cy="953"/>
            </a:xfrm>
          </p:grpSpPr>
          <p:sp>
            <p:nvSpPr>
              <p:cNvPr id="12524" name="Oval 236"/>
              <p:cNvSpPr>
                <a:spLocks noChangeArrowheads="1"/>
              </p:cNvSpPr>
              <p:nvPr/>
            </p:nvSpPr>
            <p:spPr bwMode="auto">
              <a:xfrm rot="-1181741">
                <a:off x="1565" y="3249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25" name="Oval 237"/>
              <p:cNvSpPr>
                <a:spLocks noChangeArrowheads="1"/>
              </p:cNvSpPr>
              <p:nvPr/>
            </p:nvSpPr>
            <p:spPr bwMode="auto">
              <a:xfrm rot="-2966198">
                <a:off x="1201" y="3476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26" name="Oval 238"/>
              <p:cNvSpPr>
                <a:spLocks noChangeArrowheads="1"/>
              </p:cNvSpPr>
              <p:nvPr/>
            </p:nvSpPr>
            <p:spPr bwMode="auto">
              <a:xfrm rot="3416197">
                <a:off x="1428" y="346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27" name="Oval 239"/>
              <p:cNvSpPr>
                <a:spLocks noChangeArrowheads="1"/>
              </p:cNvSpPr>
              <p:nvPr/>
            </p:nvSpPr>
            <p:spPr bwMode="auto">
              <a:xfrm rot="2282516">
                <a:off x="1111" y="3203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28" name="Oval 240"/>
              <p:cNvSpPr>
                <a:spLocks noChangeArrowheads="1"/>
              </p:cNvSpPr>
              <p:nvPr/>
            </p:nvSpPr>
            <p:spPr bwMode="auto">
              <a:xfrm rot="81532727">
                <a:off x="1338" y="302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529" name="Group 241"/>
            <p:cNvGrpSpPr>
              <a:grpSpLocks/>
            </p:cNvGrpSpPr>
            <p:nvPr/>
          </p:nvGrpSpPr>
          <p:grpSpPr bwMode="auto">
            <a:xfrm>
              <a:off x="2064" y="3566"/>
              <a:ext cx="90" cy="107"/>
              <a:chOff x="2562" y="3475"/>
              <a:chExt cx="273" cy="380"/>
            </a:xfrm>
          </p:grpSpPr>
          <p:sp>
            <p:nvSpPr>
              <p:cNvPr id="12530" name="Arc 242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31" name="Oval 243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532" name="Group 244"/>
            <p:cNvGrpSpPr>
              <a:grpSpLocks/>
            </p:cNvGrpSpPr>
            <p:nvPr/>
          </p:nvGrpSpPr>
          <p:grpSpPr bwMode="auto">
            <a:xfrm>
              <a:off x="2109" y="3475"/>
              <a:ext cx="91" cy="198"/>
              <a:chOff x="2562" y="3475"/>
              <a:chExt cx="273" cy="380"/>
            </a:xfrm>
          </p:grpSpPr>
          <p:sp>
            <p:nvSpPr>
              <p:cNvPr id="12533" name="Arc 245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34" name="Oval 246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535" name="Group 247"/>
            <p:cNvGrpSpPr>
              <a:grpSpLocks/>
            </p:cNvGrpSpPr>
            <p:nvPr/>
          </p:nvGrpSpPr>
          <p:grpSpPr bwMode="auto">
            <a:xfrm flipH="1">
              <a:off x="2200" y="3521"/>
              <a:ext cx="91" cy="153"/>
              <a:chOff x="2562" y="3475"/>
              <a:chExt cx="273" cy="380"/>
            </a:xfrm>
          </p:grpSpPr>
          <p:sp>
            <p:nvSpPr>
              <p:cNvPr id="12536" name="Arc 248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37" name="Oval 249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538" name="Group 250"/>
            <p:cNvGrpSpPr>
              <a:grpSpLocks/>
            </p:cNvGrpSpPr>
            <p:nvPr/>
          </p:nvGrpSpPr>
          <p:grpSpPr bwMode="auto">
            <a:xfrm flipH="1">
              <a:off x="2245" y="3566"/>
              <a:ext cx="91" cy="107"/>
              <a:chOff x="2562" y="3475"/>
              <a:chExt cx="273" cy="380"/>
            </a:xfrm>
          </p:grpSpPr>
          <p:sp>
            <p:nvSpPr>
              <p:cNvPr id="12539" name="Arc 251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40" name="Oval 252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560" name="Group 272"/>
          <p:cNvGrpSpPr>
            <a:grpSpLocks/>
          </p:cNvGrpSpPr>
          <p:nvPr/>
        </p:nvGrpSpPr>
        <p:grpSpPr bwMode="auto">
          <a:xfrm>
            <a:off x="6877050" y="836613"/>
            <a:ext cx="1512888" cy="1512887"/>
            <a:chOff x="1701" y="3113"/>
            <a:chExt cx="953" cy="953"/>
          </a:xfrm>
        </p:grpSpPr>
        <p:grpSp>
          <p:nvGrpSpPr>
            <p:cNvPr id="12561" name="Group 273"/>
            <p:cNvGrpSpPr>
              <a:grpSpLocks/>
            </p:cNvGrpSpPr>
            <p:nvPr/>
          </p:nvGrpSpPr>
          <p:grpSpPr bwMode="auto">
            <a:xfrm>
              <a:off x="1701" y="3113"/>
              <a:ext cx="953" cy="953"/>
              <a:chOff x="1111" y="2931"/>
              <a:chExt cx="953" cy="953"/>
            </a:xfrm>
          </p:grpSpPr>
          <p:sp>
            <p:nvSpPr>
              <p:cNvPr id="12562" name="Oval 274"/>
              <p:cNvSpPr>
                <a:spLocks noChangeArrowheads="1"/>
              </p:cNvSpPr>
              <p:nvPr/>
            </p:nvSpPr>
            <p:spPr bwMode="auto">
              <a:xfrm rot="-1181741">
                <a:off x="1565" y="3249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63" name="Oval 275"/>
              <p:cNvSpPr>
                <a:spLocks noChangeArrowheads="1"/>
              </p:cNvSpPr>
              <p:nvPr/>
            </p:nvSpPr>
            <p:spPr bwMode="auto">
              <a:xfrm rot="-2966198">
                <a:off x="1201" y="3476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64" name="Oval 276"/>
              <p:cNvSpPr>
                <a:spLocks noChangeArrowheads="1"/>
              </p:cNvSpPr>
              <p:nvPr/>
            </p:nvSpPr>
            <p:spPr bwMode="auto">
              <a:xfrm rot="3416197">
                <a:off x="1428" y="346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65" name="Oval 277"/>
              <p:cNvSpPr>
                <a:spLocks noChangeArrowheads="1"/>
              </p:cNvSpPr>
              <p:nvPr/>
            </p:nvSpPr>
            <p:spPr bwMode="auto">
              <a:xfrm rot="2282516">
                <a:off x="1111" y="3203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66" name="Oval 278"/>
              <p:cNvSpPr>
                <a:spLocks noChangeArrowheads="1"/>
              </p:cNvSpPr>
              <p:nvPr/>
            </p:nvSpPr>
            <p:spPr bwMode="auto">
              <a:xfrm rot="81532727">
                <a:off x="1338" y="302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567" name="Group 279"/>
            <p:cNvGrpSpPr>
              <a:grpSpLocks/>
            </p:cNvGrpSpPr>
            <p:nvPr/>
          </p:nvGrpSpPr>
          <p:grpSpPr bwMode="auto">
            <a:xfrm>
              <a:off x="2064" y="3566"/>
              <a:ext cx="90" cy="107"/>
              <a:chOff x="2562" y="3475"/>
              <a:chExt cx="273" cy="380"/>
            </a:xfrm>
          </p:grpSpPr>
          <p:sp>
            <p:nvSpPr>
              <p:cNvPr id="12568" name="Arc 280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69" name="Oval 281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570" name="Group 282"/>
            <p:cNvGrpSpPr>
              <a:grpSpLocks/>
            </p:cNvGrpSpPr>
            <p:nvPr/>
          </p:nvGrpSpPr>
          <p:grpSpPr bwMode="auto">
            <a:xfrm>
              <a:off x="2109" y="3475"/>
              <a:ext cx="91" cy="198"/>
              <a:chOff x="2562" y="3475"/>
              <a:chExt cx="273" cy="380"/>
            </a:xfrm>
          </p:grpSpPr>
          <p:sp>
            <p:nvSpPr>
              <p:cNvPr id="12571" name="Arc 283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72" name="Oval 284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573" name="Group 285"/>
            <p:cNvGrpSpPr>
              <a:grpSpLocks/>
            </p:cNvGrpSpPr>
            <p:nvPr/>
          </p:nvGrpSpPr>
          <p:grpSpPr bwMode="auto">
            <a:xfrm flipH="1">
              <a:off x="2200" y="3521"/>
              <a:ext cx="91" cy="153"/>
              <a:chOff x="2562" y="3475"/>
              <a:chExt cx="273" cy="380"/>
            </a:xfrm>
          </p:grpSpPr>
          <p:sp>
            <p:nvSpPr>
              <p:cNvPr id="12574" name="Arc 286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75" name="Oval 287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576" name="Group 288"/>
            <p:cNvGrpSpPr>
              <a:grpSpLocks/>
            </p:cNvGrpSpPr>
            <p:nvPr/>
          </p:nvGrpSpPr>
          <p:grpSpPr bwMode="auto">
            <a:xfrm flipH="1">
              <a:off x="2245" y="3566"/>
              <a:ext cx="91" cy="107"/>
              <a:chOff x="2562" y="3475"/>
              <a:chExt cx="273" cy="380"/>
            </a:xfrm>
          </p:grpSpPr>
          <p:sp>
            <p:nvSpPr>
              <p:cNvPr id="12577" name="Arc 289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78" name="Oval 290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579" name="Group 291"/>
          <p:cNvGrpSpPr>
            <a:grpSpLocks/>
          </p:cNvGrpSpPr>
          <p:nvPr/>
        </p:nvGrpSpPr>
        <p:grpSpPr bwMode="auto">
          <a:xfrm>
            <a:off x="6877050" y="2133600"/>
            <a:ext cx="1512888" cy="1512888"/>
            <a:chOff x="1701" y="3113"/>
            <a:chExt cx="953" cy="953"/>
          </a:xfrm>
        </p:grpSpPr>
        <p:grpSp>
          <p:nvGrpSpPr>
            <p:cNvPr id="12580" name="Group 292"/>
            <p:cNvGrpSpPr>
              <a:grpSpLocks/>
            </p:cNvGrpSpPr>
            <p:nvPr/>
          </p:nvGrpSpPr>
          <p:grpSpPr bwMode="auto">
            <a:xfrm>
              <a:off x="1701" y="3113"/>
              <a:ext cx="953" cy="953"/>
              <a:chOff x="1111" y="2931"/>
              <a:chExt cx="953" cy="953"/>
            </a:xfrm>
          </p:grpSpPr>
          <p:sp>
            <p:nvSpPr>
              <p:cNvPr id="12581" name="Oval 293"/>
              <p:cNvSpPr>
                <a:spLocks noChangeArrowheads="1"/>
              </p:cNvSpPr>
              <p:nvPr/>
            </p:nvSpPr>
            <p:spPr bwMode="auto">
              <a:xfrm rot="-1181741">
                <a:off x="1565" y="3249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82" name="Oval 294"/>
              <p:cNvSpPr>
                <a:spLocks noChangeArrowheads="1"/>
              </p:cNvSpPr>
              <p:nvPr/>
            </p:nvSpPr>
            <p:spPr bwMode="auto">
              <a:xfrm rot="-2966198">
                <a:off x="1201" y="3476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83" name="Oval 295"/>
              <p:cNvSpPr>
                <a:spLocks noChangeArrowheads="1"/>
              </p:cNvSpPr>
              <p:nvPr/>
            </p:nvSpPr>
            <p:spPr bwMode="auto">
              <a:xfrm rot="3416197">
                <a:off x="1428" y="346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84" name="Oval 296"/>
              <p:cNvSpPr>
                <a:spLocks noChangeArrowheads="1"/>
              </p:cNvSpPr>
              <p:nvPr/>
            </p:nvSpPr>
            <p:spPr bwMode="auto">
              <a:xfrm rot="2282516">
                <a:off x="1111" y="3203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85" name="Oval 297"/>
              <p:cNvSpPr>
                <a:spLocks noChangeArrowheads="1"/>
              </p:cNvSpPr>
              <p:nvPr/>
            </p:nvSpPr>
            <p:spPr bwMode="auto">
              <a:xfrm rot="81532727">
                <a:off x="1338" y="302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586" name="Group 298"/>
            <p:cNvGrpSpPr>
              <a:grpSpLocks/>
            </p:cNvGrpSpPr>
            <p:nvPr/>
          </p:nvGrpSpPr>
          <p:grpSpPr bwMode="auto">
            <a:xfrm>
              <a:off x="2064" y="3566"/>
              <a:ext cx="90" cy="107"/>
              <a:chOff x="2562" y="3475"/>
              <a:chExt cx="273" cy="380"/>
            </a:xfrm>
          </p:grpSpPr>
          <p:sp>
            <p:nvSpPr>
              <p:cNvPr id="12587" name="Arc 299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88" name="Oval 300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589" name="Group 301"/>
            <p:cNvGrpSpPr>
              <a:grpSpLocks/>
            </p:cNvGrpSpPr>
            <p:nvPr/>
          </p:nvGrpSpPr>
          <p:grpSpPr bwMode="auto">
            <a:xfrm>
              <a:off x="2109" y="3475"/>
              <a:ext cx="91" cy="198"/>
              <a:chOff x="2562" y="3475"/>
              <a:chExt cx="273" cy="380"/>
            </a:xfrm>
          </p:grpSpPr>
          <p:sp>
            <p:nvSpPr>
              <p:cNvPr id="12590" name="Arc 302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1" name="Oval 303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592" name="Group 304"/>
            <p:cNvGrpSpPr>
              <a:grpSpLocks/>
            </p:cNvGrpSpPr>
            <p:nvPr/>
          </p:nvGrpSpPr>
          <p:grpSpPr bwMode="auto">
            <a:xfrm flipH="1">
              <a:off x="2200" y="3521"/>
              <a:ext cx="91" cy="153"/>
              <a:chOff x="2562" y="3475"/>
              <a:chExt cx="273" cy="380"/>
            </a:xfrm>
          </p:grpSpPr>
          <p:sp>
            <p:nvSpPr>
              <p:cNvPr id="12593" name="Arc 305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4" name="Oval 306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595" name="Group 307"/>
            <p:cNvGrpSpPr>
              <a:grpSpLocks/>
            </p:cNvGrpSpPr>
            <p:nvPr/>
          </p:nvGrpSpPr>
          <p:grpSpPr bwMode="auto">
            <a:xfrm flipH="1">
              <a:off x="2245" y="3566"/>
              <a:ext cx="91" cy="107"/>
              <a:chOff x="2562" y="3475"/>
              <a:chExt cx="273" cy="380"/>
            </a:xfrm>
          </p:grpSpPr>
          <p:sp>
            <p:nvSpPr>
              <p:cNvPr id="12596" name="Arc 308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7" name="Oval 309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55650" y="1268413"/>
            <a:ext cx="8569325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dirty="0">
                <a:cs typeface="宋体" pitchFamily="2" charset="-122"/>
              </a:rPr>
              <a:t>春天  奇怪  代表  院子  爱护</a:t>
            </a:r>
          </a:p>
          <a:p>
            <a:pPr algn="l"/>
            <a:endParaRPr lang="zh-CN" altLang="en-US" sz="1800" dirty="0">
              <a:cs typeface="宋体" pitchFamily="2" charset="-122"/>
            </a:endParaRPr>
          </a:p>
          <a:p>
            <a:pPr algn="l"/>
            <a:endParaRPr lang="zh-CN" altLang="en-US" sz="1800" dirty="0">
              <a:cs typeface="宋体" pitchFamily="2" charset="-122"/>
            </a:endParaRPr>
          </a:p>
          <a:p>
            <a:pPr algn="l"/>
            <a:r>
              <a:rPr lang="zh-CN" altLang="en-US" dirty="0">
                <a:cs typeface="宋体" pitchFamily="2" charset="-122"/>
              </a:rPr>
              <a:t>特别  昨天  今天  作业  布置</a:t>
            </a:r>
          </a:p>
          <a:p>
            <a:pPr algn="l"/>
            <a:endParaRPr lang="zh-CN" altLang="en-US" sz="1800" dirty="0">
              <a:cs typeface="宋体" pitchFamily="2" charset="-122"/>
            </a:endParaRPr>
          </a:p>
          <a:p>
            <a:pPr algn="l"/>
            <a:endParaRPr lang="zh-CN" altLang="en-US" sz="1800" dirty="0">
              <a:cs typeface="宋体" pitchFamily="2" charset="-122"/>
            </a:endParaRPr>
          </a:p>
          <a:p>
            <a:pPr algn="l"/>
            <a:r>
              <a:rPr lang="zh-CN" altLang="en-US" dirty="0">
                <a:cs typeface="宋体" pitchFamily="2" charset="-122"/>
              </a:rPr>
              <a:t>应该  展开  最好</a:t>
            </a:r>
          </a:p>
          <a:p>
            <a:pPr algn="l"/>
            <a:endParaRPr lang="zh-CN" altLang="en-US" sz="1800" dirty="0">
              <a:cs typeface="宋体" pitchFamily="2" charset="-122"/>
            </a:endParaRPr>
          </a:p>
          <a:p>
            <a:pPr algn="l"/>
            <a:endParaRPr lang="zh-CN" altLang="en-US" sz="1800" dirty="0">
              <a:cs typeface="宋体" pitchFamily="2" charset="-122"/>
            </a:endParaRPr>
          </a:p>
          <a:p>
            <a:pPr algn="l"/>
            <a:r>
              <a:rPr lang="zh-CN" altLang="en-US" dirty="0">
                <a:cs typeface="宋体" pitchFamily="2" charset="-122"/>
              </a:rPr>
              <a:t>课桌里     一幅画    玉兰花</a:t>
            </a:r>
          </a:p>
        </p:txBody>
      </p:sp>
      <p:sp>
        <p:nvSpPr>
          <p:cNvPr id="12693" name="Text Box 405"/>
          <p:cNvSpPr txBox="1">
            <a:spLocks noChangeArrowheads="1"/>
          </p:cNvSpPr>
          <p:nvPr/>
        </p:nvSpPr>
        <p:spPr bwMode="auto">
          <a:xfrm>
            <a:off x="-612775" y="0"/>
            <a:ext cx="43926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AA4C9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000" dirty="0">
                <a:solidFill>
                  <a:srgbClr val="FF0000"/>
                </a:solidFill>
                <a:cs typeface="宋体" pitchFamily="2" charset="-122"/>
              </a:rPr>
              <a:t>第一关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-0.25209 0.0736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04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L -0.36615 0.141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16" y="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7 L -0.52378 0.2363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3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98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70469 0.3414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43" y="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7 L -0.87014 0.425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5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507" y="2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-0.24409 0.0733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05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-0.37396 0.1208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24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98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 L -0.53159 0.1942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24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80" y="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7283 0.2993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24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24" y="1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 L -0.85434 0.3518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25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726" y="1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96296E-6 L -0.2717 0.0472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2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76" y="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37396 0.1416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24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98" y="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6296E-6 L -0.53941 0.19421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25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79" y="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59259E-6 L -0.2165 -0.0155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25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-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56302 0.00532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25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60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-0.87014 -0.01551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26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507" y="-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0" y="1989138"/>
            <a:ext cx="9144000" cy="214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5400" dirty="0">
                <a:cs typeface="宋体" pitchFamily="2" charset="-122"/>
              </a:rPr>
              <a:t> </a:t>
            </a:r>
            <a:r>
              <a:rPr lang="en-US" altLang="zh-CN" sz="5400" u="sng" dirty="0">
                <a:cs typeface="宋体" pitchFamily="2" charset="-122"/>
              </a:rPr>
              <a:t>            </a:t>
            </a:r>
            <a:r>
              <a:rPr lang="zh-CN" altLang="en-US" sz="5400" dirty="0">
                <a:cs typeface="宋体" pitchFamily="2" charset="-122"/>
              </a:rPr>
              <a:t>的作业  </a:t>
            </a:r>
            <a:r>
              <a:rPr lang="zh-CN" altLang="en-US" sz="5400" u="sng" dirty="0">
                <a:cs typeface="宋体" pitchFamily="2" charset="-122"/>
              </a:rPr>
              <a:t>          </a:t>
            </a:r>
            <a:r>
              <a:rPr lang="zh-CN" altLang="en-US" sz="5400" dirty="0">
                <a:cs typeface="宋体" pitchFamily="2" charset="-122"/>
              </a:rPr>
              <a:t>的桃花 </a:t>
            </a:r>
          </a:p>
          <a:p>
            <a:pPr algn="l">
              <a:spcBef>
                <a:spcPct val="50000"/>
              </a:spcBef>
            </a:pPr>
            <a:r>
              <a:rPr lang="zh-CN" altLang="en-US" sz="5400" dirty="0">
                <a:cs typeface="宋体" pitchFamily="2" charset="-122"/>
              </a:rPr>
              <a:t> </a:t>
            </a:r>
            <a:r>
              <a:rPr lang="zh-CN" altLang="en-US" sz="5400" u="sng" dirty="0">
                <a:cs typeface="宋体" pitchFamily="2" charset="-122"/>
              </a:rPr>
              <a:t>            </a:t>
            </a:r>
            <a:r>
              <a:rPr lang="zh-CN" altLang="en-US" sz="5400" dirty="0">
                <a:cs typeface="宋体" pitchFamily="2" charset="-122"/>
              </a:rPr>
              <a:t>的桑叶  </a:t>
            </a:r>
            <a:r>
              <a:rPr lang="zh-CN" altLang="en-US" sz="5400" u="sng" dirty="0">
                <a:cs typeface="宋体" pitchFamily="2" charset="-122"/>
              </a:rPr>
              <a:t>          </a:t>
            </a:r>
            <a:r>
              <a:rPr lang="zh-CN" altLang="en-US" sz="5400" dirty="0">
                <a:cs typeface="宋体" pitchFamily="2" charset="-122"/>
              </a:rPr>
              <a:t>的柳枝 </a:t>
            </a:r>
          </a:p>
        </p:txBody>
      </p:sp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755650" y="1484313"/>
            <a:ext cx="1512888" cy="1512887"/>
            <a:chOff x="1701" y="3113"/>
            <a:chExt cx="953" cy="953"/>
          </a:xfrm>
        </p:grpSpPr>
        <p:grpSp>
          <p:nvGrpSpPr>
            <p:cNvPr id="13318" name="Group 6"/>
            <p:cNvGrpSpPr>
              <a:grpSpLocks/>
            </p:cNvGrpSpPr>
            <p:nvPr/>
          </p:nvGrpSpPr>
          <p:grpSpPr bwMode="auto">
            <a:xfrm>
              <a:off x="1701" y="3113"/>
              <a:ext cx="953" cy="953"/>
              <a:chOff x="1111" y="2931"/>
              <a:chExt cx="953" cy="953"/>
            </a:xfrm>
          </p:grpSpPr>
          <p:sp>
            <p:nvSpPr>
              <p:cNvPr id="13319" name="Oval 7"/>
              <p:cNvSpPr>
                <a:spLocks noChangeArrowheads="1"/>
              </p:cNvSpPr>
              <p:nvPr/>
            </p:nvSpPr>
            <p:spPr bwMode="auto">
              <a:xfrm rot="-1181741">
                <a:off x="1565" y="3249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0" name="Oval 8"/>
              <p:cNvSpPr>
                <a:spLocks noChangeArrowheads="1"/>
              </p:cNvSpPr>
              <p:nvPr/>
            </p:nvSpPr>
            <p:spPr bwMode="auto">
              <a:xfrm rot="-2966198">
                <a:off x="1201" y="3476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1" name="Oval 9"/>
              <p:cNvSpPr>
                <a:spLocks noChangeArrowheads="1"/>
              </p:cNvSpPr>
              <p:nvPr/>
            </p:nvSpPr>
            <p:spPr bwMode="auto">
              <a:xfrm rot="3416197">
                <a:off x="1428" y="346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2" name="Oval 10"/>
              <p:cNvSpPr>
                <a:spLocks noChangeArrowheads="1"/>
              </p:cNvSpPr>
              <p:nvPr/>
            </p:nvSpPr>
            <p:spPr bwMode="auto">
              <a:xfrm rot="2282516">
                <a:off x="1111" y="3203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3" name="Oval 11"/>
              <p:cNvSpPr>
                <a:spLocks noChangeArrowheads="1"/>
              </p:cNvSpPr>
              <p:nvPr/>
            </p:nvSpPr>
            <p:spPr bwMode="auto">
              <a:xfrm rot="81532727">
                <a:off x="1338" y="302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324" name="Group 12"/>
            <p:cNvGrpSpPr>
              <a:grpSpLocks/>
            </p:cNvGrpSpPr>
            <p:nvPr/>
          </p:nvGrpSpPr>
          <p:grpSpPr bwMode="auto">
            <a:xfrm>
              <a:off x="2064" y="3566"/>
              <a:ext cx="90" cy="107"/>
              <a:chOff x="2562" y="3475"/>
              <a:chExt cx="273" cy="380"/>
            </a:xfrm>
          </p:grpSpPr>
          <p:sp>
            <p:nvSpPr>
              <p:cNvPr id="13325" name="Arc 13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6" name="Oval 14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327" name="Group 15"/>
            <p:cNvGrpSpPr>
              <a:grpSpLocks/>
            </p:cNvGrpSpPr>
            <p:nvPr/>
          </p:nvGrpSpPr>
          <p:grpSpPr bwMode="auto">
            <a:xfrm>
              <a:off x="2109" y="3475"/>
              <a:ext cx="91" cy="198"/>
              <a:chOff x="2562" y="3475"/>
              <a:chExt cx="273" cy="380"/>
            </a:xfrm>
          </p:grpSpPr>
          <p:sp>
            <p:nvSpPr>
              <p:cNvPr id="13328" name="Arc 16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9" name="Oval 17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330" name="Group 18"/>
            <p:cNvGrpSpPr>
              <a:grpSpLocks/>
            </p:cNvGrpSpPr>
            <p:nvPr/>
          </p:nvGrpSpPr>
          <p:grpSpPr bwMode="auto">
            <a:xfrm flipH="1">
              <a:off x="2200" y="3521"/>
              <a:ext cx="91" cy="153"/>
              <a:chOff x="2562" y="3475"/>
              <a:chExt cx="273" cy="380"/>
            </a:xfrm>
          </p:grpSpPr>
          <p:sp>
            <p:nvSpPr>
              <p:cNvPr id="13331" name="Arc 19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2" name="Oval 20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333" name="Group 21"/>
            <p:cNvGrpSpPr>
              <a:grpSpLocks/>
            </p:cNvGrpSpPr>
            <p:nvPr/>
          </p:nvGrpSpPr>
          <p:grpSpPr bwMode="auto">
            <a:xfrm flipH="1">
              <a:off x="2245" y="3566"/>
              <a:ext cx="91" cy="107"/>
              <a:chOff x="2562" y="3475"/>
              <a:chExt cx="273" cy="380"/>
            </a:xfrm>
          </p:grpSpPr>
          <p:sp>
            <p:nvSpPr>
              <p:cNvPr id="13334" name="Arc 22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5" name="Oval 23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3336" name="Group 24"/>
          <p:cNvGrpSpPr>
            <a:grpSpLocks/>
          </p:cNvGrpSpPr>
          <p:nvPr/>
        </p:nvGrpSpPr>
        <p:grpSpPr bwMode="auto">
          <a:xfrm>
            <a:off x="5292725" y="1412875"/>
            <a:ext cx="1512888" cy="1512888"/>
            <a:chOff x="1701" y="3113"/>
            <a:chExt cx="953" cy="953"/>
          </a:xfrm>
        </p:grpSpPr>
        <p:grpSp>
          <p:nvGrpSpPr>
            <p:cNvPr id="13337" name="Group 25"/>
            <p:cNvGrpSpPr>
              <a:grpSpLocks/>
            </p:cNvGrpSpPr>
            <p:nvPr/>
          </p:nvGrpSpPr>
          <p:grpSpPr bwMode="auto">
            <a:xfrm>
              <a:off x="1701" y="3113"/>
              <a:ext cx="953" cy="953"/>
              <a:chOff x="1111" y="2931"/>
              <a:chExt cx="953" cy="953"/>
            </a:xfrm>
          </p:grpSpPr>
          <p:sp>
            <p:nvSpPr>
              <p:cNvPr id="13338" name="Oval 26"/>
              <p:cNvSpPr>
                <a:spLocks noChangeArrowheads="1"/>
              </p:cNvSpPr>
              <p:nvPr/>
            </p:nvSpPr>
            <p:spPr bwMode="auto">
              <a:xfrm rot="-1181741">
                <a:off x="1565" y="3249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9" name="Oval 27"/>
              <p:cNvSpPr>
                <a:spLocks noChangeArrowheads="1"/>
              </p:cNvSpPr>
              <p:nvPr/>
            </p:nvSpPr>
            <p:spPr bwMode="auto">
              <a:xfrm rot="-2966198">
                <a:off x="1201" y="3476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0" name="Oval 28"/>
              <p:cNvSpPr>
                <a:spLocks noChangeArrowheads="1"/>
              </p:cNvSpPr>
              <p:nvPr/>
            </p:nvSpPr>
            <p:spPr bwMode="auto">
              <a:xfrm rot="3416197">
                <a:off x="1428" y="346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1" name="Oval 29"/>
              <p:cNvSpPr>
                <a:spLocks noChangeArrowheads="1"/>
              </p:cNvSpPr>
              <p:nvPr/>
            </p:nvSpPr>
            <p:spPr bwMode="auto">
              <a:xfrm rot="2282516">
                <a:off x="1111" y="3203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2" name="Oval 30"/>
              <p:cNvSpPr>
                <a:spLocks noChangeArrowheads="1"/>
              </p:cNvSpPr>
              <p:nvPr/>
            </p:nvSpPr>
            <p:spPr bwMode="auto">
              <a:xfrm rot="81532727">
                <a:off x="1338" y="302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343" name="Group 31"/>
            <p:cNvGrpSpPr>
              <a:grpSpLocks/>
            </p:cNvGrpSpPr>
            <p:nvPr/>
          </p:nvGrpSpPr>
          <p:grpSpPr bwMode="auto">
            <a:xfrm>
              <a:off x="2064" y="3566"/>
              <a:ext cx="90" cy="107"/>
              <a:chOff x="2562" y="3475"/>
              <a:chExt cx="273" cy="380"/>
            </a:xfrm>
          </p:grpSpPr>
          <p:sp>
            <p:nvSpPr>
              <p:cNvPr id="13344" name="Arc 32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5" name="Oval 33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346" name="Group 34"/>
            <p:cNvGrpSpPr>
              <a:grpSpLocks/>
            </p:cNvGrpSpPr>
            <p:nvPr/>
          </p:nvGrpSpPr>
          <p:grpSpPr bwMode="auto">
            <a:xfrm>
              <a:off x="2109" y="3475"/>
              <a:ext cx="91" cy="198"/>
              <a:chOff x="2562" y="3475"/>
              <a:chExt cx="273" cy="380"/>
            </a:xfrm>
          </p:grpSpPr>
          <p:sp>
            <p:nvSpPr>
              <p:cNvPr id="13347" name="Arc 35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8" name="Oval 36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349" name="Group 37"/>
            <p:cNvGrpSpPr>
              <a:grpSpLocks/>
            </p:cNvGrpSpPr>
            <p:nvPr/>
          </p:nvGrpSpPr>
          <p:grpSpPr bwMode="auto">
            <a:xfrm flipH="1">
              <a:off x="2200" y="3521"/>
              <a:ext cx="91" cy="153"/>
              <a:chOff x="2562" y="3475"/>
              <a:chExt cx="273" cy="380"/>
            </a:xfrm>
          </p:grpSpPr>
          <p:sp>
            <p:nvSpPr>
              <p:cNvPr id="13350" name="Arc 38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1" name="Oval 39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352" name="Group 40"/>
            <p:cNvGrpSpPr>
              <a:grpSpLocks/>
            </p:cNvGrpSpPr>
            <p:nvPr/>
          </p:nvGrpSpPr>
          <p:grpSpPr bwMode="auto">
            <a:xfrm flipH="1">
              <a:off x="2245" y="3566"/>
              <a:ext cx="91" cy="107"/>
              <a:chOff x="2562" y="3475"/>
              <a:chExt cx="273" cy="380"/>
            </a:xfrm>
          </p:grpSpPr>
          <p:sp>
            <p:nvSpPr>
              <p:cNvPr id="13353" name="Arc 41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4" name="Oval 42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3355" name="Group 43"/>
          <p:cNvGrpSpPr>
            <a:grpSpLocks/>
          </p:cNvGrpSpPr>
          <p:nvPr/>
        </p:nvGrpSpPr>
        <p:grpSpPr bwMode="auto">
          <a:xfrm>
            <a:off x="755650" y="2924175"/>
            <a:ext cx="1512888" cy="1512888"/>
            <a:chOff x="1701" y="3113"/>
            <a:chExt cx="953" cy="953"/>
          </a:xfrm>
        </p:grpSpPr>
        <p:grpSp>
          <p:nvGrpSpPr>
            <p:cNvPr id="13356" name="Group 44"/>
            <p:cNvGrpSpPr>
              <a:grpSpLocks/>
            </p:cNvGrpSpPr>
            <p:nvPr/>
          </p:nvGrpSpPr>
          <p:grpSpPr bwMode="auto">
            <a:xfrm>
              <a:off x="1701" y="3113"/>
              <a:ext cx="953" cy="953"/>
              <a:chOff x="1111" y="2931"/>
              <a:chExt cx="953" cy="953"/>
            </a:xfrm>
          </p:grpSpPr>
          <p:sp>
            <p:nvSpPr>
              <p:cNvPr id="13357" name="Oval 45"/>
              <p:cNvSpPr>
                <a:spLocks noChangeArrowheads="1"/>
              </p:cNvSpPr>
              <p:nvPr/>
            </p:nvSpPr>
            <p:spPr bwMode="auto">
              <a:xfrm rot="-1181741">
                <a:off x="1565" y="3249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8" name="Oval 46"/>
              <p:cNvSpPr>
                <a:spLocks noChangeArrowheads="1"/>
              </p:cNvSpPr>
              <p:nvPr/>
            </p:nvSpPr>
            <p:spPr bwMode="auto">
              <a:xfrm rot="-2966198">
                <a:off x="1201" y="3476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9" name="Oval 47"/>
              <p:cNvSpPr>
                <a:spLocks noChangeArrowheads="1"/>
              </p:cNvSpPr>
              <p:nvPr/>
            </p:nvSpPr>
            <p:spPr bwMode="auto">
              <a:xfrm rot="3416197">
                <a:off x="1428" y="346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0" name="Oval 48"/>
              <p:cNvSpPr>
                <a:spLocks noChangeArrowheads="1"/>
              </p:cNvSpPr>
              <p:nvPr/>
            </p:nvSpPr>
            <p:spPr bwMode="auto">
              <a:xfrm rot="2282516">
                <a:off x="1111" y="3203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1" name="Oval 49"/>
              <p:cNvSpPr>
                <a:spLocks noChangeArrowheads="1"/>
              </p:cNvSpPr>
              <p:nvPr/>
            </p:nvSpPr>
            <p:spPr bwMode="auto">
              <a:xfrm rot="81532727">
                <a:off x="1338" y="302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362" name="Group 50"/>
            <p:cNvGrpSpPr>
              <a:grpSpLocks/>
            </p:cNvGrpSpPr>
            <p:nvPr/>
          </p:nvGrpSpPr>
          <p:grpSpPr bwMode="auto">
            <a:xfrm>
              <a:off x="2064" y="3566"/>
              <a:ext cx="90" cy="107"/>
              <a:chOff x="2562" y="3475"/>
              <a:chExt cx="273" cy="380"/>
            </a:xfrm>
          </p:grpSpPr>
          <p:sp>
            <p:nvSpPr>
              <p:cNvPr id="13363" name="Arc 51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4" name="Oval 52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365" name="Group 53"/>
            <p:cNvGrpSpPr>
              <a:grpSpLocks/>
            </p:cNvGrpSpPr>
            <p:nvPr/>
          </p:nvGrpSpPr>
          <p:grpSpPr bwMode="auto">
            <a:xfrm>
              <a:off x="2109" y="3475"/>
              <a:ext cx="91" cy="198"/>
              <a:chOff x="2562" y="3475"/>
              <a:chExt cx="273" cy="380"/>
            </a:xfrm>
          </p:grpSpPr>
          <p:sp>
            <p:nvSpPr>
              <p:cNvPr id="13366" name="Arc 54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7" name="Oval 55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368" name="Group 56"/>
            <p:cNvGrpSpPr>
              <a:grpSpLocks/>
            </p:cNvGrpSpPr>
            <p:nvPr/>
          </p:nvGrpSpPr>
          <p:grpSpPr bwMode="auto">
            <a:xfrm flipH="1">
              <a:off x="2200" y="3521"/>
              <a:ext cx="91" cy="153"/>
              <a:chOff x="2562" y="3475"/>
              <a:chExt cx="273" cy="380"/>
            </a:xfrm>
          </p:grpSpPr>
          <p:sp>
            <p:nvSpPr>
              <p:cNvPr id="13369" name="Arc 57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0" name="Oval 58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371" name="Group 59"/>
            <p:cNvGrpSpPr>
              <a:grpSpLocks/>
            </p:cNvGrpSpPr>
            <p:nvPr/>
          </p:nvGrpSpPr>
          <p:grpSpPr bwMode="auto">
            <a:xfrm flipH="1">
              <a:off x="2245" y="3566"/>
              <a:ext cx="91" cy="107"/>
              <a:chOff x="2562" y="3475"/>
              <a:chExt cx="273" cy="380"/>
            </a:xfrm>
          </p:grpSpPr>
          <p:sp>
            <p:nvSpPr>
              <p:cNvPr id="13372" name="Arc 60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3" name="Oval 61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3374" name="Group 62"/>
          <p:cNvGrpSpPr>
            <a:grpSpLocks/>
          </p:cNvGrpSpPr>
          <p:nvPr/>
        </p:nvGrpSpPr>
        <p:grpSpPr bwMode="auto">
          <a:xfrm>
            <a:off x="5219700" y="2997200"/>
            <a:ext cx="1512888" cy="1512888"/>
            <a:chOff x="1701" y="3113"/>
            <a:chExt cx="953" cy="953"/>
          </a:xfrm>
        </p:grpSpPr>
        <p:grpSp>
          <p:nvGrpSpPr>
            <p:cNvPr id="13375" name="Group 63"/>
            <p:cNvGrpSpPr>
              <a:grpSpLocks/>
            </p:cNvGrpSpPr>
            <p:nvPr/>
          </p:nvGrpSpPr>
          <p:grpSpPr bwMode="auto">
            <a:xfrm>
              <a:off x="1701" y="3113"/>
              <a:ext cx="953" cy="953"/>
              <a:chOff x="1111" y="2931"/>
              <a:chExt cx="953" cy="953"/>
            </a:xfrm>
          </p:grpSpPr>
          <p:sp>
            <p:nvSpPr>
              <p:cNvPr id="13376" name="Oval 64"/>
              <p:cNvSpPr>
                <a:spLocks noChangeArrowheads="1"/>
              </p:cNvSpPr>
              <p:nvPr/>
            </p:nvSpPr>
            <p:spPr bwMode="auto">
              <a:xfrm rot="-1181741">
                <a:off x="1565" y="3249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7" name="Oval 65"/>
              <p:cNvSpPr>
                <a:spLocks noChangeArrowheads="1"/>
              </p:cNvSpPr>
              <p:nvPr/>
            </p:nvSpPr>
            <p:spPr bwMode="auto">
              <a:xfrm rot="-2966198">
                <a:off x="1201" y="3476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8" name="Oval 66"/>
              <p:cNvSpPr>
                <a:spLocks noChangeArrowheads="1"/>
              </p:cNvSpPr>
              <p:nvPr/>
            </p:nvSpPr>
            <p:spPr bwMode="auto">
              <a:xfrm rot="3416197">
                <a:off x="1428" y="346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9" name="Oval 67"/>
              <p:cNvSpPr>
                <a:spLocks noChangeArrowheads="1"/>
              </p:cNvSpPr>
              <p:nvPr/>
            </p:nvSpPr>
            <p:spPr bwMode="auto">
              <a:xfrm rot="2282516">
                <a:off x="1111" y="3203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80" name="Oval 68"/>
              <p:cNvSpPr>
                <a:spLocks noChangeArrowheads="1"/>
              </p:cNvSpPr>
              <p:nvPr/>
            </p:nvSpPr>
            <p:spPr bwMode="auto">
              <a:xfrm rot="81532727">
                <a:off x="1338" y="302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381" name="Group 69"/>
            <p:cNvGrpSpPr>
              <a:grpSpLocks/>
            </p:cNvGrpSpPr>
            <p:nvPr/>
          </p:nvGrpSpPr>
          <p:grpSpPr bwMode="auto">
            <a:xfrm>
              <a:off x="2064" y="3566"/>
              <a:ext cx="90" cy="107"/>
              <a:chOff x="2562" y="3475"/>
              <a:chExt cx="273" cy="380"/>
            </a:xfrm>
          </p:grpSpPr>
          <p:sp>
            <p:nvSpPr>
              <p:cNvPr id="13382" name="Arc 70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83" name="Oval 71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384" name="Group 72"/>
            <p:cNvGrpSpPr>
              <a:grpSpLocks/>
            </p:cNvGrpSpPr>
            <p:nvPr/>
          </p:nvGrpSpPr>
          <p:grpSpPr bwMode="auto">
            <a:xfrm>
              <a:off x="2109" y="3475"/>
              <a:ext cx="91" cy="198"/>
              <a:chOff x="2562" y="3475"/>
              <a:chExt cx="273" cy="380"/>
            </a:xfrm>
          </p:grpSpPr>
          <p:sp>
            <p:nvSpPr>
              <p:cNvPr id="13385" name="Arc 73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86" name="Oval 74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387" name="Group 75"/>
            <p:cNvGrpSpPr>
              <a:grpSpLocks/>
            </p:cNvGrpSpPr>
            <p:nvPr/>
          </p:nvGrpSpPr>
          <p:grpSpPr bwMode="auto">
            <a:xfrm flipH="1">
              <a:off x="2200" y="3521"/>
              <a:ext cx="91" cy="153"/>
              <a:chOff x="2562" y="3475"/>
              <a:chExt cx="273" cy="380"/>
            </a:xfrm>
          </p:grpSpPr>
          <p:sp>
            <p:nvSpPr>
              <p:cNvPr id="13388" name="Arc 76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89" name="Oval 77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390" name="Group 78"/>
            <p:cNvGrpSpPr>
              <a:grpSpLocks/>
            </p:cNvGrpSpPr>
            <p:nvPr/>
          </p:nvGrpSpPr>
          <p:grpSpPr bwMode="auto">
            <a:xfrm flipH="1">
              <a:off x="2245" y="3566"/>
              <a:ext cx="91" cy="107"/>
              <a:chOff x="2562" y="3475"/>
              <a:chExt cx="273" cy="380"/>
            </a:xfrm>
          </p:grpSpPr>
          <p:sp>
            <p:nvSpPr>
              <p:cNvPr id="13391" name="Arc 79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92" name="Oval 80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755650" y="1773238"/>
            <a:ext cx="15843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AA4C9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5400" dirty="0">
                <a:solidFill>
                  <a:srgbClr val="FF0000"/>
                </a:solidFill>
                <a:cs typeface="宋体" pitchFamily="2" charset="-122"/>
              </a:rPr>
              <a:t>特别</a:t>
            </a:r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5364163" y="1844675"/>
            <a:ext cx="15843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AA4C9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5400" dirty="0">
                <a:solidFill>
                  <a:srgbClr val="FF0000"/>
                </a:solidFill>
                <a:cs typeface="宋体" pitchFamily="2" charset="-122"/>
              </a:rPr>
              <a:t>红红</a:t>
            </a:r>
          </a:p>
        </p:txBody>
      </p: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755650" y="3068638"/>
            <a:ext cx="15843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AA4C9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5400" dirty="0">
                <a:solidFill>
                  <a:srgbClr val="FF0000"/>
                </a:solidFill>
                <a:cs typeface="宋体" pitchFamily="2" charset="-122"/>
              </a:rPr>
              <a:t>嫩嫩</a:t>
            </a:r>
          </a:p>
        </p:txBody>
      </p:sp>
      <p:sp>
        <p:nvSpPr>
          <p:cNvPr id="13396" name="Text Box 84"/>
          <p:cNvSpPr txBox="1">
            <a:spLocks noChangeArrowheads="1"/>
          </p:cNvSpPr>
          <p:nvPr/>
        </p:nvSpPr>
        <p:spPr bwMode="auto">
          <a:xfrm>
            <a:off x="5219700" y="3068638"/>
            <a:ext cx="15843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AA4C9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5400" dirty="0">
                <a:solidFill>
                  <a:srgbClr val="FF0000"/>
                </a:solidFill>
                <a:cs typeface="宋体" pitchFamily="2" charset="-122"/>
              </a:rPr>
              <a:t>细细</a:t>
            </a:r>
          </a:p>
        </p:txBody>
      </p:sp>
      <p:sp>
        <p:nvSpPr>
          <p:cNvPr id="13454" name="Text Box 142"/>
          <p:cNvSpPr txBox="1">
            <a:spLocks noChangeArrowheads="1"/>
          </p:cNvSpPr>
          <p:nvPr/>
        </p:nvSpPr>
        <p:spPr bwMode="auto">
          <a:xfrm>
            <a:off x="-396875" y="0"/>
            <a:ext cx="43926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AA4C9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000" dirty="0">
                <a:solidFill>
                  <a:srgbClr val="FF0000"/>
                </a:solidFill>
                <a:cs typeface="宋体" pitchFamily="2" charset="-122"/>
              </a:rPr>
              <a:t>第二关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-0.87014 -0.0155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507" y="-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-0.87014 -0.0155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507" y="-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-0.87014 -0.0155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507" y="-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-0.87014 -0.0155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3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507" y="-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93" grpId="0"/>
      <p:bldP spid="13394" grpId="0"/>
      <p:bldP spid="13395" grpId="0"/>
      <p:bldP spid="133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77" name="Group 41"/>
          <p:cNvGrpSpPr>
            <a:grpSpLocks/>
          </p:cNvGrpSpPr>
          <p:nvPr/>
        </p:nvGrpSpPr>
        <p:grpSpPr bwMode="auto">
          <a:xfrm>
            <a:off x="2355222" y="1484947"/>
            <a:ext cx="1512887" cy="1512887"/>
            <a:chOff x="1701" y="3113"/>
            <a:chExt cx="953" cy="953"/>
          </a:xfrm>
        </p:grpSpPr>
        <p:grpSp>
          <p:nvGrpSpPr>
            <p:cNvPr id="14378" name="Group 42"/>
            <p:cNvGrpSpPr>
              <a:grpSpLocks/>
            </p:cNvGrpSpPr>
            <p:nvPr/>
          </p:nvGrpSpPr>
          <p:grpSpPr bwMode="auto">
            <a:xfrm>
              <a:off x="1701" y="3113"/>
              <a:ext cx="953" cy="953"/>
              <a:chOff x="1111" y="2931"/>
              <a:chExt cx="953" cy="953"/>
            </a:xfrm>
          </p:grpSpPr>
          <p:sp>
            <p:nvSpPr>
              <p:cNvPr id="14379" name="Oval 43"/>
              <p:cNvSpPr>
                <a:spLocks noChangeArrowheads="1"/>
              </p:cNvSpPr>
              <p:nvPr/>
            </p:nvSpPr>
            <p:spPr bwMode="auto">
              <a:xfrm rot="-1181741">
                <a:off x="1565" y="3249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0" name="Oval 44"/>
              <p:cNvSpPr>
                <a:spLocks noChangeArrowheads="1"/>
              </p:cNvSpPr>
              <p:nvPr/>
            </p:nvSpPr>
            <p:spPr bwMode="auto">
              <a:xfrm rot="-2966198">
                <a:off x="1201" y="3476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1" name="Oval 45"/>
              <p:cNvSpPr>
                <a:spLocks noChangeArrowheads="1"/>
              </p:cNvSpPr>
              <p:nvPr/>
            </p:nvSpPr>
            <p:spPr bwMode="auto">
              <a:xfrm rot="3416197">
                <a:off x="1428" y="346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2" name="Oval 46"/>
              <p:cNvSpPr>
                <a:spLocks noChangeArrowheads="1"/>
              </p:cNvSpPr>
              <p:nvPr/>
            </p:nvSpPr>
            <p:spPr bwMode="auto">
              <a:xfrm rot="2282516">
                <a:off x="1111" y="3203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3" name="Oval 47"/>
              <p:cNvSpPr>
                <a:spLocks noChangeArrowheads="1"/>
              </p:cNvSpPr>
              <p:nvPr/>
            </p:nvSpPr>
            <p:spPr bwMode="auto">
              <a:xfrm rot="81532727">
                <a:off x="1338" y="302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84" name="Group 48"/>
            <p:cNvGrpSpPr>
              <a:grpSpLocks/>
            </p:cNvGrpSpPr>
            <p:nvPr/>
          </p:nvGrpSpPr>
          <p:grpSpPr bwMode="auto">
            <a:xfrm>
              <a:off x="2064" y="3566"/>
              <a:ext cx="90" cy="107"/>
              <a:chOff x="2562" y="3475"/>
              <a:chExt cx="273" cy="380"/>
            </a:xfrm>
          </p:grpSpPr>
          <p:sp>
            <p:nvSpPr>
              <p:cNvPr id="14385" name="Arc 49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6" name="Oval 50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87" name="Group 51"/>
            <p:cNvGrpSpPr>
              <a:grpSpLocks/>
            </p:cNvGrpSpPr>
            <p:nvPr/>
          </p:nvGrpSpPr>
          <p:grpSpPr bwMode="auto">
            <a:xfrm>
              <a:off x="2109" y="3475"/>
              <a:ext cx="91" cy="198"/>
              <a:chOff x="2562" y="3475"/>
              <a:chExt cx="273" cy="380"/>
            </a:xfrm>
          </p:grpSpPr>
          <p:sp>
            <p:nvSpPr>
              <p:cNvPr id="14388" name="Arc 52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9" name="Oval 53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90" name="Group 54"/>
            <p:cNvGrpSpPr>
              <a:grpSpLocks/>
            </p:cNvGrpSpPr>
            <p:nvPr/>
          </p:nvGrpSpPr>
          <p:grpSpPr bwMode="auto">
            <a:xfrm flipH="1">
              <a:off x="2200" y="3521"/>
              <a:ext cx="91" cy="153"/>
              <a:chOff x="2562" y="3475"/>
              <a:chExt cx="273" cy="380"/>
            </a:xfrm>
          </p:grpSpPr>
          <p:sp>
            <p:nvSpPr>
              <p:cNvPr id="14391" name="Arc 55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2" name="Oval 56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93" name="Group 57"/>
            <p:cNvGrpSpPr>
              <a:grpSpLocks/>
            </p:cNvGrpSpPr>
            <p:nvPr/>
          </p:nvGrpSpPr>
          <p:grpSpPr bwMode="auto">
            <a:xfrm flipH="1">
              <a:off x="2245" y="3566"/>
              <a:ext cx="91" cy="107"/>
              <a:chOff x="2562" y="3475"/>
              <a:chExt cx="273" cy="380"/>
            </a:xfrm>
          </p:grpSpPr>
          <p:sp>
            <p:nvSpPr>
              <p:cNvPr id="14394" name="Arc 58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5" name="Oval 59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4396" name="Group 60"/>
          <p:cNvGrpSpPr>
            <a:grpSpLocks/>
          </p:cNvGrpSpPr>
          <p:nvPr/>
        </p:nvGrpSpPr>
        <p:grpSpPr bwMode="auto">
          <a:xfrm>
            <a:off x="2428247" y="2924809"/>
            <a:ext cx="1512887" cy="1512888"/>
            <a:chOff x="1701" y="3113"/>
            <a:chExt cx="953" cy="953"/>
          </a:xfrm>
        </p:grpSpPr>
        <p:grpSp>
          <p:nvGrpSpPr>
            <p:cNvPr id="14397" name="Group 61"/>
            <p:cNvGrpSpPr>
              <a:grpSpLocks/>
            </p:cNvGrpSpPr>
            <p:nvPr/>
          </p:nvGrpSpPr>
          <p:grpSpPr bwMode="auto">
            <a:xfrm>
              <a:off x="1701" y="3113"/>
              <a:ext cx="953" cy="953"/>
              <a:chOff x="1111" y="2931"/>
              <a:chExt cx="953" cy="953"/>
            </a:xfrm>
          </p:grpSpPr>
          <p:sp>
            <p:nvSpPr>
              <p:cNvPr id="14398" name="Oval 62"/>
              <p:cNvSpPr>
                <a:spLocks noChangeArrowheads="1"/>
              </p:cNvSpPr>
              <p:nvPr/>
            </p:nvSpPr>
            <p:spPr bwMode="auto">
              <a:xfrm rot="-1181741">
                <a:off x="1565" y="3249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9" name="Oval 63"/>
              <p:cNvSpPr>
                <a:spLocks noChangeArrowheads="1"/>
              </p:cNvSpPr>
              <p:nvPr/>
            </p:nvSpPr>
            <p:spPr bwMode="auto">
              <a:xfrm rot="-2966198">
                <a:off x="1201" y="3476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00" name="Oval 64"/>
              <p:cNvSpPr>
                <a:spLocks noChangeArrowheads="1"/>
              </p:cNvSpPr>
              <p:nvPr/>
            </p:nvSpPr>
            <p:spPr bwMode="auto">
              <a:xfrm rot="3416197">
                <a:off x="1428" y="346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01" name="Oval 65"/>
              <p:cNvSpPr>
                <a:spLocks noChangeArrowheads="1"/>
              </p:cNvSpPr>
              <p:nvPr/>
            </p:nvSpPr>
            <p:spPr bwMode="auto">
              <a:xfrm rot="2282516">
                <a:off x="1111" y="3203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02" name="Oval 66"/>
              <p:cNvSpPr>
                <a:spLocks noChangeArrowheads="1"/>
              </p:cNvSpPr>
              <p:nvPr/>
            </p:nvSpPr>
            <p:spPr bwMode="auto">
              <a:xfrm rot="81532727">
                <a:off x="1338" y="302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403" name="Group 67"/>
            <p:cNvGrpSpPr>
              <a:grpSpLocks/>
            </p:cNvGrpSpPr>
            <p:nvPr/>
          </p:nvGrpSpPr>
          <p:grpSpPr bwMode="auto">
            <a:xfrm>
              <a:off x="2064" y="3566"/>
              <a:ext cx="90" cy="107"/>
              <a:chOff x="2562" y="3475"/>
              <a:chExt cx="273" cy="380"/>
            </a:xfrm>
          </p:grpSpPr>
          <p:sp>
            <p:nvSpPr>
              <p:cNvPr id="14404" name="Arc 68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05" name="Oval 69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406" name="Group 70"/>
            <p:cNvGrpSpPr>
              <a:grpSpLocks/>
            </p:cNvGrpSpPr>
            <p:nvPr/>
          </p:nvGrpSpPr>
          <p:grpSpPr bwMode="auto">
            <a:xfrm>
              <a:off x="2109" y="3475"/>
              <a:ext cx="91" cy="198"/>
              <a:chOff x="2562" y="3475"/>
              <a:chExt cx="273" cy="380"/>
            </a:xfrm>
          </p:grpSpPr>
          <p:sp>
            <p:nvSpPr>
              <p:cNvPr id="14407" name="Arc 71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08" name="Oval 72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409" name="Group 73"/>
            <p:cNvGrpSpPr>
              <a:grpSpLocks/>
            </p:cNvGrpSpPr>
            <p:nvPr/>
          </p:nvGrpSpPr>
          <p:grpSpPr bwMode="auto">
            <a:xfrm flipH="1">
              <a:off x="2200" y="3521"/>
              <a:ext cx="91" cy="153"/>
              <a:chOff x="2562" y="3475"/>
              <a:chExt cx="273" cy="380"/>
            </a:xfrm>
          </p:grpSpPr>
          <p:sp>
            <p:nvSpPr>
              <p:cNvPr id="14410" name="Arc 74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11" name="Oval 75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412" name="Group 76"/>
            <p:cNvGrpSpPr>
              <a:grpSpLocks/>
            </p:cNvGrpSpPr>
            <p:nvPr/>
          </p:nvGrpSpPr>
          <p:grpSpPr bwMode="auto">
            <a:xfrm flipH="1">
              <a:off x="2245" y="3566"/>
              <a:ext cx="91" cy="107"/>
              <a:chOff x="2562" y="3475"/>
              <a:chExt cx="273" cy="380"/>
            </a:xfrm>
          </p:grpSpPr>
          <p:sp>
            <p:nvSpPr>
              <p:cNvPr id="14413" name="Arc 77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14" name="Oval 78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4415" name="Group 79"/>
          <p:cNvGrpSpPr>
            <a:grpSpLocks/>
          </p:cNvGrpSpPr>
          <p:nvPr/>
        </p:nvGrpSpPr>
        <p:grpSpPr bwMode="auto">
          <a:xfrm>
            <a:off x="2428247" y="4437697"/>
            <a:ext cx="1512887" cy="1512887"/>
            <a:chOff x="1701" y="3113"/>
            <a:chExt cx="953" cy="953"/>
          </a:xfrm>
        </p:grpSpPr>
        <p:grpSp>
          <p:nvGrpSpPr>
            <p:cNvPr id="14416" name="Group 80"/>
            <p:cNvGrpSpPr>
              <a:grpSpLocks/>
            </p:cNvGrpSpPr>
            <p:nvPr/>
          </p:nvGrpSpPr>
          <p:grpSpPr bwMode="auto">
            <a:xfrm>
              <a:off x="1701" y="3113"/>
              <a:ext cx="953" cy="953"/>
              <a:chOff x="1111" y="2931"/>
              <a:chExt cx="953" cy="953"/>
            </a:xfrm>
          </p:grpSpPr>
          <p:sp>
            <p:nvSpPr>
              <p:cNvPr id="14417" name="Oval 81"/>
              <p:cNvSpPr>
                <a:spLocks noChangeArrowheads="1"/>
              </p:cNvSpPr>
              <p:nvPr/>
            </p:nvSpPr>
            <p:spPr bwMode="auto">
              <a:xfrm rot="-1181741">
                <a:off x="1565" y="3249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18" name="Oval 82"/>
              <p:cNvSpPr>
                <a:spLocks noChangeArrowheads="1"/>
              </p:cNvSpPr>
              <p:nvPr/>
            </p:nvSpPr>
            <p:spPr bwMode="auto">
              <a:xfrm rot="-2966198">
                <a:off x="1201" y="3476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19" name="Oval 83"/>
              <p:cNvSpPr>
                <a:spLocks noChangeArrowheads="1"/>
              </p:cNvSpPr>
              <p:nvPr/>
            </p:nvSpPr>
            <p:spPr bwMode="auto">
              <a:xfrm rot="3416197">
                <a:off x="1428" y="346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20" name="Oval 84"/>
              <p:cNvSpPr>
                <a:spLocks noChangeArrowheads="1"/>
              </p:cNvSpPr>
              <p:nvPr/>
            </p:nvSpPr>
            <p:spPr bwMode="auto">
              <a:xfrm rot="2282516">
                <a:off x="1111" y="3203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21" name="Oval 85"/>
              <p:cNvSpPr>
                <a:spLocks noChangeArrowheads="1"/>
              </p:cNvSpPr>
              <p:nvPr/>
            </p:nvSpPr>
            <p:spPr bwMode="auto">
              <a:xfrm rot="81532727">
                <a:off x="1338" y="3022"/>
                <a:ext cx="499" cy="318"/>
              </a:xfrm>
              <a:prstGeom prst="ellipse">
                <a:avLst/>
              </a:prstGeom>
              <a:solidFill>
                <a:srgbClr val="FAA4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422" name="Group 86"/>
            <p:cNvGrpSpPr>
              <a:grpSpLocks/>
            </p:cNvGrpSpPr>
            <p:nvPr/>
          </p:nvGrpSpPr>
          <p:grpSpPr bwMode="auto">
            <a:xfrm>
              <a:off x="2064" y="3566"/>
              <a:ext cx="90" cy="107"/>
              <a:chOff x="2562" y="3475"/>
              <a:chExt cx="273" cy="380"/>
            </a:xfrm>
          </p:grpSpPr>
          <p:sp>
            <p:nvSpPr>
              <p:cNvPr id="14423" name="Arc 87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24" name="Oval 88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425" name="Group 89"/>
            <p:cNvGrpSpPr>
              <a:grpSpLocks/>
            </p:cNvGrpSpPr>
            <p:nvPr/>
          </p:nvGrpSpPr>
          <p:grpSpPr bwMode="auto">
            <a:xfrm>
              <a:off x="2109" y="3475"/>
              <a:ext cx="91" cy="198"/>
              <a:chOff x="2562" y="3475"/>
              <a:chExt cx="273" cy="380"/>
            </a:xfrm>
          </p:grpSpPr>
          <p:sp>
            <p:nvSpPr>
              <p:cNvPr id="14426" name="Arc 90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27" name="Oval 91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428" name="Group 92"/>
            <p:cNvGrpSpPr>
              <a:grpSpLocks/>
            </p:cNvGrpSpPr>
            <p:nvPr/>
          </p:nvGrpSpPr>
          <p:grpSpPr bwMode="auto">
            <a:xfrm flipH="1">
              <a:off x="2200" y="3521"/>
              <a:ext cx="91" cy="153"/>
              <a:chOff x="2562" y="3475"/>
              <a:chExt cx="273" cy="380"/>
            </a:xfrm>
          </p:grpSpPr>
          <p:sp>
            <p:nvSpPr>
              <p:cNvPr id="14429" name="Arc 93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30" name="Oval 94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431" name="Group 95"/>
            <p:cNvGrpSpPr>
              <a:grpSpLocks/>
            </p:cNvGrpSpPr>
            <p:nvPr/>
          </p:nvGrpSpPr>
          <p:grpSpPr bwMode="auto">
            <a:xfrm flipH="1">
              <a:off x="2245" y="3566"/>
              <a:ext cx="91" cy="107"/>
              <a:chOff x="2562" y="3475"/>
              <a:chExt cx="273" cy="380"/>
            </a:xfrm>
          </p:grpSpPr>
          <p:sp>
            <p:nvSpPr>
              <p:cNvPr id="14432" name="Arc 96"/>
              <p:cNvSpPr>
                <a:spLocks/>
              </p:cNvSpPr>
              <p:nvPr/>
            </p:nvSpPr>
            <p:spPr bwMode="auto">
              <a:xfrm>
                <a:off x="2653" y="3566"/>
                <a:ext cx="182" cy="2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501"/>
                  <a:gd name="T2" fmla="*/ 20778 w 21600"/>
                  <a:gd name="T3" fmla="*/ 27501 h 27501"/>
                  <a:gd name="T4" fmla="*/ 0 w 21600"/>
                  <a:gd name="T5" fmla="*/ 21600 h 27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0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</a:path>
                  <a:path w="21600" h="2750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95"/>
                      <a:pt x="21323" y="25581"/>
                      <a:pt x="20778" y="2750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33" name="Oval 97"/>
              <p:cNvSpPr>
                <a:spLocks noChangeArrowheads="1"/>
              </p:cNvSpPr>
              <p:nvPr/>
            </p:nvSpPr>
            <p:spPr bwMode="auto">
              <a:xfrm>
                <a:off x="2562" y="3475"/>
                <a:ext cx="137" cy="13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12122" y="2134234"/>
            <a:ext cx="2449512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5400">
                <a:cs typeface="宋体" pitchFamily="2" charset="-122"/>
              </a:rPr>
              <a:t>讠：</a:t>
            </a:r>
          </a:p>
          <a:p>
            <a:pPr algn="l">
              <a:spcBef>
                <a:spcPct val="50000"/>
              </a:spcBef>
            </a:pPr>
            <a:r>
              <a:rPr lang="zh-CN" altLang="en-US" sz="5400">
                <a:cs typeface="宋体" pitchFamily="2" charset="-122"/>
              </a:rPr>
              <a:t>扌：</a:t>
            </a:r>
          </a:p>
          <a:p>
            <a:pPr algn="l">
              <a:spcBef>
                <a:spcPct val="50000"/>
              </a:spcBef>
            </a:pPr>
            <a:r>
              <a:rPr lang="zh-CN" altLang="en-US" sz="5400">
                <a:cs typeface="宋体" pitchFamily="2" charset="-122"/>
              </a:rPr>
              <a:t>亻：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491622" y="4653597"/>
            <a:ext cx="25923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5400">
                <a:cs typeface="宋体" pitchFamily="2" charset="-122"/>
              </a:rPr>
              <a:t>作、代     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491622" y="3358197"/>
            <a:ext cx="37449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5400">
                <a:cs typeface="宋体" pitchFamily="2" charset="-122"/>
              </a:rPr>
              <a:t>找、摘、护  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491622" y="2134234"/>
            <a:ext cx="33845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5400">
                <a:cs typeface="宋体" pitchFamily="2" charset="-122"/>
              </a:rPr>
              <a:t>评、让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4012572" y="2134234"/>
            <a:ext cx="5111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5400">
                <a:cs typeface="宋体" pitchFamily="2" charset="-122"/>
              </a:rPr>
              <a:t>      </a:t>
            </a:r>
            <a:r>
              <a:rPr lang="zh-CN" altLang="en-US" sz="5400">
                <a:cs typeface="宋体" pitchFamily="2" charset="-122"/>
              </a:rPr>
              <a:t>说、话、诉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5092072" y="3285172"/>
            <a:ext cx="23764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5400">
                <a:cs typeface="宋体" pitchFamily="2" charset="-122"/>
              </a:rPr>
              <a:t>打、把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4084009" y="4675822"/>
            <a:ext cx="5111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5400">
                <a:cs typeface="宋体" pitchFamily="2" charset="-122"/>
              </a:rPr>
              <a:t>     </a:t>
            </a:r>
            <a:r>
              <a:rPr lang="zh-CN" altLang="en-US" sz="5400">
                <a:cs typeface="宋体" pitchFamily="2" charset="-122"/>
              </a:rPr>
              <a:t>位、做、住</a:t>
            </a:r>
          </a:p>
        </p:txBody>
      </p:sp>
      <p:graphicFrame>
        <p:nvGraphicFramePr>
          <p:cNvPr id="14376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31360432"/>
              </p:ext>
            </p:extLst>
          </p:nvPr>
        </p:nvGraphicFramePr>
        <p:xfrm>
          <a:off x="339097" y="405447"/>
          <a:ext cx="8353425" cy="5126990"/>
        </p:xfrm>
        <a:graphic>
          <a:graphicData uri="http://schemas.openxmlformats.org/drawingml/2006/table">
            <a:tbl>
              <a:tblPr/>
              <a:tblGrid>
                <a:gridCol w="1081087"/>
                <a:gridCol w="3455988"/>
                <a:gridCol w="3816350"/>
              </a:tblGrid>
              <a:tr h="1260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偏旁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本课中的生字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以前学过的生字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0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0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34" name="Text Box 98"/>
          <p:cNvSpPr txBox="1">
            <a:spLocks noChangeArrowheads="1"/>
          </p:cNvSpPr>
          <p:nvPr/>
        </p:nvSpPr>
        <p:spPr bwMode="auto">
          <a:xfrm>
            <a:off x="-21266" y="5590222"/>
            <a:ext cx="43926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AA4C9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000" dirty="0">
                <a:solidFill>
                  <a:srgbClr val="FF0000"/>
                </a:solidFill>
                <a:cs typeface="宋体" pitchFamily="2" charset="-122"/>
              </a:rPr>
              <a:t>第</a:t>
            </a:r>
            <a:r>
              <a:rPr lang="zh-CN" altLang="en-US" sz="6000" dirty="0" smtClean="0">
                <a:solidFill>
                  <a:srgbClr val="FF0000"/>
                </a:solidFill>
                <a:cs typeface="宋体" pitchFamily="2" charset="-122"/>
              </a:rPr>
              <a:t>三关  </a:t>
            </a:r>
            <a:endParaRPr lang="zh-CN" altLang="en-US" sz="6000" dirty="0">
              <a:solidFill>
                <a:srgbClr val="FF0000"/>
              </a:solidFill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-0.87014 -0.0155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507" y="-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-0.87014 -0.0155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43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507" y="-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59259E-6 L -1.02761 0.0368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4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89" y="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  <p:bldP spid="14342" grpId="0"/>
      <p:bldP spid="14343" grpId="1"/>
      <p:bldP spid="14344" grpId="0"/>
      <p:bldP spid="14345" grpId="0"/>
      <p:bldP spid="143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5" descr="55093931750778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75" y="620713"/>
            <a:ext cx="8893175" cy="563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059113" y="3500438"/>
            <a:ext cx="1584325" cy="187325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AA4C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95288" y="908050"/>
            <a:ext cx="2879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AA4C9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>
                <a:solidFill>
                  <a:schemeClr val="accent2"/>
                </a:solidFill>
                <a:cs typeface="宋体" pitchFamily="2" charset="-122"/>
              </a:rPr>
              <a:t>“</a:t>
            </a:r>
            <a:r>
              <a:rPr lang="zh-CN" altLang="en-US" sz="6000">
                <a:solidFill>
                  <a:schemeClr val="accent2"/>
                </a:solidFill>
                <a:cs typeface="宋体" pitchFamily="2" charset="-122"/>
              </a:rPr>
              <a:t>爱 护”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 tmFilter="0, 0; .2, .5; .8, .5; 1, 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000" autoRev="1" fill="hold"/>
                                        <p:tgtEl>
                                          <p:spTgt spid="184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 tmFilter="0, 0; .2, .5; .8, .5; 1, 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1000" autoRev="1" fill="hold"/>
                                        <p:tgtEl>
                                          <p:spTgt spid="184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 tmFilter="0, 0; .2, .5; .8, .5; 1, 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000" autoRev="1" fill="hold"/>
                                        <p:tgtEl>
                                          <p:spTgt spid="184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nimBg="1"/>
      <p:bldP spid="18438" grpId="1" animBg="1"/>
      <p:bldP spid="18438" grpId="2" animBg="1"/>
      <p:bldP spid="18438" grpId="3" animBg="1"/>
      <p:bldP spid="1843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0" y="981075"/>
            <a:ext cx="9144000" cy="485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AA4C9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cs typeface="宋体" pitchFamily="2" charset="-122"/>
              </a:rPr>
              <a:t>读书提示：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cs typeface="宋体" pitchFamily="2" charset="-122"/>
              </a:rPr>
              <a:t>      </a:t>
            </a:r>
            <a:r>
              <a:rPr lang="en-US" altLang="zh-CN" dirty="0">
                <a:cs typeface="宋体" pitchFamily="2" charset="-122"/>
              </a:rPr>
              <a:t>1.</a:t>
            </a:r>
            <a:r>
              <a:rPr lang="zh-CN" altLang="en-US" dirty="0">
                <a:cs typeface="宋体" pitchFamily="2" charset="-122"/>
              </a:rPr>
              <a:t>读准生字的读音。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cs typeface="宋体" pitchFamily="2" charset="-122"/>
              </a:rPr>
              <a:t>      </a:t>
            </a:r>
            <a:r>
              <a:rPr lang="en-US" altLang="zh-CN" dirty="0">
                <a:cs typeface="宋体" pitchFamily="2" charset="-122"/>
              </a:rPr>
              <a:t>2.</a:t>
            </a:r>
            <a:r>
              <a:rPr lang="zh-CN" altLang="en-US" dirty="0">
                <a:cs typeface="宋体" pitchFamily="2" charset="-122"/>
              </a:rPr>
              <a:t>试着读通句子。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cs typeface="宋体" pitchFamily="2" charset="-122"/>
              </a:rPr>
              <a:t>      </a:t>
            </a:r>
            <a:r>
              <a:rPr lang="en-US" altLang="zh-CN" dirty="0">
                <a:cs typeface="宋体" pitchFamily="2" charset="-122"/>
              </a:rPr>
              <a:t>3.</a:t>
            </a:r>
            <a:r>
              <a:rPr lang="zh-CN" altLang="en-US" dirty="0">
                <a:cs typeface="宋体" pitchFamily="2" charset="-122"/>
              </a:rPr>
              <a:t>不太熟悉的字圈出拼音，多读几遍。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44463" y="52388"/>
            <a:ext cx="8964612" cy="2297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0" dirty="0"/>
              <a:t>     </a:t>
            </a:r>
            <a:r>
              <a:rPr lang="zh-CN" altLang="en-US" dirty="0"/>
              <a:t>昨天，老师布置了一项作业</a:t>
            </a:r>
            <a:r>
              <a:rPr lang="en-US" altLang="zh-CN" dirty="0"/>
              <a:t>:</a:t>
            </a:r>
            <a:r>
              <a:rPr lang="zh-CN" altLang="en-US" dirty="0"/>
              <a:t>去大自然里找春天，把春天带到学校来。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976313" y="11113"/>
            <a:ext cx="8636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cs typeface="宋体" pitchFamily="2" charset="-122"/>
              </a:rPr>
              <a:t>昨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092950" y="14288"/>
            <a:ext cx="79216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cs typeface="宋体" pitchFamily="2" charset="-122"/>
              </a:rPr>
              <a:t>作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411413" y="1557338"/>
            <a:ext cx="5616575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400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zu</a:t>
            </a:r>
            <a:r>
              <a:rPr lang="en-US" altLang="zh-CN" sz="4400" dirty="0" err="1">
                <a:solidFill>
                  <a:srgbClr val="000000"/>
                </a:solidFill>
                <a:latin typeface="Arial"/>
                <a:ea typeface="DotumChe" pitchFamily="49" charset="-127"/>
                <a:cs typeface="Times New Roman" pitchFamily="18" charset="0"/>
              </a:rPr>
              <a:t>ó</a:t>
            </a:r>
            <a:r>
              <a:rPr lang="en-US" altLang="zh-CN" sz="4400" dirty="0">
                <a:solidFill>
                  <a:srgbClr val="000000"/>
                </a:solidFill>
                <a:latin typeface="DotumChe" pitchFamily="49" charset="-127"/>
                <a:ea typeface="DotumChe" pitchFamily="49" charset="-127"/>
                <a:cs typeface="Times New Roman" pitchFamily="18" charset="0"/>
              </a:rPr>
              <a:t> </a:t>
            </a:r>
            <a:r>
              <a:rPr lang="en-US" altLang="zh-CN" sz="4400" dirty="0" err="1">
                <a:solidFill>
                  <a:srgbClr val="000000"/>
                </a:solidFill>
                <a:latin typeface="DotumChe" pitchFamily="49" charset="-127"/>
                <a:ea typeface="DotumChe" pitchFamily="49" charset="-127"/>
                <a:cs typeface="Times New Roman" pitchFamily="18" charset="0"/>
              </a:rPr>
              <a:t>ti</a:t>
            </a:r>
            <a:r>
              <a:rPr lang="en-US" altLang="zh-CN" sz="4400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ā</a:t>
            </a:r>
            <a:r>
              <a:rPr lang="en-US" altLang="zh-CN" sz="4400" dirty="0" err="1">
                <a:solidFill>
                  <a:srgbClr val="000000"/>
                </a:solidFill>
                <a:latin typeface="DotumChe" pitchFamily="49" charset="-127"/>
                <a:ea typeface="DotumChe" pitchFamily="49" charset="-127"/>
              </a:rPr>
              <a:t>n</a:t>
            </a:r>
            <a:r>
              <a:rPr lang="en-US" altLang="zh-CN" sz="5400" dirty="0"/>
              <a:t>   </a:t>
            </a:r>
            <a:r>
              <a:rPr lang="en-US" altLang="zh-CN" sz="4400" dirty="0" err="1">
                <a:solidFill>
                  <a:srgbClr val="000000"/>
                </a:solidFill>
                <a:latin typeface="DotumChe" pitchFamily="49" charset="-127"/>
                <a:ea typeface="DotumChe" pitchFamily="49" charset="-127"/>
              </a:rPr>
              <a:t>zu</a:t>
            </a:r>
            <a:r>
              <a:rPr lang="en-US" altLang="en-US" dirty="0" err="1"/>
              <a:t>ò</a:t>
            </a:r>
            <a:r>
              <a:rPr lang="en-US" altLang="zh-CN" sz="4400" dirty="0">
                <a:solidFill>
                  <a:srgbClr val="000000"/>
                </a:solidFill>
                <a:latin typeface="DotumChe" pitchFamily="49" charset="-127"/>
                <a:ea typeface="DotumChe" pitchFamily="49" charset="-127"/>
              </a:rPr>
              <a:t>  </a:t>
            </a:r>
            <a:r>
              <a:rPr lang="en-US" altLang="zh-CN" sz="4400" dirty="0" err="1">
                <a:solidFill>
                  <a:srgbClr val="000000"/>
                </a:solidFill>
                <a:latin typeface="DotumChe" pitchFamily="49" charset="-127"/>
                <a:ea typeface="DotumChe" pitchFamily="49" charset="-127"/>
              </a:rPr>
              <a:t>y</a:t>
            </a:r>
            <a:r>
              <a:rPr lang="en-US" altLang="zh-CN" sz="4400" dirty="0" err="1">
                <a:solidFill>
                  <a:srgbClr val="000000"/>
                </a:solidFill>
                <a:latin typeface="Arial"/>
                <a:ea typeface="宋体" pitchFamily="2" charset="-122"/>
                <a:cs typeface="Times New Roman" pitchFamily="18" charset="0"/>
              </a:rPr>
              <a:t>è</a:t>
            </a:r>
            <a:r>
              <a:rPr lang="en-US" altLang="zh-CN" sz="5400" dirty="0"/>
              <a:t>          </a:t>
            </a:r>
            <a:r>
              <a:rPr lang="zh-CN" altLang="en-US" sz="5400" dirty="0">
                <a:solidFill>
                  <a:srgbClr val="FF0000"/>
                </a:solidFill>
              </a:rPr>
              <a:t>昨   天     作   业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0" y="4508500"/>
            <a:ext cx="8820150" cy="1931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cs typeface="宋体" pitchFamily="2" charset="-122"/>
              </a:rPr>
              <a:t>作  昨     （  ）晚   （  ）业                                                                                                                           </a:t>
            </a:r>
            <a:endParaRPr lang="zh-CN" altLang="en-US" sz="800" dirty="0">
              <a:cs typeface="宋体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800" dirty="0">
                <a:cs typeface="宋体" pitchFamily="2" charset="-122"/>
              </a:rPr>
              <a:t>                                                                                            </a:t>
            </a:r>
            <a:r>
              <a:rPr lang="zh-CN" altLang="en-US" dirty="0">
                <a:cs typeface="宋体" pitchFamily="2" charset="-122"/>
              </a:rPr>
              <a:t>工（  ）  （  ）日</a:t>
            </a: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3708400" y="5589588"/>
            <a:ext cx="9366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cs typeface="宋体" pitchFamily="2" charset="-122"/>
              </a:rPr>
              <a:t>作</a:t>
            </a:r>
          </a:p>
        </p:txBody>
      </p: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5580063" y="4437063"/>
            <a:ext cx="9366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cs typeface="宋体" pitchFamily="2" charset="-122"/>
              </a:rPr>
              <a:t>作</a:t>
            </a:r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2843213" y="4508500"/>
            <a:ext cx="86518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cs typeface="宋体" pitchFamily="2" charset="-122"/>
              </a:rPr>
              <a:t>昨</a:t>
            </a: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5651500" y="5557838"/>
            <a:ext cx="86518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cs typeface="宋体" pitchFamily="2" charset="-122"/>
              </a:rPr>
              <a:t>昨</a:t>
            </a:r>
          </a:p>
        </p:txBody>
      </p:sp>
      <p:grpSp>
        <p:nvGrpSpPr>
          <p:cNvPr id="16417" name="Group 33"/>
          <p:cNvGrpSpPr>
            <a:grpSpLocks/>
          </p:cNvGrpSpPr>
          <p:nvPr/>
        </p:nvGrpSpPr>
        <p:grpSpPr bwMode="auto">
          <a:xfrm>
            <a:off x="1692275" y="3500438"/>
            <a:ext cx="404813" cy="690562"/>
            <a:chOff x="2612" y="2233"/>
            <a:chExt cx="637" cy="1087"/>
          </a:xfrm>
        </p:grpSpPr>
        <p:sp>
          <p:nvSpPr>
            <p:cNvPr id="16418" name="Freeform 34"/>
            <p:cNvSpPr>
              <a:spLocks/>
            </p:cNvSpPr>
            <p:nvPr/>
          </p:nvSpPr>
          <p:spPr bwMode="auto">
            <a:xfrm>
              <a:off x="2612" y="2286"/>
              <a:ext cx="181" cy="987"/>
            </a:xfrm>
            <a:custGeom>
              <a:avLst/>
              <a:gdLst>
                <a:gd name="T0" fmla="*/ 15 w 181"/>
                <a:gd name="T1" fmla="*/ 43 h 987"/>
                <a:gd name="T2" fmla="*/ 5 w 181"/>
                <a:gd name="T3" fmla="*/ 24 h 987"/>
                <a:gd name="T4" fmla="*/ 0 w 181"/>
                <a:gd name="T5" fmla="*/ 9 h 987"/>
                <a:gd name="T6" fmla="*/ 10 w 181"/>
                <a:gd name="T7" fmla="*/ 0 h 987"/>
                <a:gd name="T8" fmla="*/ 24 w 181"/>
                <a:gd name="T9" fmla="*/ 0 h 987"/>
                <a:gd name="T10" fmla="*/ 53 w 181"/>
                <a:gd name="T11" fmla="*/ 0 h 987"/>
                <a:gd name="T12" fmla="*/ 91 w 181"/>
                <a:gd name="T13" fmla="*/ 5 h 987"/>
                <a:gd name="T14" fmla="*/ 148 w 181"/>
                <a:gd name="T15" fmla="*/ 19 h 987"/>
                <a:gd name="T16" fmla="*/ 181 w 181"/>
                <a:gd name="T17" fmla="*/ 77 h 987"/>
                <a:gd name="T18" fmla="*/ 181 w 181"/>
                <a:gd name="T19" fmla="*/ 177 h 987"/>
                <a:gd name="T20" fmla="*/ 176 w 181"/>
                <a:gd name="T21" fmla="*/ 268 h 987"/>
                <a:gd name="T22" fmla="*/ 176 w 181"/>
                <a:gd name="T23" fmla="*/ 359 h 987"/>
                <a:gd name="T24" fmla="*/ 176 w 181"/>
                <a:gd name="T25" fmla="*/ 436 h 987"/>
                <a:gd name="T26" fmla="*/ 176 w 181"/>
                <a:gd name="T27" fmla="*/ 512 h 987"/>
                <a:gd name="T28" fmla="*/ 176 w 181"/>
                <a:gd name="T29" fmla="*/ 579 h 987"/>
                <a:gd name="T30" fmla="*/ 176 w 181"/>
                <a:gd name="T31" fmla="*/ 642 h 987"/>
                <a:gd name="T32" fmla="*/ 171 w 181"/>
                <a:gd name="T33" fmla="*/ 699 h 987"/>
                <a:gd name="T34" fmla="*/ 171 w 181"/>
                <a:gd name="T35" fmla="*/ 747 h 987"/>
                <a:gd name="T36" fmla="*/ 171 w 181"/>
                <a:gd name="T37" fmla="*/ 790 h 987"/>
                <a:gd name="T38" fmla="*/ 167 w 181"/>
                <a:gd name="T39" fmla="*/ 829 h 987"/>
                <a:gd name="T40" fmla="*/ 167 w 181"/>
                <a:gd name="T41" fmla="*/ 862 h 987"/>
                <a:gd name="T42" fmla="*/ 167 w 181"/>
                <a:gd name="T43" fmla="*/ 886 h 987"/>
                <a:gd name="T44" fmla="*/ 162 w 181"/>
                <a:gd name="T45" fmla="*/ 905 h 987"/>
                <a:gd name="T46" fmla="*/ 162 w 181"/>
                <a:gd name="T47" fmla="*/ 920 h 987"/>
                <a:gd name="T48" fmla="*/ 152 w 181"/>
                <a:gd name="T49" fmla="*/ 939 h 987"/>
                <a:gd name="T50" fmla="*/ 143 w 181"/>
                <a:gd name="T51" fmla="*/ 958 h 987"/>
                <a:gd name="T52" fmla="*/ 129 w 181"/>
                <a:gd name="T53" fmla="*/ 972 h 987"/>
                <a:gd name="T54" fmla="*/ 114 w 181"/>
                <a:gd name="T55" fmla="*/ 987 h 987"/>
                <a:gd name="T56" fmla="*/ 105 w 181"/>
                <a:gd name="T57" fmla="*/ 987 h 987"/>
                <a:gd name="T58" fmla="*/ 95 w 181"/>
                <a:gd name="T59" fmla="*/ 982 h 987"/>
                <a:gd name="T60" fmla="*/ 86 w 181"/>
                <a:gd name="T61" fmla="*/ 967 h 987"/>
                <a:gd name="T62" fmla="*/ 76 w 181"/>
                <a:gd name="T63" fmla="*/ 948 h 987"/>
                <a:gd name="T64" fmla="*/ 72 w 181"/>
                <a:gd name="T65" fmla="*/ 929 h 987"/>
                <a:gd name="T66" fmla="*/ 67 w 181"/>
                <a:gd name="T67" fmla="*/ 900 h 987"/>
                <a:gd name="T68" fmla="*/ 67 w 181"/>
                <a:gd name="T69" fmla="*/ 857 h 987"/>
                <a:gd name="T70" fmla="*/ 62 w 181"/>
                <a:gd name="T71" fmla="*/ 809 h 987"/>
                <a:gd name="T72" fmla="*/ 62 w 181"/>
                <a:gd name="T73" fmla="*/ 752 h 987"/>
                <a:gd name="T74" fmla="*/ 62 w 181"/>
                <a:gd name="T75" fmla="*/ 680 h 987"/>
                <a:gd name="T76" fmla="*/ 62 w 181"/>
                <a:gd name="T77" fmla="*/ 599 h 987"/>
                <a:gd name="T78" fmla="*/ 62 w 181"/>
                <a:gd name="T79" fmla="*/ 512 h 987"/>
                <a:gd name="T80" fmla="*/ 62 w 181"/>
                <a:gd name="T81" fmla="*/ 417 h 987"/>
                <a:gd name="T82" fmla="*/ 57 w 181"/>
                <a:gd name="T83" fmla="*/ 335 h 987"/>
                <a:gd name="T84" fmla="*/ 57 w 181"/>
                <a:gd name="T85" fmla="*/ 263 h 987"/>
                <a:gd name="T86" fmla="*/ 53 w 181"/>
                <a:gd name="T87" fmla="*/ 201 h 987"/>
                <a:gd name="T88" fmla="*/ 48 w 181"/>
                <a:gd name="T89" fmla="*/ 148 h 987"/>
                <a:gd name="T90" fmla="*/ 43 w 181"/>
                <a:gd name="T91" fmla="*/ 105 h 987"/>
                <a:gd name="T92" fmla="*/ 34 w 181"/>
                <a:gd name="T93" fmla="*/ 77 h 987"/>
                <a:gd name="T94" fmla="*/ 24 w 181"/>
                <a:gd name="T95" fmla="*/ 5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1" h="987">
                  <a:moveTo>
                    <a:pt x="24" y="57"/>
                  </a:moveTo>
                  <a:lnTo>
                    <a:pt x="15" y="43"/>
                  </a:lnTo>
                  <a:lnTo>
                    <a:pt x="10" y="33"/>
                  </a:lnTo>
                  <a:lnTo>
                    <a:pt x="5" y="24"/>
                  </a:lnTo>
                  <a:lnTo>
                    <a:pt x="0" y="14"/>
                  </a:lnTo>
                  <a:lnTo>
                    <a:pt x="0" y="9"/>
                  </a:lnTo>
                  <a:lnTo>
                    <a:pt x="5" y="5"/>
                  </a:lnTo>
                  <a:lnTo>
                    <a:pt x="10" y="0"/>
                  </a:lnTo>
                  <a:lnTo>
                    <a:pt x="15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53" y="0"/>
                  </a:lnTo>
                  <a:lnTo>
                    <a:pt x="72" y="0"/>
                  </a:lnTo>
                  <a:lnTo>
                    <a:pt x="91" y="5"/>
                  </a:lnTo>
                  <a:lnTo>
                    <a:pt x="119" y="9"/>
                  </a:lnTo>
                  <a:lnTo>
                    <a:pt x="148" y="19"/>
                  </a:lnTo>
                  <a:lnTo>
                    <a:pt x="181" y="24"/>
                  </a:lnTo>
                  <a:lnTo>
                    <a:pt x="181" y="77"/>
                  </a:lnTo>
                  <a:lnTo>
                    <a:pt x="181" y="129"/>
                  </a:lnTo>
                  <a:lnTo>
                    <a:pt x="181" y="177"/>
                  </a:lnTo>
                  <a:lnTo>
                    <a:pt x="181" y="225"/>
                  </a:lnTo>
                  <a:lnTo>
                    <a:pt x="176" y="268"/>
                  </a:lnTo>
                  <a:lnTo>
                    <a:pt x="176" y="316"/>
                  </a:lnTo>
                  <a:lnTo>
                    <a:pt x="176" y="359"/>
                  </a:lnTo>
                  <a:lnTo>
                    <a:pt x="176" y="397"/>
                  </a:lnTo>
                  <a:lnTo>
                    <a:pt x="176" y="436"/>
                  </a:lnTo>
                  <a:lnTo>
                    <a:pt x="176" y="474"/>
                  </a:lnTo>
                  <a:lnTo>
                    <a:pt x="176" y="512"/>
                  </a:lnTo>
                  <a:lnTo>
                    <a:pt x="176" y="546"/>
                  </a:lnTo>
                  <a:lnTo>
                    <a:pt x="176" y="579"/>
                  </a:lnTo>
                  <a:lnTo>
                    <a:pt x="176" y="613"/>
                  </a:lnTo>
                  <a:lnTo>
                    <a:pt x="176" y="642"/>
                  </a:lnTo>
                  <a:lnTo>
                    <a:pt x="171" y="670"/>
                  </a:lnTo>
                  <a:lnTo>
                    <a:pt x="171" y="699"/>
                  </a:lnTo>
                  <a:lnTo>
                    <a:pt x="171" y="723"/>
                  </a:lnTo>
                  <a:lnTo>
                    <a:pt x="171" y="747"/>
                  </a:lnTo>
                  <a:lnTo>
                    <a:pt x="171" y="771"/>
                  </a:lnTo>
                  <a:lnTo>
                    <a:pt x="171" y="790"/>
                  </a:lnTo>
                  <a:lnTo>
                    <a:pt x="171" y="809"/>
                  </a:lnTo>
                  <a:lnTo>
                    <a:pt x="167" y="829"/>
                  </a:lnTo>
                  <a:lnTo>
                    <a:pt x="167" y="848"/>
                  </a:lnTo>
                  <a:lnTo>
                    <a:pt x="167" y="862"/>
                  </a:lnTo>
                  <a:lnTo>
                    <a:pt x="167" y="876"/>
                  </a:lnTo>
                  <a:lnTo>
                    <a:pt x="167" y="886"/>
                  </a:lnTo>
                  <a:lnTo>
                    <a:pt x="162" y="896"/>
                  </a:lnTo>
                  <a:lnTo>
                    <a:pt x="162" y="905"/>
                  </a:lnTo>
                  <a:lnTo>
                    <a:pt x="162" y="915"/>
                  </a:lnTo>
                  <a:lnTo>
                    <a:pt x="162" y="920"/>
                  </a:lnTo>
                  <a:lnTo>
                    <a:pt x="162" y="924"/>
                  </a:lnTo>
                  <a:lnTo>
                    <a:pt x="152" y="939"/>
                  </a:lnTo>
                  <a:lnTo>
                    <a:pt x="148" y="948"/>
                  </a:lnTo>
                  <a:lnTo>
                    <a:pt x="143" y="958"/>
                  </a:lnTo>
                  <a:lnTo>
                    <a:pt x="133" y="967"/>
                  </a:lnTo>
                  <a:lnTo>
                    <a:pt x="129" y="972"/>
                  </a:lnTo>
                  <a:lnTo>
                    <a:pt x="124" y="982"/>
                  </a:lnTo>
                  <a:lnTo>
                    <a:pt x="114" y="987"/>
                  </a:lnTo>
                  <a:lnTo>
                    <a:pt x="110" y="987"/>
                  </a:lnTo>
                  <a:lnTo>
                    <a:pt x="105" y="987"/>
                  </a:lnTo>
                  <a:lnTo>
                    <a:pt x="100" y="987"/>
                  </a:lnTo>
                  <a:lnTo>
                    <a:pt x="95" y="982"/>
                  </a:lnTo>
                  <a:lnTo>
                    <a:pt x="91" y="977"/>
                  </a:lnTo>
                  <a:lnTo>
                    <a:pt x="86" y="967"/>
                  </a:lnTo>
                  <a:lnTo>
                    <a:pt x="81" y="958"/>
                  </a:lnTo>
                  <a:lnTo>
                    <a:pt x="76" y="948"/>
                  </a:lnTo>
                  <a:lnTo>
                    <a:pt x="76" y="939"/>
                  </a:lnTo>
                  <a:lnTo>
                    <a:pt x="72" y="929"/>
                  </a:lnTo>
                  <a:lnTo>
                    <a:pt x="72" y="915"/>
                  </a:lnTo>
                  <a:lnTo>
                    <a:pt x="67" y="900"/>
                  </a:lnTo>
                  <a:lnTo>
                    <a:pt x="67" y="881"/>
                  </a:lnTo>
                  <a:lnTo>
                    <a:pt x="67" y="857"/>
                  </a:lnTo>
                  <a:lnTo>
                    <a:pt x="62" y="833"/>
                  </a:lnTo>
                  <a:lnTo>
                    <a:pt x="62" y="809"/>
                  </a:lnTo>
                  <a:lnTo>
                    <a:pt x="62" y="781"/>
                  </a:lnTo>
                  <a:lnTo>
                    <a:pt x="62" y="752"/>
                  </a:lnTo>
                  <a:lnTo>
                    <a:pt x="62" y="718"/>
                  </a:lnTo>
                  <a:lnTo>
                    <a:pt x="62" y="680"/>
                  </a:lnTo>
                  <a:lnTo>
                    <a:pt x="62" y="642"/>
                  </a:lnTo>
                  <a:lnTo>
                    <a:pt x="62" y="599"/>
                  </a:lnTo>
                  <a:lnTo>
                    <a:pt x="62" y="556"/>
                  </a:lnTo>
                  <a:lnTo>
                    <a:pt x="62" y="512"/>
                  </a:lnTo>
                  <a:lnTo>
                    <a:pt x="62" y="464"/>
                  </a:lnTo>
                  <a:lnTo>
                    <a:pt x="62" y="417"/>
                  </a:lnTo>
                  <a:lnTo>
                    <a:pt x="57" y="373"/>
                  </a:lnTo>
                  <a:lnTo>
                    <a:pt x="57" y="335"/>
                  </a:lnTo>
                  <a:lnTo>
                    <a:pt x="57" y="297"/>
                  </a:lnTo>
                  <a:lnTo>
                    <a:pt x="57" y="263"/>
                  </a:lnTo>
                  <a:lnTo>
                    <a:pt x="53" y="230"/>
                  </a:lnTo>
                  <a:lnTo>
                    <a:pt x="53" y="201"/>
                  </a:lnTo>
                  <a:lnTo>
                    <a:pt x="48" y="172"/>
                  </a:lnTo>
                  <a:lnTo>
                    <a:pt x="48" y="148"/>
                  </a:lnTo>
                  <a:lnTo>
                    <a:pt x="43" y="124"/>
                  </a:lnTo>
                  <a:lnTo>
                    <a:pt x="43" y="105"/>
                  </a:lnTo>
                  <a:lnTo>
                    <a:pt x="38" y="91"/>
                  </a:lnTo>
                  <a:lnTo>
                    <a:pt x="34" y="77"/>
                  </a:lnTo>
                  <a:lnTo>
                    <a:pt x="29" y="67"/>
                  </a:lnTo>
                  <a:lnTo>
                    <a:pt x="24" y="57"/>
                  </a:lnTo>
                  <a:lnTo>
                    <a:pt x="24" y="57"/>
                  </a:lnTo>
                </a:path>
              </a:pathLst>
            </a:custGeom>
            <a:solidFill>
              <a:srgbClr val="FF0000"/>
            </a:solidFill>
            <a:ln w="889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Freeform 35"/>
            <p:cNvSpPr>
              <a:spLocks/>
            </p:cNvSpPr>
            <p:nvPr/>
          </p:nvSpPr>
          <p:spPr bwMode="auto">
            <a:xfrm>
              <a:off x="2688" y="2233"/>
              <a:ext cx="561" cy="1087"/>
            </a:xfrm>
            <a:custGeom>
              <a:avLst/>
              <a:gdLst>
                <a:gd name="T0" fmla="*/ 333 w 561"/>
                <a:gd name="T1" fmla="*/ 858 h 1087"/>
                <a:gd name="T2" fmla="*/ 357 w 561"/>
                <a:gd name="T3" fmla="*/ 853 h 1087"/>
                <a:gd name="T4" fmla="*/ 376 w 561"/>
                <a:gd name="T5" fmla="*/ 843 h 1087"/>
                <a:gd name="T6" fmla="*/ 395 w 561"/>
                <a:gd name="T7" fmla="*/ 819 h 1087"/>
                <a:gd name="T8" fmla="*/ 400 w 561"/>
                <a:gd name="T9" fmla="*/ 800 h 1087"/>
                <a:gd name="T10" fmla="*/ 404 w 561"/>
                <a:gd name="T11" fmla="*/ 757 h 1087"/>
                <a:gd name="T12" fmla="*/ 404 w 561"/>
                <a:gd name="T13" fmla="*/ 695 h 1087"/>
                <a:gd name="T14" fmla="*/ 404 w 561"/>
                <a:gd name="T15" fmla="*/ 609 h 1087"/>
                <a:gd name="T16" fmla="*/ 404 w 561"/>
                <a:gd name="T17" fmla="*/ 508 h 1087"/>
                <a:gd name="T18" fmla="*/ 400 w 561"/>
                <a:gd name="T19" fmla="*/ 388 h 1087"/>
                <a:gd name="T20" fmla="*/ 395 w 561"/>
                <a:gd name="T21" fmla="*/ 288 h 1087"/>
                <a:gd name="T22" fmla="*/ 390 w 561"/>
                <a:gd name="T23" fmla="*/ 211 h 1087"/>
                <a:gd name="T24" fmla="*/ 381 w 561"/>
                <a:gd name="T25" fmla="*/ 158 h 1087"/>
                <a:gd name="T26" fmla="*/ 376 w 561"/>
                <a:gd name="T27" fmla="*/ 125 h 1087"/>
                <a:gd name="T28" fmla="*/ 362 w 561"/>
                <a:gd name="T29" fmla="*/ 115 h 1087"/>
                <a:gd name="T30" fmla="*/ 314 w 561"/>
                <a:gd name="T31" fmla="*/ 106 h 1087"/>
                <a:gd name="T32" fmla="*/ 243 w 561"/>
                <a:gd name="T33" fmla="*/ 115 h 1087"/>
                <a:gd name="T34" fmla="*/ 148 w 561"/>
                <a:gd name="T35" fmla="*/ 125 h 1087"/>
                <a:gd name="T36" fmla="*/ 67 w 561"/>
                <a:gd name="T37" fmla="*/ 130 h 1087"/>
                <a:gd name="T38" fmla="*/ 0 w 561"/>
                <a:gd name="T39" fmla="*/ 134 h 1087"/>
                <a:gd name="T40" fmla="*/ 53 w 561"/>
                <a:gd name="T41" fmla="*/ 72 h 1087"/>
                <a:gd name="T42" fmla="*/ 152 w 561"/>
                <a:gd name="T43" fmla="*/ 62 h 1087"/>
                <a:gd name="T44" fmla="*/ 248 w 561"/>
                <a:gd name="T45" fmla="*/ 43 h 1087"/>
                <a:gd name="T46" fmla="*/ 300 w 561"/>
                <a:gd name="T47" fmla="*/ 24 h 1087"/>
                <a:gd name="T48" fmla="*/ 333 w 561"/>
                <a:gd name="T49" fmla="*/ 15 h 1087"/>
                <a:gd name="T50" fmla="*/ 362 w 561"/>
                <a:gd name="T51" fmla="*/ 0 h 1087"/>
                <a:gd name="T52" fmla="*/ 395 w 561"/>
                <a:gd name="T53" fmla="*/ 0 h 1087"/>
                <a:gd name="T54" fmla="*/ 433 w 561"/>
                <a:gd name="T55" fmla="*/ 15 h 1087"/>
                <a:gd name="T56" fmla="*/ 485 w 561"/>
                <a:gd name="T57" fmla="*/ 39 h 1087"/>
                <a:gd name="T58" fmla="*/ 528 w 561"/>
                <a:gd name="T59" fmla="*/ 62 h 1087"/>
                <a:gd name="T60" fmla="*/ 557 w 561"/>
                <a:gd name="T61" fmla="*/ 86 h 1087"/>
                <a:gd name="T62" fmla="*/ 557 w 561"/>
                <a:gd name="T63" fmla="*/ 115 h 1087"/>
                <a:gd name="T64" fmla="*/ 542 w 561"/>
                <a:gd name="T65" fmla="*/ 149 h 1087"/>
                <a:gd name="T66" fmla="*/ 533 w 561"/>
                <a:gd name="T67" fmla="*/ 173 h 1087"/>
                <a:gd name="T68" fmla="*/ 523 w 561"/>
                <a:gd name="T69" fmla="*/ 221 h 1087"/>
                <a:gd name="T70" fmla="*/ 519 w 561"/>
                <a:gd name="T71" fmla="*/ 297 h 1087"/>
                <a:gd name="T72" fmla="*/ 514 w 561"/>
                <a:gd name="T73" fmla="*/ 398 h 1087"/>
                <a:gd name="T74" fmla="*/ 514 w 561"/>
                <a:gd name="T75" fmla="*/ 522 h 1087"/>
                <a:gd name="T76" fmla="*/ 514 w 561"/>
                <a:gd name="T77" fmla="*/ 666 h 1087"/>
                <a:gd name="T78" fmla="*/ 514 w 561"/>
                <a:gd name="T79" fmla="*/ 786 h 1087"/>
                <a:gd name="T80" fmla="*/ 504 w 561"/>
                <a:gd name="T81" fmla="*/ 886 h 1087"/>
                <a:gd name="T82" fmla="*/ 500 w 561"/>
                <a:gd name="T83" fmla="*/ 963 h 1087"/>
                <a:gd name="T84" fmla="*/ 485 w 561"/>
                <a:gd name="T85" fmla="*/ 1011 h 1087"/>
                <a:gd name="T86" fmla="*/ 466 w 561"/>
                <a:gd name="T87" fmla="*/ 1044 h 1087"/>
                <a:gd name="T88" fmla="*/ 438 w 561"/>
                <a:gd name="T89" fmla="*/ 1073 h 1087"/>
                <a:gd name="T90" fmla="*/ 419 w 561"/>
                <a:gd name="T91" fmla="*/ 1087 h 1087"/>
                <a:gd name="T92" fmla="*/ 400 w 561"/>
                <a:gd name="T93" fmla="*/ 1083 h 1087"/>
                <a:gd name="T94" fmla="*/ 390 w 561"/>
                <a:gd name="T95" fmla="*/ 1064 h 1087"/>
                <a:gd name="T96" fmla="*/ 385 w 561"/>
                <a:gd name="T97" fmla="*/ 1025 h 1087"/>
                <a:gd name="T98" fmla="*/ 376 w 561"/>
                <a:gd name="T99" fmla="*/ 973 h 1087"/>
                <a:gd name="T100" fmla="*/ 338 w 561"/>
                <a:gd name="T101" fmla="*/ 905 h 1087"/>
                <a:gd name="T102" fmla="*/ 295 w 561"/>
                <a:gd name="T103" fmla="*/ 858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1" h="1087">
                  <a:moveTo>
                    <a:pt x="295" y="858"/>
                  </a:moveTo>
                  <a:lnTo>
                    <a:pt x="319" y="858"/>
                  </a:lnTo>
                  <a:lnTo>
                    <a:pt x="333" y="858"/>
                  </a:lnTo>
                  <a:lnTo>
                    <a:pt x="343" y="858"/>
                  </a:lnTo>
                  <a:lnTo>
                    <a:pt x="352" y="853"/>
                  </a:lnTo>
                  <a:lnTo>
                    <a:pt x="357" y="853"/>
                  </a:lnTo>
                  <a:lnTo>
                    <a:pt x="366" y="853"/>
                  </a:lnTo>
                  <a:lnTo>
                    <a:pt x="366" y="848"/>
                  </a:lnTo>
                  <a:lnTo>
                    <a:pt x="376" y="843"/>
                  </a:lnTo>
                  <a:lnTo>
                    <a:pt x="381" y="838"/>
                  </a:lnTo>
                  <a:lnTo>
                    <a:pt x="390" y="829"/>
                  </a:lnTo>
                  <a:lnTo>
                    <a:pt x="395" y="819"/>
                  </a:lnTo>
                  <a:lnTo>
                    <a:pt x="395" y="814"/>
                  </a:lnTo>
                  <a:lnTo>
                    <a:pt x="400" y="805"/>
                  </a:lnTo>
                  <a:lnTo>
                    <a:pt x="400" y="800"/>
                  </a:lnTo>
                  <a:lnTo>
                    <a:pt x="400" y="786"/>
                  </a:lnTo>
                  <a:lnTo>
                    <a:pt x="400" y="771"/>
                  </a:lnTo>
                  <a:lnTo>
                    <a:pt x="404" y="757"/>
                  </a:lnTo>
                  <a:lnTo>
                    <a:pt x="404" y="738"/>
                  </a:lnTo>
                  <a:lnTo>
                    <a:pt x="404" y="719"/>
                  </a:lnTo>
                  <a:lnTo>
                    <a:pt x="404" y="695"/>
                  </a:lnTo>
                  <a:lnTo>
                    <a:pt x="404" y="671"/>
                  </a:lnTo>
                  <a:lnTo>
                    <a:pt x="404" y="642"/>
                  </a:lnTo>
                  <a:lnTo>
                    <a:pt x="404" y="609"/>
                  </a:lnTo>
                  <a:lnTo>
                    <a:pt x="404" y="580"/>
                  </a:lnTo>
                  <a:lnTo>
                    <a:pt x="404" y="541"/>
                  </a:lnTo>
                  <a:lnTo>
                    <a:pt x="404" y="508"/>
                  </a:lnTo>
                  <a:lnTo>
                    <a:pt x="404" y="470"/>
                  </a:lnTo>
                  <a:lnTo>
                    <a:pt x="404" y="426"/>
                  </a:lnTo>
                  <a:lnTo>
                    <a:pt x="400" y="388"/>
                  </a:lnTo>
                  <a:lnTo>
                    <a:pt x="400" y="355"/>
                  </a:lnTo>
                  <a:lnTo>
                    <a:pt x="400" y="321"/>
                  </a:lnTo>
                  <a:lnTo>
                    <a:pt x="395" y="288"/>
                  </a:lnTo>
                  <a:lnTo>
                    <a:pt x="395" y="264"/>
                  </a:lnTo>
                  <a:lnTo>
                    <a:pt x="390" y="235"/>
                  </a:lnTo>
                  <a:lnTo>
                    <a:pt x="390" y="211"/>
                  </a:lnTo>
                  <a:lnTo>
                    <a:pt x="385" y="192"/>
                  </a:lnTo>
                  <a:lnTo>
                    <a:pt x="385" y="173"/>
                  </a:lnTo>
                  <a:lnTo>
                    <a:pt x="381" y="158"/>
                  </a:lnTo>
                  <a:lnTo>
                    <a:pt x="381" y="144"/>
                  </a:lnTo>
                  <a:lnTo>
                    <a:pt x="376" y="134"/>
                  </a:lnTo>
                  <a:lnTo>
                    <a:pt x="376" y="125"/>
                  </a:lnTo>
                  <a:lnTo>
                    <a:pt x="371" y="120"/>
                  </a:lnTo>
                  <a:lnTo>
                    <a:pt x="366" y="120"/>
                  </a:lnTo>
                  <a:lnTo>
                    <a:pt x="362" y="115"/>
                  </a:lnTo>
                  <a:lnTo>
                    <a:pt x="347" y="110"/>
                  </a:lnTo>
                  <a:lnTo>
                    <a:pt x="333" y="106"/>
                  </a:lnTo>
                  <a:lnTo>
                    <a:pt x="314" y="106"/>
                  </a:lnTo>
                  <a:lnTo>
                    <a:pt x="295" y="106"/>
                  </a:lnTo>
                  <a:lnTo>
                    <a:pt x="271" y="110"/>
                  </a:lnTo>
                  <a:lnTo>
                    <a:pt x="243" y="115"/>
                  </a:lnTo>
                  <a:lnTo>
                    <a:pt x="214" y="120"/>
                  </a:lnTo>
                  <a:lnTo>
                    <a:pt x="181" y="120"/>
                  </a:lnTo>
                  <a:lnTo>
                    <a:pt x="148" y="125"/>
                  </a:lnTo>
                  <a:lnTo>
                    <a:pt x="119" y="125"/>
                  </a:lnTo>
                  <a:lnTo>
                    <a:pt x="91" y="130"/>
                  </a:lnTo>
                  <a:lnTo>
                    <a:pt x="67" y="130"/>
                  </a:lnTo>
                  <a:lnTo>
                    <a:pt x="43" y="134"/>
                  </a:lnTo>
                  <a:lnTo>
                    <a:pt x="19" y="134"/>
                  </a:lnTo>
                  <a:lnTo>
                    <a:pt x="0" y="134"/>
                  </a:lnTo>
                  <a:lnTo>
                    <a:pt x="0" y="72"/>
                  </a:lnTo>
                  <a:lnTo>
                    <a:pt x="29" y="72"/>
                  </a:lnTo>
                  <a:lnTo>
                    <a:pt x="53" y="72"/>
                  </a:lnTo>
                  <a:lnTo>
                    <a:pt x="76" y="72"/>
                  </a:lnTo>
                  <a:lnTo>
                    <a:pt x="105" y="72"/>
                  </a:lnTo>
                  <a:lnTo>
                    <a:pt x="152" y="62"/>
                  </a:lnTo>
                  <a:lnTo>
                    <a:pt x="205" y="53"/>
                  </a:lnTo>
                  <a:lnTo>
                    <a:pt x="229" y="48"/>
                  </a:lnTo>
                  <a:lnTo>
                    <a:pt x="248" y="43"/>
                  </a:lnTo>
                  <a:lnTo>
                    <a:pt x="267" y="39"/>
                  </a:lnTo>
                  <a:lnTo>
                    <a:pt x="286" y="34"/>
                  </a:lnTo>
                  <a:lnTo>
                    <a:pt x="300" y="24"/>
                  </a:lnTo>
                  <a:lnTo>
                    <a:pt x="314" y="24"/>
                  </a:lnTo>
                  <a:lnTo>
                    <a:pt x="324" y="19"/>
                  </a:lnTo>
                  <a:lnTo>
                    <a:pt x="333" y="15"/>
                  </a:lnTo>
                  <a:lnTo>
                    <a:pt x="338" y="10"/>
                  </a:lnTo>
                  <a:lnTo>
                    <a:pt x="352" y="5"/>
                  </a:lnTo>
                  <a:lnTo>
                    <a:pt x="362" y="0"/>
                  </a:lnTo>
                  <a:lnTo>
                    <a:pt x="376" y="0"/>
                  </a:lnTo>
                  <a:lnTo>
                    <a:pt x="385" y="0"/>
                  </a:lnTo>
                  <a:lnTo>
                    <a:pt x="395" y="0"/>
                  </a:lnTo>
                  <a:lnTo>
                    <a:pt x="404" y="5"/>
                  </a:lnTo>
                  <a:lnTo>
                    <a:pt x="419" y="10"/>
                  </a:lnTo>
                  <a:lnTo>
                    <a:pt x="433" y="15"/>
                  </a:lnTo>
                  <a:lnTo>
                    <a:pt x="447" y="24"/>
                  </a:lnTo>
                  <a:lnTo>
                    <a:pt x="466" y="29"/>
                  </a:lnTo>
                  <a:lnTo>
                    <a:pt x="485" y="39"/>
                  </a:lnTo>
                  <a:lnTo>
                    <a:pt x="504" y="48"/>
                  </a:lnTo>
                  <a:lnTo>
                    <a:pt x="519" y="58"/>
                  </a:lnTo>
                  <a:lnTo>
                    <a:pt x="528" y="62"/>
                  </a:lnTo>
                  <a:lnTo>
                    <a:pt x="542" y="72"/>
                  </a:lnTo>
                  <a:lnTo>
                    <a:pt x="547" y="82"/>
                  </a:lnTo>
                  <a:lnTo>
                    <a:pt x="557" y="86"/>
                  </a:lnTo>
                  <a:lnTo>
                    <a:pt x="561" y="96"/>
                  </a:lnTo>
                  <a:lnTo>
                    <a:pt x="561" y="101"/>
                  </a:lnTo>
                  <a:lnTo>
                    <a:pt x="557" y="115"/>
                  </a:lnTo>
                  <a:lnTo>
                    <a:pt x="557" y="125"/>
                  </a:lnTo>
                  <a:lnTo>
                    <a:pt x="547" y="139"/>
                  </a:lnTo>
                  <a:lnTo>
                    <a:pt x="542" y="149"/>
                  </a:lnTo>
                  <a:lnTo>
                    <a:pt x="538" y="153"/>
                  </a:lnTo>
                  <a:lnTo>
                    <a:pt x="538" y="163"/>
                  </a:lnTo>
                  <a:lnTo>
                    <a:pt x="533" y="173"/>
                  </a:lnTo>
                  <a:lnTo>
                    <a:pt x="528" y="187"/>
                  </a:lnTo>
                  <a:lnTo>
                    <a:pt x="528" y="201"/>
                  </a:lnTo>
                  <a:lnTo>
                    <a:pt x="523" y="221"/>
                  </a:lnTo>
                  <a:lnTo>
                    <a:pt x="523" y="244"/>
                  </a:lnTo>
                  <a:lnTo>
                    <a:pt x="523" y="268"/>
                  </a:lnTo>
                  <a:lnTo>
                    <a:pt x="519" y="297"/>
                  </a:lnTo>
                  <a:lnTo>
                    <a:pt x="519" y="326"/>
                  </a:lnTo>
                  <a:lnTo>
                    <a:pt x="519" y="359"/>
                  </a:lnTo>
                  <a:lnTo>
                    <a:pt x="514" y="398"/>
                  </a:lnTo>
                  <a:lnTo>
                    <a:pt x="514" y="436"/>
                  </a:lnTo>
                  <a:lnTo>
                    <a:pt x="514" y="479"/>
                  </a:lnTo>
                  <a:lnTo>
                    <a:pt x="514" y="522"/>
                  </a:lnTo>
                  <a:lnTo>
                    <a:pt x="514" y="570"/>
                  </a:lnTo>
                  <a:lnTo>
                    <a:pt x="514" y="618"/>
                  </a:lnTo>
                  <a:lnTo>
                    <a:pt x="514" y="666"/>
                  </a:lnTo>
                  <a:lnTo>
                    <a:pt x="514" y="709"/>
                  </a:lnTo>
                  <a:lnTo>
                    <a:pt x="514" y="747"/>
                  </a:lnTo>
                  <a:lnTo>
                    <a:pt x="514" y="786"/>
                  </a:lnTo>
                  <a:lnTo>
                    <a:pt x="509" y="824"/>
                  </a:lnTo>
                  <a:lnTo>
                    <a:pt x="509" y="853"/>
                  </a:lnTo>
                  <a:lnTo>
                    <a:pt x="504" y="886"/>
                  </a:lnTo>
                  <a:lnTo>
                    <a:pt x="504" y="915"/>
                  </a:lnTo>
                  <a:lnTo>
                    <a:pt x="500" y="939"/>
                  </a:lnTo>
                  <a:lnTo>
                    <a:pt x="500" y="963"/>
                  </a:lnTo>
                  <a:lnTo>
                    <a:pt x="495" y="982"/>
                  </a:lnTo>
                  <a:lnTo>
                    <a:pt x="490" y="996"/>
                  </a:lnTo>
                  <a:lnTo>
                    <a:pt x="485" y="1011"/>
                  </a:lnTo>
                  <a:lnTo>
                    <a:pt x="485" y="1025"/>
                  </a:lnTo>
                  <a:lnTo>
                    <a:pt x="476" y="1030"/>
                  </a:lnTo>
                  <a:lnTo>
                    <a:pt x="466" y="1044"/>
                  </a:lnTo>
                  <a:lnTo>
                    <a:pt x="457" y="1059"/>
                  </a:lnTo>
                  <a:lnTo>
                    <a:pt x="447" y="1068"/>
                  </a:lnTo>
                  <a:lnTo>
                    <a:pt x="438" y="1073"/>
                  </a:lnTo>
                  <a:lnTo>
                    <a:pt x="433" y="1083"/>
                  </a:lnTo>
                  <a:lnTo>
                    <a:pt x="423" y="1083"/>
                  </a:lnTo>
                  <a:lnTo>
                    <a:pt x="419" y="1087"/>
                  </a:lnTo>
                  <a:lnTo>
                    <a:pt x="414" y="1087"/>
                  </a:lnTo>
                  <a:lnTo>
                    <a:pt x="409" y="1087"/>
                  </a:lnTo>
                  <a:lnTo>
                    <a:pt x="400" y="1083"/>
                  </a:lnTo>
                  <a:lnTo>
                    <a:pt x="395" y="1078"/>
                  </a:lnTo>
                  <a:lnTo>
                    <a:pt x="395" y="1073"/>
                  </a:lnTo>
                  <a:lnTo>
                    <a:pt x="390" y="1064"/>
                  </a:lnTo>
                  <a:lnTo>
                    <a:pt x="390" y="1049"/>
                  </a:lnTo>
                  <a:lnTo>
                    <a:pt x="385" y="1040"/>
                  </a:lnTo>
                  <a:lnTo>
                    <a:pt x="385" y="1025"/>
                  </a:lnTo>
                  <a:lnTo>
                    <a:pt x="385" y="1011"/>
                  </a:lnTo>
                  <a:lnTo>
                    <a:pt x="381" y="992"/>
                  </a:lnTo>
                  <a:lnTo>
                    <a:pt x="376" y="973"/>
                  </a:lnTo>
                  <a:lnTo>
                    <a:pt x="366" y="953"/>
                  </a:lnTo>
                  <a:lnTo>
                    <a:pt x="352" y="929"/>
                  </a:lnTo>
                  <a:lnTo>
                    <a:pt x="338" y="905"/>
                  </a:lnTo>
                  <a:lnTo>
                    <a:pt x="319" y="882"/>
                  </a:lnTo>
                  <a:lnTo>
                    <a:pt x="295" y="858"/>
                  </a:lnTo>
                  <a:lnTo>
                    <a:pt x="295" y="858"/>
                  </a:lnTo>
                </a:path>
              </a:pathLst>
            </a:custGeom>
            <a:solidFill>
              <a:srgbClr val="FF0000"/>
            </a:solidFill>
            <a:ln w="889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Freeform 36"/>
            <p:cNvSpPr>
              <a:spLocks/>
            </p:cNvSpPr>
            <p:nvPr/>
          </p:nvSpPr>
          <p:spPr bwMode="auto">
            <a:xfrm>
              <a:off x="2717" y="2659"/>
              <a:ext cx="323" cy="115"/>
            </a:xfrm>
            <a:custGeom>
              <a:avLst/>
              <a:gdLst>
                <a:gd name="T0" fmla="*/ 285 w 323"/>
                <a:gd name="T1" fmla="*/ 20 h 115"/>
                <a:gd name="T2" fmla="*/ 295 w 323"/>
                <a:gd name="T3" fmla="*/ 20 h 115"/>
                <a:gd name="T4" fmla="*/ 299 w 323"/>
                <a:gd name="T5" fmla="*/ 24 h 115"/>
                <a:gd name="T6" fmla="*/ 309 w 323"/>
                <a:gd name="T7" fmla="*/ 29 h 115"/>
                <a:gd name="T8" fmla="*/ 314 w 323"/>
                <a:gd name="T9" fmla="*/ 34 h 115"/>
                <a:gd name="T10" fmla="*/ 318 w 323"/>
                <a:gd name="T11" fmla="*/ 39 h 115"/>
                <a:gd name="T12" fmla="*/ 318 w 323"/>
                <a:gd name="T13" fmla="*/ 44 h 115"/>
                <a:gd name="T14" fmla="*/ 323 w 323"/>
                <a:gd name="T15" fmla="*/ 58 h 115"/>
                <a:gd name="T16" fmla="*/ 318 w 323"/>
                <a:gd name="T17" fmla="*/ 63 h 115"/>
                <a:gd name="T18" fmla="*/ 314 w 323"/>
                <a:gd name="T19" fmla="*/ 63 h 115"/>
                <a:gd name="T20" fmla="*/ 309 w 323"/>
                <a:gd name="T21" fmla="*/ 68 h 115"/>
                <a:gd name="T22" fmla="*/ 299 w 323"/>
                <a:gd name="T23" fmla="*/ 72 h 115"/>
                <a:gd name="T24" fmla="*/ 290 w 323"/>
                <a:gd name="T25" fmla="*/ 82 h 115"/>
                <a:gd name="T26" fmla="*/ 280 w 323"/>
                <a:gd name="T27" fmla="*/ 87 h 115"/>
                <a:gd name="T28" fmla="*/ 266 w 323"/>
                <a:gd name="T29" fmla="*/ 91 h 115"/>
                <a:gd name="T30" fmla="*/ 247 w 323"/>
                <a:gd name="T31" fmla="*/ 96 h 115"/>
                <a:gd name="T32" fmla="*/ 228 w 323"/>
                <a:gd name="T33" fmla="*/ 101 h 115"/>
                <a:gd name="T34" fmla="*/ 204 w 323"/>
                <a:gd name="T35" fmla="*/ 101 h 115"/>
                <a:gd name="T36" fmla="*/ 181 w 323"/>
                <a:gd name="T37" fmla="*/ 106 h 115"/>
                <a:gd name="T38" fmla="*/ 152 w 323"/>
                <a:gd name="T39" fmla="*/ 106 h 115"/>
                <a:gd name="T40" fmla="*/ 119 w 323"/>
                <a:gd name="T41" fmla="*/ 111 h 115"/>
                <a:gd name="T42" fmla="*/ 85 w 323"/>
                <a:gd name="T43" fmla="*/ 111 h 115"/>
                <a:gd name="T44" fmla="*/ 43 w 323"/>
                <a:gd name="T45" fmla="*/ 111 h 115"/>
                <a:gd name="T46" fmla="*/ 0 w 323"/>
                <a:gd name="T47" fmla="*/ 115 h 115"/>
                <a:gd name="T48" fmla="*/ 0 w 323"/>
                <a:gd name="T49" fmla="*/ 44 h 115"/>
                <a:gd name="T50" fmla="*/ 38 w 323"/>
                <a:gd name="T51" fmla="*/ 39 h 115"/>
                <a:gd name="T52" fmla="*/ 76 w 323"/>
                <a:gd name="T53" fmla="*/ 39 h 115"/>
                <a:gd name="T54" fmla="*/ 114 w 323"/>
                <a:gd name="T55" fmla="*/ 29 h 115"/>
                <a:gd name="T56" fmla="*/ 147 w 323"/>
                <a:gd name="T57" fmla="*/ 24 h 115"/>
                <a:gd name="T58" fmla="*/ 166 w 323"/>
                <a:gd name="T59" fmla="*/ 20 h 115"/>
                <a:gd name="T60" fmla="*/ 181 w 323"/>
                <a:gd name="T61" fmla="*/ 15 h 115"/>
                <a:gd name="T62" fmla="*/ 195 w 323"/>
                <a:gd name="T63" fmla="*/ 10 h 115"/>
                <a:gd name="T64" fmla="*/ 209 w 323"/>
                <a:gd name="T65" fmla="*/ 10 h 115"/>
                <a:gd name="T66" fmla="*/ 219 w 323"/>
                <a:gd name="T67" fmla="*/ 5 h 115"/>
                <a:gd name="T68" fmla="*/ 228 w 323"/>
                <a:gd name="T69" fmla="*/ 5 h 115"/>
                <a:gd name="T70" fmla="*/ 233 w 323"/>
                <a:gd name="T71" fmla="*/ 0 h 115"/>
                <a:gd name="T72" fmla="*/ 238 w 323"/>
                <a:gd name="T73" fmla="*/ 0 h 115"/>
                <a:gd name="T74" fmla="*/ 247 w 323"/>
                <a:gd name="T75" fmla="*/ 5 h 115"/>
                <a:gd name="T76" fmla="*/ 257 w 323"/>
                <a:gd name="T77" fmla="*/ 5 h 115"/>
                <a:gd name="T78" fmla="*/ 261 w 323"/>
                <a:gd name="T79" fmla="*/ 10 h 115"/>
                <a:gd name="T80" fmla="*/ 266 w 323"/>
                <a:gd name="T81" fmla="*/ 10 h 115"/>
                <a:gd name="T82" fmla="*/ 276 w 323"/>
                <a:gd name="T83" fmla="*/ 15 h 115"/>
                <a:gd name="T84" fmla="*/ 285 w 323"/>
                <a:gd name="T85" fmla="*/ 20 h 115"/>
                <a:gd name="T86" fmla="*/ 285 w 323"/>
                <a:gd name="T87" fmla="*/ 2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3" h="115">
                  <a:moveTo>
                    <a:pt x="285" y="20"/>
                  </a:moveTo>
                  <a:lnTo>
                    <a:pt x="295" y="20"/>
                  </a:lnTo>
                  <a:lnTo>
                    <a:pt x="299" y="24"/>
                  </a:lnTo>
                  <a:lnTo>
                    <a:pt x="309" y="29"/>
                  </a:lnTo>
                  <a:lnTo>
                    <a:pt x="314" y="34"/>
                  </a:lnTo>
                  <a:lnTo>
                    <a:pt x="318" y="39"/>
                  </a:lnTo>
                  <a:lnTo>
                    <a:pt x="318" y="44"/>
                  </a:lnTo>
                  <a:lnTo>
                    <a:pt x="323" y="58"/>
                  </a:lnTo>
                  <a:lnTo>
                    <a:pt x="318" y="63"/>
                  </a:lnTo>
                  <a:lnTo>
                    <a:pt x="314" y="63"/>
                  </a:lnTo>
                  <a:lnTo>
                    <a:pt x="309" y="68"/>
                  </a:lnTo>
                  <a:lnTo>
                    <a:pt x="299" y="72"/>
                  </a:lnTo>
                  <a:lnTo>
                    <a:pt x="290" y="82"/>
                  </a:lnTo>
                  <a:lnTo>
                    <a:pt x="280" y="87"/>
                  </a:lnTo>
                  <a:lnTo>
                    <a:pt x="266" y="91"/>
                  </a:lnTo>
                  <a:lnTo>
                    <a:pt x="247" y="96"/>
                  </a:lnTo>
                  <a:lnTo>
                    <a:pt x="228" y="101"/>
                  </a:lnTo>
                  <a:lnTo>
                    <a:pt x="204" y="101"/>
                  </a:lnTo>
                  <a:lnTo>
                    <a:pt x="181" y="106"/>
                  </a:lnTo>
                  <a:lnTo>
                    <a:pt x="152" y="106"/>
                  </a:lnTo>
                  <a:lnTo>
                    <a:pt x="119" y="111"/>
                  </a:lnTo>
                  <a:lnTo>
                    <a:pt x="85" y="111"/>
                  </a:lnTo>
                  <a:lnTo>
                    <a:pt x="43" y="111"/>
                  </a:lnTo>
                  <a:lnTo>
                    <a:pt x="0" y="115"/>
                  </a:lnTo>
                  <a:lnTo>
                    <a:pt x="0" y="44"/>
                  </a:lnTo>
                  <a:lnTo>
                    <a:pt x="38" y="39"/>
                  </a:lnTo>
                  <a:lnTo>
                    <a:pt x="76" y="39"/>
                  </a:lnTo>
                  <a:lnTo>
                    <a:pt x="114" y="29"/>
                  </a:lnTo>
                  <a:lnTo>
                    <a:pt x="147" y="24"/>
                  </a:lnTo>
                  <a:lnTo>
                    <a:pt x="166" y="20"/>
                  </a:lnTo>
                  <a:lnTo>
                    <a:pt x="181" y="15"/>
                  </a:lnTo>
                  <a:lnTo>
                    <a:pt x="195" y="10"/>
                  </a:lnTo>
                  <a:lnTo>
                    <a:pt x="209" y="10"/>
                  </a:lnTo>
                  <a:lnTo>
                    <a:pt x="219" y="5"/>
                  </a:lnTo>
                  <a:lnTo>
                    <a:pt x="228" y="5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7" y="5"/>
                  </a:lnTo>
                  <a:lnTo>
                    <a:pt x="257" y="5"/>
                  </a:lnTo>
                  <a:lnTo>
                    <a:pt x="261" y="10"/>
                  </a:lnTo>
                  <a:lnTo>
                    <a:pt x="266" y="10"/>
                  </a:lnTo>
                  <a:lnTo>
                    <a:pt x="276" y="15"/>
                  </a:lnTo>
                  <a:lnTo>
                    <a:pt x="285" y="20"/>
                  </a:lnTo>
                  <a:lnTo>
                    <a:pt x="285" y="20"/>
                  </a:lnTo>
                </a:path>
              </a:pathLst>
            </a:custGeom>
            <a:solidFill>
              <a:srgbClr val="FF0000"/>
            </a:solidFill>
            <a:ln w="889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1" name="Freeform 37"/>
            <p:cNvSpPr>
              <a:spLocks/>
            </p:cNvSpPr>
            <p:nvPr/>
          </p:nvSpPr>
          <p:spPr bwMode="auto">
            <a:xfrm>
              <a:off x="2717" y="3047"/>
              <a:ext cx="366" cy="115"/>
            </a:xfrm>
            <a:custGeom>
              <a:avLst/>
              <a:gdLst>
                <a:gd name="T0" fmla="*/ 366 w 366"/>
                <a:gd name="T1" fmla="*/ 82 h 115"/>
                <a:gd name="T2" fmla="*/ 333 w 366"/>
                <a:gd name="T3" fmla="*/ 82 h 115"/>
                <a:gd name="T4" fmla="*/ 299 w 366"/>
                <a:gd name="T5" fmla="*/ 87 h 115"/>
                <a:gd name="T6" fmla="*/ 257 w 366"/>
                <a:gd name="T7" fmla="*/ 87 h 115"/>
                <a:gd name="T8" fmla="*/ 214 w 366"/>
                <a:gd name="T9" fmla="*/ 91 h 115"/>
                <a:gd name="T10" fmla="*/ 166 w 366"/>
                <a:gd name="T11" fmla="*/ 96 h 115"/>
                <a:gd name="T12" fmla="*/ 114 w 366"/>
                <a:gd name="T13" fmla="*/ 101 h 115"/>
                <a:gd name="T14" fmla="*/ 62 w 366"/>
                <a:gd name="T15" fmla="*/ 106 h 115"/>
                <a:gd name="T16" fmla="*/ 0 w 366"/>
                <a:gd name="T17" fmla="*/ 115 h 115"/>
                <a:gd name="T18" fmla="*/ 0 w 366"/>
                <a:gd name="T19" fmla="*/ 29 h 115"/>
                <a:gd name="T20" fmla="*/ 24 w 366"/>
                <a:gd name="T21" fmla="*/ 29 h 115"/>
                <a:gd name="T22" fmla="*/ 47 w 366"/>
                <a:gd name="T23" fmla="*/ 29 h 115"/>
                <a:gd name="T24" fmla="*/ 66 w 366"/>
                <a:gd name="T25" fmla="*/ 29 h 115"/>
                <a:gd name="T26" fmla="*/ 85 w 366"/>
                <a:gd name="T27" fmla="*/ 24 h 115"/>
                <a:gd name="T28" fmla="*/ 123 w 366"/>
                <a:gd name="T29" fmla="*/ 24 h 115"/>
                <a:gd name="T30" fmla="*/ 157 w 366"/>
                <a:gd name="T31" fmla="*/ 20 h 115"/>
                <a:gd name="T32" fmla="*/ 185 w 366"/>
                <a:gd name="T33" fmla="*/ 15 h 115"/>
                <a:gd name="T34" fmla="*/ 209 w 366"/>
                <a:gd name="T35" fmla="*/ 10 h 115"/>
                <a:gd name="T36" fmla="*/ 238 w 366"/>
                <a:gd name="T37" fmla="*/ 5 h 115"/>
                <a:gd name="T38" fmla="*/ 266 w 366"/>
                <a:gd name="T39" fmla="*/ 5 h 115"/>
                <a:gd name="T40" fmla="*/ 276 w 366"/>
                <a:gd name="T41" fmla="*/ 0 h 115"/>
                <a:gd name="T42" fmla="*/ 290 w 366"/>
                <a:gd name="T43" fmla="*/ 5 h 115"/>
                <a:gd name="T44" fmla="*/ 299 w 366"/>
                <a:gd name="T45" fmla="*/ 10 h 115"/>
                <a:gd name="T46" fmla="*/ 314 w 366"/>
                <a:gd name="T47" fmla="*/ 20 h 115"/>
                <a:gd name="T48" fmla="*/ 328 w 366"/>
                <a:gd name="T49" fmla="*/ 29 h 115"/>
                <a:gd name="T50" fmla="*/ 337 w 366"/>
                <a:gd name="T51" fmla="*/ 48 h 115"/>
                <a:gd name="T52" fmla="*/ 352 w 366"/>
                <a:gd name="T53" fmla="*/ 63 h 115"/>
                <a:gd name="T54" fmla="*/ 366 w 366"/>
                <a:gd name="T55" fmla="*/ 82 h 115"/>
                <a:gd name="T56" fmla="*/ 366 w 366"/>
                <a:gd name="T57" fmla="*/ 8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6" h="115">
                  <a:moveTo>
                    <a:pt x="366" y="82"/>
                  </a:moveTo>
                  <a:lnTo>
                    <a:pt x="333" y="82"/>
                  </a:lnTo>
                  <a:lnTo>
                    <a:pt x="299" y="87"/>
                  </a:lnTo>
                  <a:lnTo>
                    <a:pt x="257" y="87"/>
                  </a:lnTo>
                  <a:lnTo>
                    <a:pt x="214" y="91"/>
                  </a:lnTo>
                  <a:lnTo>
                    <a:pt x="166" y="96"/>
                  </a:lnTo>
                  <a:lnTo>
                    <a:pt x="114" y="101"/>
                  </a:lnTo>
                  <a:lnTo>
                    <a:pt x="62" y="106"/>
                  </a:lnTo>
                  <a:lnTo>
                    <a:pt x="0" y="115"/>
                  </a:lnTo>
                  <a:lnTo>
                    <a:pt x="0" y="29"/>
                  </a:lnTo>
                  <a:lnTo>
                    <a:pt x="24" y="29"/>
                  </a:lnTo>
                  <a:lnTo>
                    <a:pt x="47" y="29"/>
                  </a:lnTo>
                  <a:lnTo>
                    <a:pt x="66" y="29"/>
                  </a:lnTo>
                  <a:lnTo>
                    <a:pt x="85" y="24"/>
                  </a:lnTo>
                  <a:lnTo>
                    <a:pt x="123" y="24"/>
                  </a:lnTo>
                  <a:lnTo>
                    <a:pt x="157" y="20"/>
                  </a:lnTo>
                  <a:lnTo>
                    <a:pt x="185" y="15"/>
                  </a:lnTo>
                  <a:lnTo>
                    <a:pt x="209" y="10"/>
                  </a:lnTo>
                  <a:lnTo>
                    <a:pt x="238" y="5"/>
                  </a:lnTo>
                  <a:lnTo>
                    <a:pt x="266" y="5"/>
                  </a:lnTo>
                  <a:lnTo>
                    <a:pt x="276" y="0"/>
                  </a:lnTo>
                  <a:lnTo>
                    <a:pt x="290" y="5"/>
                  </a:lnTo>
                  <a:lnTo>
                    <a:pt x="299" y="10"/>
                  </a:lnTo>
                  <a:lnTo>
                    <a:pt x="314" y="20"/>
                  </a:lnTo>
                  <a:lnTo>
                    <a:pt x="328" y="29"/>
                  </a:lnTo>
                  <a:lnTo>
                    <a:pt x="337" y="48"/>
                  </a:lnTo>
                  <a:lnTo>
                    <a:pt x="352" y="63"/>
                  </a:lnTo>
                  <a:lnTo>
                    <a:pt x="366" y="82"/>
                  </a:lnTo>
                  <a:lnTo>
                    <a:pt x="366" y="82"/>
                  </a:lnTo>
                </a:path>
              </a:pathLst>
            </a:custGeom>
            <a:solidFill>
              <a:srgbClr val="FF0000"/>
            </a:solidFill>
            <a:ln w="889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22" name="Group 38"/>
          <p:cNvGrpSpPr>
            <a:grpSpLocks/>
          </p:cNvGrpSpPr>
          <p:nvPr/>
        </p:nvGrpSpPr>
        <p:grpSpPr bwMode="auto">
          <a:xfrm>
            <a:off x="2124075" y="3213100"/>
            <a:ext cx="796925" cy="1201738"/>
            <a:chOff x="3245" y="1888"/>
            <a:chExt cx="1255" cy="1892"/>
          </a:xfrm>
        </p:grpSpPr>
        <p:sp>
          <p:nvSpPr>
            <p:cNvPr id="16423" name="Freeform 39"/>
            <p:cNvSpPr>
              <a:spLocks/>
            </p:cNvSpPr>
            <p:nvPr/>
          </p:nvSpPr>
          <p:spPr bwMode="auto">
            <a:xfrm>
              <a:off x="3245" y="1888"/>
              <a:ext cx="618" cy="848"/>
            </a:xfrm>
            <a:custGeom>
              <a:avLst/>
              <a:gdLst>
                <a:gd name="T0" fmla="*/ 4 w 618"/>
                <a:gd name="T1" fmla="*/ 843 h 848"/>
                <a:gd name="T2" fmla="*/ 4 w 618"/>
                <a:gd name="T3" fmla="*/ 834 h 848"/>
                <a:gd name="T4" fmla="*/ 9 w 618"/>
                <a:gd name="T5" fmla="*/ 819 h 848"/>
                <a:gd name="T6" fmla="*/ 19 w 618"/>
                <a:gd name="T7" fmla="*/ 800 h 848"/>
                <a:gd name="T8" fmla="*/ 33 w 618"/>
                <a:gd name="T9" fmla="*/ 771 h 848"/>
                <a:gd name="T10" fmla="*/ 52 w 618"/>
                <a:gd name="T11" fmla="*/ 743 h 848"/>
                <a:gd name="T12" fmla="*/ 76 w 618"/>
                <a:gd name="T13" fmla="*/ 709 h 848"/>
                <a:gd name="T14" fmla="*/ 104 w 618"/>
                <a:gd name="T15" fmla="*/ 666 h 848"/>
                <a:gd name="T16" fmla="*/ 156 w 618"/>
                <a:gd name="T17" fmla="*/ 604 h 848"/>
                <a:gd name="T18" fmla="*/ 218 w 618"/>
                <a:gd name="T19" fmla="*/ 518 h 848"/>
                <a:gd name="T20" fmla="*/ 271 w 618"/>
                <a:gd name="T21" fmla="*/ 441 h 848"/>
                <a:gd name="T22" fmla="*/ 313 w 618"/>
                <a:gd name="T23" fmla="*/ 369 h 848"/>
                <a:gd name="T24" fmla="*/ 351 w 618"/>
                <a:gd name="T25" fmla="*/ 302 h 848"/>
                <a:gd name="T26" fmla="*/ 380 w 618"/>
                <a:gd name="T27" fmla="*/ 245 h 848"/>
                <a:gd name="T28" fmla="*/ 404 w 618"/>
                <a:gd name="T29" fmla="*/ 192 h 848"/>
                <a:gd name="T30" fmla="*/ 427 w 618"/>
                <a:gd name="T31" fmla="*/ 149 h 848"/>
                <a:gd name="T32" fmla="*/ 437 w 618"/>
                <a:gd name="T33" fmla="*/ 111 h 848"/>
                <a:gd name="T34" fmla="*/ 437 w 618"/>
                <a:gd name="T35" fmla="*/ 82 h 848"/>
                <a:gd name="T36" fmla="*/ 437 w 618"/>
                <a:gd name="T37" fmla="*/ 58 h 848"/>
                <a:gd name="T38" fmla="*/ 432 w 618"/>
                <a:gd name="T39" fmla="*/ 39 h 848"/>
                <a:gd name="T40" fmla="*/ 418 w 618"/>
                <a:gd name="T41" fmla="*/ 29 h 848"/>
                <a:gd name="T42" fmla="*/ 413 w 618"/>
                <a:gd name="T43" fmla="*/ 20 h 848"/>
                <a:gd name="T44" fmla="*/ 413 w 618"/>
                <a:gd name="T45" fmla="*/ 10 h 848"/>
                <a:gd name="T46" fmla="*/ 423 w 618"/>
                <a:gd name="T47" fmla="*/ 5 h 848"/>
                <a:gd name="T48" fmla="*/ 442 w 618"/>
                <a:gd name="T49" fmla="*/ 0 h 848"/>
                <a:gd name="T50" fmla="*/ 461 w 618"/>
                <a:gd name="T51" fmla="*/ 0 h 848"/>
                <a:gd name="T52" fmla="*/ 485 w 618"/>
                <a:gd name="T53" fmla="*/ 5 h 848"/>
                <a:gd name="T54" fmla="*/ 518 w 618"/>
                <a:gd name="T55" fmla="*/ 20 h 848"/>
                <a:gd name="T56" fmla="*/ 551 w 618"/>
                <a:gd name="T57" fmla="*/ 34 h 848"/>
                <a:gd name="T58" fmla="*/ 580 w 618"/>
                <a:gd name="T59" fmla="*/ 48 h 848"/>
                <a:gd name="T60" fmla="*/ 599 w 618"/>
                <a:gd name="T61" fmla="*/ 63 h 848"/>
                <a:gd name="T62" fmla="*/ 613 w 618"/>
                <a:gd name="T63" fmla="*/ 82 h 848"/>
                <a:gd name="T64" fmla="*/ 618 w 618"/>
                <a:gd name="T65" fmla="*/ 101 h 848"/>
                <a:gd name="T66" fmla="*/ 613 w 618"/>
                <a:gd name="T67" fmla="*/ 125 h 848"/>
                <a:gd name="T68" fmla="*/ 603 w 618"/>
                <a:gd name="T69" fmla="*/ 154 h 848"/>
                <a:gd name="T70" fmla="*/ 575 w 618"/>
                <a:gd name="T71" fmla="*/ 192 h 848"/>
                <a:gd name="T72" fmla="*/ 542 w 618"/>
                <a:gd name="T73" fmla="*/ 240 h 848"/>
                <a:gd name="T74" fmla="*/ 504 w 618"/>
                <a:gd name="T75" fmla="*/ 302 h 848"/>
                <a:gd name="T76" fmla="*/ 456 w 618"/>
                <a:gd name="T77" fmla="*/ 369 h 848"/>
                <a:gd name="T78" fmla="*/ 399 w 618"/>
                <a:gd name="T79" fmla="*/ 451 h 848"/>
                <a:gd name="T80" fmla="*/ 337 w 618"/>
                <a:gd name="T81" fmla="*/ 537 h 848"/>
                <a:gd name="T82" fmla="*/ 275 w 618"/>
                <a:gd name="T83" fmla="*/ 613 h 848"/>
                <a:gd name="T84" fmla="*/ 218 w 618"/>
                <a:gd name="T85" fmla="*/ 685 h 848"/>
                <a:gd name="T86" fmla="*/ 161 w 618"/>
                <a:gd name="T87" fmla="*/ 738 h 848"/>
                <a:gd name="T88" fmla="*/ 104 w 618"/>
                <a:gd name="T89" fmla="*/ 786 h 848"/>
                <a:gd name="T90" fmla="*/ 61 w 618"/>
                <a:gd name="T91" fmla="*/ 819 h 848"/>
                <a:gd name="T92" fmla="*/ 28 w 618"/>
                <a:gd name="T93" fmla="*/ 839 h 848"/>
                <a:gd name="T94" fmla="*/ 9 w 618"/>
                <a:gd name="T95" fmla="*/ 848 h 848"/>
                <a:gd name="T96" fmla="*/ 4 w 618"/>
                <a:gd name="T97" fmla="*/ 84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8" h="848">
                  <a:moveTo>
                    <a:pt x="4" y="843"/>
                  </a:moveTo>
                  <a:lnTo>
                    <a:pt x="4" y="843"/>
                  </a:lnTo>
                  <a:lnTo>
                    <a:pt x="0" y="839"/>
                  </a:lnTo>
                  <a:lnTo>
                    <a:pt x="4" y="834"/>
                  </a:lnTo>
                  <a:lnTo>
                    <a:pt x="4" y="829"/>
                  </a:lnTo>
                  <a:lnTo>
                    <a:pt x="9" y="819"/>
                  </a:lnTo>
                  <a:lnTo>
                    <a:pt x="14" y="810"/>
                  </a:lnTo>
                  <a:lnTo>
                    <a:pt x="19" y="800"/>
                  </a:lnTo>
                  <a:lnTo>
                    <a:pt x="23" y="786"/>
                  </a:lnTo>
                  <a:lnTo>
                    <a:pt x="33" y="771"/>
                  </a:lnTo>
                  <a:lnTo>
                    <a:pt x="42" y="757"/>
                  </a:lnTo>
                  <a:lnTo>
                    <a:pt x="52" y="743"/>
                  </a:lnTo>
                  <a:lnTo>
                    <a:pt x="61" y="724"/>
                  </a:lnTo>
                  <a:lnTo>
                    <a:pt x="76" y="709"/>
                  </a:lnTo>
                  <a:lnTo>
                    <a:pt x="90" y="690"/>
                  </a:lnTo>
                  <a:lnTo>
                    <a:pt x="104" y="666"/>
                  </a:lnTo>
                  <a:lnTo>
                    <a:pt x="123" y="647"/>
                  </a:lnTo>
                  <a:lnTo>
                    <a:pt x="156" y="604"/>
                  </a:lnTo>
                  <a:lnTo>
                    <a:pt x="190" y="561"/>
                  </a:lnTo>
                  <a:lnTo>
                    <a:pt x="218" y="518"/>
                  </a:lnTo>
                  <a:lnTo>
                    <a:pt x="247" y="479"/>
                  </a:lnTo>
                  <a:lnTo>
                    <a:pt x="271" y="441"/>
                  </a:lnTo>
                  <a:lnTo>
                    <a:pt x="294" y="403"/>
                  </a:lnTo>
                  <a:lnTo>
                    <a:pt x="313" y="369"/>
                  </a:lnTo>
                  <a:lnTo>
                    <a:pt x="332" y="336"/>
                  </a:lnTo>
                  <a:lnTo>
                    <a:pt x="351" y="302"/>
                  </a:lnTo>
                  <a:lnTo>
                    <a:pt x="366" y="273"/>
                  </a:lnTo>
                  <a:lnTo>
                    <a:pt x="380" y="245"/>
                  </a:lnTo>
                  <a:lnTo>
                    <a:pt x="394" y="216"/>
                  </a:lnTo>
                  <a:lnTo>
                    <a:pt x="404" y="192"/>
                  </a:lnTo>
                  <a:lnTo>
                    <a:pt x="418" y="168"/>
                  </a:lnTo>
                  <a:lnTo>
                    <a:pt x="427" y="149"/>
                  </a:lnTo>
                  <a:lnTo>
                    <a:pt x="432" y="130"/>
                  </a:lnTo>
                  <a:lnTo>
                    <a:pt x="437" y="111"/>
                  </a:lnTo>
                  <a:lnTo>
                    <a:pt x="437" y="96"/>
                  </a:lnTo>
                  <a:lnTo>
                    <a:pt x="437" y="82"/>
                  </a:lnTo>
                  <a:lnTo>
                    <a:pt x="437" y="67"/>
                  </a:lnTo>
                  <a:lnTo>
                    <a:pt x="437" y="58"/>
                  </a:lnTo>
                  <a:lnTo>
                    <a:pt x="432" y="48"/>
                  </a:lnTo>
                  <a:lnTo>
                    <a:pt x="432" y="39"/>
                  </a:lnTo>
                  <a:lnTo>
                    <a:pt x="423" y="34"/>
                  </a:lnTo>
                  <a:lnTo>
                    <a:pt x="418" y="29"/>
                  </a:lnTo>
                  <a:lnTo>
                    <a:pt x="413" y="24"/>
                  </a:lnTo>
                  <a:lnTo>
                    <a:pt x="413" y="20"/>
                  </a:lnTo>
                  <a:lnTo>
                    <a:pt x="413" y="15"/>
                  </a:lnTo>
                  <a:lnTo>
                    <a:pt x="413" y="10"/>
                  </a:lnTo>
                  <a:lnTo>
                    <a:pt x="418" y="10"/>
                  </a:lnTo>
                  <a:lnTo>
                    <a:pt x="423" y="5"/>
                  </a:lnTo>
                  <a:lnTo>
                    <a:pt x="432" y="0"/>
                  </a:lnTo>
                  <a:lnTo>
                    <a:pt x="442" y="0"/>
                  </a:lnTo>
                  <a:lnTo>
                    <a:pt x="451" y="0"/>
                  </a:lnTo>
                  <a:lnTo>
                    <a:pt x="461" y="0"/>
                  </a:lnTo>
                  <a:lnTo>
                    <a:pt x="475" y="0"/>
                  </a:lnTo>
                  <a:lnTo>
                    <a:pt x="485" y="5"/>
                  </a:lnTo>
                  <a:lnTo>
                    <a:pt x="499" y="10"/>
                  </a:lnTo>
                  <a:lnTo>
                    <a:pt x="518" y="20"/>
                  </a:lnTo>
                  <a:lnTo>
                    <a:pt x="532" y="24"/>
                  </a:lnTo>
                  <a:lnTo>
                    <a:pt x="551" y="34"/>
                  </a:lnTo>
                  <a:lnTo>
                    <a:pt x="565" y="43"/>
                  </a:lnTo>
                  <a:lnTo>
                    <a:pt x="580" y="48"/>
                  </a:lnTo>
                  <a:lnTo>
                    <a:pt x="589" y="58"/>
                  </a:lnTo>
                  <a:lnTo>
                    <a:pt x="599" y="63"/>
                  </a:lnTo>
                  <a:lnTo>
                    <a:pt x="603" y="72"/>
                  </a:lnTo>
                  <a:lnTo>
                    <a:pt x="613" y="82"/>
                  </a:lnTo>
                  <a:lnTo>
                    <a:pt x="618" y="91"/>
                  </a:lnTo>
                  <a:lnTo>
                    <a:pt x="618" y="101"/>
                  </a:lnTo>
                  <a:lnTo>
                    <a:pt x="618" y="111"/>
                  </a:lnTo>
                  <a:lnTo>
                    <a:pt x="613" y="125"/>
                  </a:lnTo>
                  <a:lnTo>
                    <a:pt x="608" y="139"/>
                  </a:lnTo>
                  <a:lnTo>
                    <a:pt x="603" y="154"/>
                  </a:lnTo>
                  <a:lnTo>
                    <a:pt x="589" y="173"/>
                  </a:lnTo>
                  <a:lnTo>
                    <a:pt x="575" y="192"/>
                  </a:lnTo>
                  <a:lnTo>
                    <a:pt x="561" y="216"/>
                  </a:lnTo>
                  <a:lnTo>
                    <a:pt x="542" y="240"/>
                  </a:lnTo>
                  <a:lnTo>
                    <a:pt x="523" y="269"/>
                  </a:lnTo>
                  <a:lnTo>
                    <a:pt x="504" y="302"/>
                  </a:lnTo>
                  <a:lnTo>
                    <a:pt x="480" y="336"/>
                  </a:lnTo>
                  <a:lnTo>
                    <a:pt x="456" y="369"/>
                  </a:lnTo>
                  <a:lnTo>
                    <a:pt x="427" y="412"/>
                  </a:lnTo>
                  <a:lnTo>
                    <a:pt x="399" y="451"/>
                  </a:lnTo>
                  <a:lnTo>
                    <a:pt x="370" y="494"/>
                  </a:lnTo>
                  <a:lnTo>
                    <a:pt x="337" y="537"/>
                  </a:lnTo>
                  <a:lnTo>
                    <a:pt x="309" y="580"/>
                  </a:lnTo>
                  <a:lnTo>
                    <a:pt x="275" y="613"/>
                  </a:lnTo>
                  <a:lnTo>
                    <a:pt x="247" y="652"/>
                  </a:lnTo>
                  <a:lnTo>
                    <a:pt x="218" y="685"/>
                  </a:lnTo>
                  <a:lnTo>
                    <a:pt x="190" y="714"/>
                  </a:lnTo>
                  <a:lnTo>
                    <a:pt x="161" y="738"/>
                  </a:lnTo>
                  <a:lnTo>
                    <a:pt x="133" y="767"/>
                  </a:lnTo>
                  <a:lnTo>
                    <a:pt x="104" y="786"/>
                  </a:lnTo>
                  <a:lnTo>
                    <a:pt x="80" y="805"/>
                  </a:lnTo>
                  <a:lnTo>
                    <a:pt x="61" y="819"/>
                  </a:lnTo>
                  <a:lnTo>
                    <a:pt x="42" y="829"/>
                  </a:lnTo>
                  <a:lnTo>
                    <a:pt x="28" y="839"/>
                  </a:lnTo>
                  <a:lnTo>
                    <a:pt x="19" y="843"/>
                  </a:lnTo>
                  <a:lnTo>
                    <a:pt x="9" y="848"/>
                  </a:lnTo>
                  <a:lnTo>
                    <a:pt x="4" y="843"/>
                  </a:lnTo>
                  <a:lnTo>
                    <a:pt x="4" y="843"/>
                  </a:lnTo>
                </a:path>
              </a:pathLst>
            </a:custGeom>
            <a:solidFill>
              <a:srgbClr val="000000"/>
            </a:solidFill>
            <a:ln w="889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4" name="Freeform 40"/>
            <p:cNvSpPr>
              <a:spLocks/>
            </p:cNvSpPr>
            <p:nvPr/>
          </p:nvSpPr>
          <p:spPr bwMode="auto">
            <a:xfrm>
              <a:off x="3497" y="2262"/>
              <a:ext cx="1003" cy="215"/>
            </a:xfrm>
            <a:custGeom>
              <a:avLst/>
              <a:gdLst>
                <a:gd name="T0" fmla="*/ 38 w 1003"/>
                <a:gd name="T1" fmla="*/ 144 h 215"/>
                <a:gd name="T2" fmla="*/ 61 w 1003"/>
                <a:gd name="T3" fmla="*/ 144 h 215"/>
                <a:gd name="T4" fmla="*/ 109 w 1003"/>
                <a:gd name="T5" fmla="*/ 139 h 215"/>
                <a:gd name="T6" fmla="*/ 152 w 1003"/>
                <a:gd name="T7" fmla="*/ 134 h 215"/>
                <a:gd name="T8" fmla="*/ 175 w 1003"/>
                <a:gd name="T9" fmla="*/ 129 h 215"/>
                <a:gd name="T10" fmla="*/ 209 w 1003"/>
                <a:gd name="T11" fmla="*/ 124 h 215"/>
                <a:gd name="T12" fmla="*/ 247 w 1003"/>
                <a:gd name="T13" fmla="*/ 115 h 215"/>
                <a:gd name="T14" fmla="*/ 290 w 1003"/>
                <a:gd name="T15" fmla="*/ 110 h 215"/>
                <a:gd name="T16" fmla="*/ 337 w 1003"/>
                <a:gd name="T17" fmla="*/ 96 h 215"/>
                <a:gd name="T18" fmla="*/ 394 w 1003"/>
                <a:gd name="T19" fmla="*/ 86 h 215"/>
                <a:gd name="T20" fmla="*/ 456 w 1003"/>
                <a:gd name="T21" fmla="*/ 72 h 215"/>
                <a:gd name="T22" fmla="*/ 523 w 1003"/>
                <a:gd name="T23" fmla="*/ 57 h 215"/>
                <a:gd name="T24" fmla="*/ 584 w 1003"/>
                <a:gd name="T25" fmla="*/ 43 h 215"/>
                <a:gd name="T26" fmla="*/ 637 w 1003"/>
                <a:gd name="T27" fmla="*/ 33 h 215"/>
                <a:gd name="T28" fmla="*/ 689 w 1003"/>
                <a:gd name="T29" fmla="*/ 24 h 215"/>
                <a:gd name="T30" fmla="*/ 732 w 1003"/>
                <a:gd name="T31" fmla="*/ 14 h 215"/>
                <a:gd name="T32" fmla="*/ 770 w 1003"/>
                <a:gd name="T33" fmla="*/ 10 h 215"/>
                <a:gd name="T34" fmla="*/ 803 w 1003"/>
                <a:gd name="T35" fmla="*/ 5 h 215"/>
                <a:gd name="T36" fmla="*/ 827 w 1003"/>
                <a:gd name="T37" fmla="*/ 0 h 215"/>
                <a:gd name="T38" fmla="*/ 874 w 1003"/>
                <a:gd name="T39" fmla="*/ 5 h 215"/>
                <a:gd name="T40" fmla="*/ 922 w 1003"/>
                <a:gd name="T41" fmla="*/ 10 h 215"/>
                <a:gd name="T42" fmla="*/ 946 w 1003"/>
                <a:gd name="T43" fmla="*/ 19 h 215"/>
                <a:gd name="T44" fmla="*/ 979 w 1003"/>
                <a:gd name="T45" fmla="*/ 38 h 215"/>
                <a:gd name="T46" fmla="*/ 993 w 1003"/>
                <a:gd name="T47" fmla="*/ 48 h 215"/>
                <a:gd name="T48" fmla="*/ 1003 w 1003"/>
                <a:gd name="T49" fmla="*/ 62 h 215"/>
                <a:gd name="T50" fmla="*/ 1003 w 1003"/>
                <a:gd name="T51" fmla="*/ 72 h 215"/>
                <a:gd name="T52" fmla="*/ 998 w 1003"/>
                <a:gd name="T53" fmla="*/ 77 h 215"/>
                <a:gd name="T54" fmla="*/ 984 w 1003"/>
                <a:gd name="T55" fmla="*/ 77 h 215"/>
                <a:gd name="T56" fmla="*/ 965 w 1003"/>
                <a:gd name="T57" fmla="*/ 81 h 215"/>
                <a:gd name="T58" fmla="*/ 936 w 1003"/>
                <a:gd name="T59" fmla="*/ 86 h 215"/>
                <a:gd name="T60" fmla="*/ 903 w 1003"/>
                <a:gd name="T61" fmla="*/ 91 h 215"/>
                <a:gd name="T62" fmla="*/ 855 w 1003"/>
                <a:gd name="T63" fmla="*/ 101 h 215"/>
                <a:gd name="T64" fmla="*/ 808 w 1003"/>
                <a:gd name="T65" fmla="*/ 105 h 215"/>
                <a:gd name="T66" fmla="*/ 746 w 1003"/>
                <a:gd name="T67" fmla="*/ 115 h 215"/>
                <a:gd name="T68" fmla="*/ 679 w 1003"/>
                <a:gd name="T69" fmla="*/ 124 h 215"/>
                <a:gd name="T70" fmla="*/ 608 w 1003"/>
                <a:gd name="T71" fmla="*/ 134 h 215"/>
                <a:gd name="T72" fmla="*/ 527 w 1003"/>
                <a:gd name="T73" fmla="*/ 148 h 215"/>
                <a:gd name="T74" fmla="*/ 437 w 1003"/>
                <a:gd name="T75" fmla="*/ 158 h 215"/>
                <a:gd name="T76" fmla="*/ 337 w 1003"/>
                <a:gd name="T77" fmla="*/ 172 h 215"/>
                <a:gd name="T78" fmla="*/ 233 w 1003"/>
                <a:gd name="T79" fmla="*/ 187 h 215"/>
                <a:gd name="T80" fmla="*/ 118 w 1003"/>
                <a:gd name="T81" fmla="*/ 201 h 215"/>
                <a:gd name="T82" fmla="*/ 0 w 1003"/>
                <a:gd name="T83" fmla="*/ 215 h 215"/>
                <a:gd name="T84" fmla="*/ 23 w 1003"/>
                <a:gd name="T85" fmla="*/ 14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3" h="215">
                  <a:moveTo>
                    <a:pt x="23" y="144"/>
                  </a:moveTo>
                  <a:lnTo>
                    <a:pt x="38" y="144"/>
                  </a:lnTo>
                  <a:lnTo>
                    <a:pt x="47" y="144"/>
                  </a:lnTo>
                  <a:lnTo>
                    <a:pt x="61" y="144"/>
                  </a:lnTo>
                  <a:lnTo>
                    <a:pt x="80" y="144"/>
                  </a:lnTo>
                  <a:lnTo>
                    <a:pt x="109" y="139"/>
                  </a:lnTo>
                  <a:lnTo>
                    <a:pt x="142" y="139"/>
                  </a:lnTo>
                  <a:lnTo>
                    <a:pt x="152" y="134"/>
                  </a:lnTo>
                  <a:lnTo>
                    <a:pt x="166" y="134"/>
                  </a:lnTo>
                  <a:lnTo>
                    <a:pt x="175" y="129"/>
                  </a:lnTo>
                  <a:lnTo>
                    <a:pt x="194" y="129"/>
                  </a:lnTo>
                  <a:lnTo>
                    <a:pt x="209" y="124"/>
                  </a:lnTo>
                  <a:lnTo>
                    <a:pt x="228" y="120"/>
                  </a:lnTo>
                  <a:lnTo>
                    <a:pt x="247" y="115"/>
                  </a:lnTo>
                  <a:lnTo>
                    <a:pt x="266" y="110"/>
                  </a:lnTo>
                  <a:lnTo>
                    <a:pt x="290" y="110"/>
                  </a:lnTo>
                  <a:lnTo>
                    <a:pt x="313" y="101"/>
                  </a:lnTo>
                  <a:lnTo>
                    <a:pt x="337" y="96"/>
                  </a:lnTo>
                  <a:lnTo>
                    <a:pt x="366" y="91"/>
                  </a:lnTo>
                  <a:lnTo>
                    <a:pt x="394" y="86"/>
                  </a:lnTo>
                  <a:lnTo>
                    <a:pt x="427" y="81"/>
                  </a:lnTo>
                  <a:lnTo>
                    <a:pt x="456" y="72"/>
                  </a:lnTo>
                  <a:lnTo>
                    <a:pt x="494" y="67"/>
                  </a:lnTo>
                  <a:lnTo>
                    <a:pt x="523" y="57"/>
                  </a:lnTo>
                  <a:lnTo>
                    <a:pt x="556" y="53"/>
                  </a:lnTo>
                  <a:lnTo>
                    <a:pt x="584" y="43"/>
                  </a:lnTo>
                  <a:lnTo>
                    <a:pt x="613" y="38"/>
                  </a:lnTo>
                  <a:lnTo>
                    <a:pt x="637" y="33"/>
                  </a:lnTo>
                  <a:lnTo>
                    <a:pt x="665" y="29"/>
                  </a:lnTo>
                  <a:lnTo>
                    <a:pt x="689" y="24"/>
                  </a:lnTo>
                  <a:lnTo>
                    <a:pt x="708" y="19"/>
                  </a:lnTo>
                  <a:lnTo>
                    <a:pt x="732" y="14"/>
                  </a:lnTo>
                  <a:lnTo>
                    <a:pt x="751" y="10"/>
                  </a:lnTo>
                  <a:lnTo>
                    <a:pt x="770" y="10"/>
                  </a:lnTo>
                  <a:lnTo>
                    <a:pt x="784" y="5"/>
                  </a:lnTo>
                  <a:lnTo>
                    <a:pt x="803" y="5"/>
                  </a:lnTo>
                  <a:lnTo>
                    <a:pt x="817" y="5"/>
                  </a:lnTo>
                  <a:lnTo>
                    <a:pt x="827" y="0"/>
                  </a:lnTo>
                  <a:lnTo>
                    <a:pt x="841" y="0"/>
                  </a:lnTo>
                  <a:lnTo>
                    <a:pt x="874" y="5"/>
                  </a:lnTo>
                  <a:lnTo>
                    <a:pt x="908" y="10"/>
                  </a:lnTo>
                  <a:lnTo>
                    <a:pt x="922" y="10"/>
                  </a:lnTo>
                  <a:lnTo>
                    <a:pt x="936" y="14"/>
                  </a:lnTo>
                  <a:lnTo>
                    <a:pt x="946" y="19"/>
                  </a:lnTo>
                  <a:lnTo>
                    <a:pt x="960" y="24"/>
                  </a:lnTo>
                  <a:lnTo>
                    <a:pt x="979" y="38"/>
                  </a:lnTo>
                  <a:lnTo>
                    <a:pt x="984" y="43"/>
                  </a:lnTo>
                  <a:lnTo>
                    <a:pt x="993" y="48"/>
                  </a:lnTo>
                  <a:lnTo>
                    <a:pt x="998" y="53"/>
                  </a:lnTo>
                  <a:lnTo>
                    <a:pt x="1003" y="62"/>
                  </a:lnTo>
                  <a:lnTo>
                    <a:pt x="1003" y="67"/>
                  </a:lnTo>
                  <a:lnTo>
                    <a:pt x="1003" y="72"/>
                  </a:lnTo>
                  <a:lnTo>
                    <a:pt x="1003" y="72"/>
                  </a:lnTo>
                  <a:lnTo>
                    <a:pt x="998" y="77"/>
                  </a:lnTo>
                  <a:lnTo>
                    <a:pt x="993" y="77"/>
                  </a:lnTo>
                  <a:lnTo>
                    <a:pt x="984" y="77"/>
                  </a:lnTo>
                  <a:lnTo>
                    <a:pt x="974" y="81"/>
                  </a:lnTo>
                  <a:lnTo>
                    <a:pt x="965" y="81"/>
                  </a:lnTo>
                  <a:lnTo>
                    <a:pt x="950" y="86"/>
                  </a:lnTo>
                  <a:lnTo>
                    <a:pt x="936" y="86"/>
                  </a:lnTo>
                  <a:lnTo>
                    <a:pt x="922" y="91"/>
                  </a:lnTo>
                  <a:lnTo>
                    <a:pt x="903" y="91"/>
                  </a:lnTo>
                  <a:lnTo>
                    <a:pt x="879" y="96"/>
                  </a:lnTo>
                  <a:lnTo>
                    <a:pt x="855" y="101"/>
                  </a:lnTo>
                  <a:lnTo>
                    <a:pt x="832" y="101"/>
                  </a:lnTo>
                  <a:lnTo>
                    <a:pt x="808" y="105"/>
                  </a:lnTo>
                  <a:lnTo>
                    <a:pt x="779" y="110"/>
                  </a:lnTo>
                  <a:lnTo>
                    <a:pt x="746" y="115"/>
                  </a:lnTo>
                  <a:lnTo>
                    <a:pt x="717" y="120"/>
                  </a:lnTo>
                  <a:lnTo>
                    <a:pt x="679" y="124"/>
                  </a:lnTo>
                  <a:lnTo>
                    <a:pt x="646" y="129"/>
                  </a:lnTo>
                  <a:lnTo>
                    <a:pt x="608" y="134"/>
                  </a:lnTo>
                  <a:lnTo>
                    <a:pt x="565" y="139"/>
                  </a:lnTo>
                  <a:lnTo>
                    <a:pt x="527" y="148"/>
                  </a:lnTo>
                  <a:lnTo>
                    <a:pt x="480" y="153"/>
                  </a:lnTo>
                  <a:lnTo>
                    <a:pt x="437" y="158"/>
                  </a:lnTo>
                  <a:lnTo>
                    <a:pt x="389" y="163"/>
                  </a:lnTo>
                  <a:lnTo>
                    <a:pt x="337" y="172"/>
                  </a:lnTo>
                  <a:lnTo>
                    <a:pt x="285" y="177"/>
                  </a:lnTo>
                  <a:lnTo>
                    <a:pt x="233" y="187"/>
                  </a:lnTo>
                  <a:lnTo>
                    <a:pt x="175" y="192"/>
                  </a:lnTo>
                  <a:lnTo>
                    <a:pt x="118" y="201"/>
                  </a:lnTo>
                  <a:lnTo>
                    <a:pt x="61" y="206"/>
                  </a:lnTo>
                  <a:lnTo>
                    <a:pt x="0" y="215"/>
                  </a:lnTo>
                  <a:lnTo>
                    <a:pt x="23" y="144"/>
                  </a:lnTo>
                  <a:lnTo>
                    <a:pt x="23" y="144"/>
                  </a:lnTo>
                </a:path>
              </a:pathLst>
            </a:custGeom>
            <a:solidFill>
              <a:srgbClr val="000000"/>
            </a:solidFill>
            <a:ln w="889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5" name="Freeform 41"/>
            <p:cNvSpPr>
              <a:spLocks/>
            </p:cNvSpPr>
            <p:nvPr/>
          </p:nvSpPr>
          <p:spPr bwMode="auto">
            <a:xfrm>
              <a:off x="3653" y="2430"/>
              <a:ext cx="195" cy="1350"/>
            </a:xfrm>
            <a:custGeom>
              <a:avLst/>
              <a:gdLst>
                <a:gd name="T0" fmla="*/ 195 w 195"/>
                <a:gd name="T1" fmla="*/ 143 h 1350"/>
                <a:gd name="T2" fmla="*/ 195 w 195"/>
                <a:gd name="T3" fmla="*/ 177 h 1350"/>
                <a:gd name="T4" fmla="*/ 186 w 195"/>
                <a:gd name="T5" fmla="*/ 196 h 1350"/>
                <a:gd name="T6" fmla="*/ 181 w 195"/>
                <a:gd name="T7" fmla="*/ 220 h 1350"/>
                <a:gd name="T8" fmla="*/ 176 w 195"/>
                <a:gd name="T9" fmla="*/ 249 h 1350"/>
                <a:gd name="T10" fmla="*/ 172 w 195"/>
                <a:gd name="T11" fmla="*/ 287 h 1350"/>
                <a:gd name="T12" fmla="*/ 172 w 195"/>
                <a:gd name="T13" fmla="*/ 325 h 1350"/>
                <a:gd name="T14" fmla="*/ 167 w 195"/>
                <a:gd name="T15" fmla="*/ 359 h 1350"/>
                <a:gd name="T16" fmla="*/ 167 w 195"/>
                <a:gd name="T17" fmla="*/ 407 h 1350"/>
                <a:gd name="T18" fmla="*/ 162 w 195"/>
                <a:gd name="T19" fmla="*/ 469 h 1350"/>
                <a:gd name="T20" fmla="*/ 162 w 195"/>
                <a:gd name="T21" fmla="*/ 541 h 1350"/>
                <a:gd name="T22" fmla="*/ 157 w 195"/>
                <a:gd name="T23" fmla="*/ 622 h 1350"/>
                <a:gd name="T24" fmla="*/ 157 w 195"/>
                <a:gd name="T25" fmla="*/ 718 h 1350"/>
                <a:gd name="T26" fmla="*/ 153 w 195"/>
                <a:gd name="T27" fmla="*/ 823 h 1350"/>
                <a:gd name="T28" fmla="*/ 153 w 195"/>
                <a:gd name="T29" fmla="*/ 938 h 1350"/>
                <a:gd name="T30" fmla="*/ 148 w 195"/>
                <a:gd name="T31" fmla="*/ 1044 h 1350"/>
                <a:gd name="T32" fmla="*/ 143 w 195"/>
                <a:gd name="T33" fmla="*/ 1135 h 1350"/>
                <a:gd name="T34" fmla="*/ 138 w 195"/>
                <a:gd name="T35" fmla="*/ 1207 h 1350"/>
                <a:gd name="T36" fmla="*/ 134 w 195"/>
                <a:gd name="T37" fmla="*/ 1269 h 1350"/>
                <a:gd name="T38" fmla="*/ 129 w 195"/>
                <a:gd name="T39" fmla="*/ 1312 h 1350"/>
                <a:gd name="T40" fmla="*/ 124 w 195"/>
                <a:gd name="T41" fmla="*/ 1341 h 1350"/>
                <a:gd name="T42" fmla="*/ 119 w 195"/>
                <a:gd name="T43" fmla="*/ 1350 h 1350"/>
                <a:gd name="T44" fmla="*/ 110 w 195"/>
                <a:gd name="T45" fmla="*/ 1350 h 1350"/>
                <a:gd name="T46" fmla="*/ 96 w 195"/>
                <a:gd name="T47" fmla="*/ 1336 h 1350"/>
                <a:gd name="T48" fmla="*/ 81 w 195"/>
                <a:gd name="T49" fmla="*/ 1317 h 1350"/>
                <a:gd name="T50" fmla="*/ 62 w 195"/>
                <a:gd name="T51" fmla="*/ 1293 h 1350"/>
                <a:gd name="T52" fmla="*/ 43 w 195"/>
                <a:gd name="T53" fmla="*/ 1264 h 1350"/>
                <a:gd name="T54" fmla="*/ 24 w 195"/>
                <a:gd name="T55" fmla="*/ 1240 h 1350"/>
                <a:gd name="T56" fmla="*/ 15 w 195"/>
                <a:gd name="T57" fmla="*/ 1221 h 1350"/>
                <a:gd name="T58" fmla="*/ 5 w 195"/>
                <a:gd name="T59" fmla="*/ 1202 h 1350"/>
                <a:gd name="T60" fmla="*/ 5 w 195"/>
                <a:gd name="T61" fmla="*/ 1183 h 1350"/>
                <a:gd name="T62" fmla="*/ 5 w 195"/>
                <a:gd name="T63" fmla="*/ 1159 h 1350"/>
                <a:gd name="T64" fmla="*/ 5 w 195"/>
                <a:gd name="T65" fmla="*/ 1130 h 1350"/>
                <a:gd name="T66" fmla="*/ 15 w 195"/>
                <a:gd name="T67" fmla="*/ 1092 h 1350"/>
                <a:gd name="T68" fmla="*/ 19 w 195"/>
                <a:gd name="T69" fmla="*/ 1063 h 1350"/>
                <a:gd name="T70" fmla="*/ 19 w 195"/>
                <a:gd name="T71" fmla="*/ 1034 h 1350"/>
                <a:gd name="T72" fmla="*/ 24 w 195"/>
                <a:gd name="T73" fmla="*/ 1005 h 1350"/>
                <a:gd name="T74" fmla="*/ 29 w 195"/>
                <a:gd name="T75" fmla="*/ 967 h 1350"/>
                <a:gd name="T76" fmla="*/ 29 w 195"/>
                <a:gd name="T77" fmla="*/ 929 h 1350"/>
                <a:gd name="T78" fmla="*/ 34 w 195"/>
                <a:gd name="T79" fmla="*/ 881 h 1350"/>
                <a:gd name="T80" fmla="*/ 38 w 195"/>
                <a:gd name="T81" fmla="*/ 828 h 1350"/>
                <a:gd name="T82" fmla="*/ 43 w 195"/>
                <a:gd name="T83" fmla="*/ 771 h 1350"/>
                <a:gd name="T84" fmla="*/ 48 w 195"/>
                <a:gd name="T85" fmla="*/ 680 h 1350"/>
                <a:gd name="T86" fmla="*/ 48 w 195"/>
                <a:gd name="T87" fmla="*/ 565 h 1350"/>
                <a:gd name="T88" fmla="*/ 53 w 195"/>
                <a:gd name="T89" fmla="*/ 469 h 1350"/>
                <a:gd name="T90" fmla="*/ 53 w 195"/>
                <a:gd name="T91" fmla="*/ 388 h 1350"/>
                <a:gd name="T92" fmla="*/ 48 w 195"/>
                <a:gd name="T93" fmla="*/ 316 h 1350"/>
                <a:gd name="T94" fmla="*/ 43 w 195"/>
                <a:gd name="T95" fmla="*/ 234 h 1350"/>
                <a:gd name="T96" fmla="*/ 29 w 195"/>
                <a:gd name="T97" fmla="*/ 143 h 1350"/>
                <a:gd name="T98" fmla="*/ 15 w 195"/>
                <a:gd name="T99" fmla="*/ 52 h 1350"/>
                <a:gd name="T100" fmla="*/ 29 w 195"/>
                <a:gd name="T101" fmla="*/ 14 h 1350"/>
                <a:gd name="T102" fmla="*/ 67 w 195"/>
                <a:gd name="T103" fmla="*/ 33 h 1350"/>
                <a:gd name="T104" fmla="*/ 100 w 195"/>
                <a:gd name="T105" fmla="*/ 52 h 1350"/>
                <a:gd name="T106" fmla="*/ 129 w 195"/>
                <a:gd name="T107" fmla="*/ 71 h 1350"/>
                <a:gd name="T108" fmla="*/ 148 w 195"/>
                <a:gd name="T109" fmla="*/ 86 h 1350"/>
                <a:gd name="T110" fmla="*/ 167 w 195"/>
                <a:gd name="T111" fmla="*/ 100 h 1350"/>
                <a:gd name="T112" fmla="*/ 186 w 195"/>
                <a:gd name="T113" fmla="*/ 119 h 1350"/>
                <a:gd name="T114" fmla="*/ 191 w 195"/>
                <a:gd name="T115" fmla="*/ 129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350">
                  <a:moveTo>
                    <a:pt x="191" y="129"/>
                  </a:moveTo>
                  <a:lnTo>
                    <a:pt x="195" y="143"/>
                  </a:lnTo>
                  <a:lnTo>
                    <a:pt x="195" y="158"/>
                  </a:lnTo>
                  <a:lnTo>
                    <a:pt x="195" y="177"/>
                  </a:lnTo>
                  <a:lnTo>
                    <a:pt x="191" y="191"/>
                  </a:lnTo>
                  <a:lnTo>
                    <a:pt x="186" y="196"/>
                  </a:lnTo>
                  <a:lnTo>
                    <a:pt x="181" y="206"/>
                  </a:lnTo>
                  <a:lnTo>
                    <a:pt x="181" y="220"/>
                  </a:lnTo>
                  <a:lnTo>
                    <a:pt x="176" y="234"/>
                  </a:lnTo>
                  <a:lnTo>
                    <a:pt x="176" y="249"/>
                  </a:lnTo>
                  <a:lnTo>
                    <a:pt x="172" y="268"/>
                  </a:lnTo>
                  <a:lnTo>
                    <a:pt x="172" y="287"/>
                  </a:lnTo>
                  <a:lnTo>
                    <a:pt x="172" y="311"/>
                  </a:lnTo>
                  <a:lnTo>
                    <a:pt x="172" y="325"/>
                  </a:lnTo>
                  <a:lnTo>
                    <a:pt x="167" y="340"/>
                  </a:lnTo>
                  <a:lnTo>
                    <a:pt x="167" y="359"/>
                  </a:lnTo>
                  <a:lnTo>
                    <a:pt x="167" y="383"/>
                  </a:lnTo>
                  <a:lnTo>
                    <a:pt x="167" y="407"/>
                  </a:lnTo>
                  <a:lnTo>
                    <a:pt x="162" y="435"/>
                  </a:lnTo>
                  <a:lnTo>
                    <a:pt x="162" y="469"/>
                  </a:lnTo>
                  <a:lnTo>
                    <a:pt x="162" y="503"/>
                  </a:lnTo>
                  <a:lnTo>
                    <a:pt x="162" y="541"/>
                  </a:lnTo>
                  <a:lnTo>
                    <a:pt x="162" y="579"/>
                  </a:lnTo>
                  <a:lnTo>
                    <a:pt x="157" y="622"/>
                  </a:lnTo>
                  <a:lnTo>
                    <a:pt x="157" y="670"/>
                  </a:lnTo>
                  <a:lnTo>
                    <a:pt x="157" y="718"/>
                  </a:lnTo>
                  <a:lnTo>
                    <a:pt x="157" y="771"/>
                  </a:lnTo>
                  <a:lnTo>
                    <a:pt x="153" y="823"/>
                  </a:lnTo>
                  <a:lnTo>
                    <a:pt x="153" y="881"/>
                  </a:lnTo>
                  <a:lnTo>
                    <a:pt x="153" y="938"/>
                  </a:lnTo>
                  <a:lnTo>
                    <a:pt x="148" y="996"/>
                  </a:lnTo>
                  <a:lnTo>
                    <a:pt x="148" y="1044"/>
                  </a:lnTo>
                  <a:lnTo>
                    <a:pt x="148" y="1092"/>
                  </a:lnTo>
                  <a:lnTo>
                    <a:pt x="143" y="1135"/>
                  </a:lnTo>
                  <a:lnTo>
                    <a:pt x="143" y="1173"/>
                  </a:lnTo>
                  <a:lnTo>
                    <a:pt x="138" y="1207"/>
                  </a:lnTo>
                  <a:lnTo>
                    <a:pt x="138" y="1240"/>
                  </a:lnTo>
                  <a:lnTo>
                    <a:pt x="134" y="1269"/>
                  </a:lnTo>
                  <a:lnTo>
                    <a:pt x="134" y="1293"/>
                  </a:lnTo>
                  <a:lnTo>
                    <a:pt x="129" y="1312"/>
                  </a:lnTo>
                  <a:lnTo>
                    <a:pt x="129" y="1326"/>
                  </a:lnTo>
                  <a:lnTo>
                    <a:pt x="124" y="1341"/>
                  </a:lnTo>
                  <a:lnTo>
                    <a:pt x="124" y="1345"/>
                  </a:lnTo>
                  <a:lnTo>
                    <a:pt x="119" y="1350"/>
                  </a:lnTo>
                  <a:lnTo>
                    <a:pt x="115" y="1350"/>
                  </a:lnTo>
                  <a:lnTo>
                    <a:pt x="110" y="1350"/>
                  </a:lnTo>
                  <a:lnTo>
                    <a:pt x="100" y="1341"/>
                  </a:lnTo>
                  <a:lnTo>
                    <a:pt x="96" y="1336"/>
                  </a:lnTo>
                  <a:lnTo>
                    <a:pt x="86" y="1326"/>
                  </a:lnTo>
                  <a:lnTo>
                    <a:pt x="81" y="1317"/>
                  </a:lnTo>
                  <a:lnTo>
                    <a:pt x="72" y="1307"/>
                  </a:lnTo>
                  <a:lnTo>
                    <a:pt x="62" y="1293"/>
                  </a:lnTo>
                  <a:lnTo>
                    <a:pt x="53" y="1278"/>
                  </a:lnTo>
                  <a:lnTo>
                    <a:pt x="43" y="1264"/>
                  </a:lnTo>
                  <a:lnTo>
                    <a:pt x="34" y="1254"/>
                  </a:lnTo>
                  <a:lnTo>
                    <a:pt x="24" y="1240"/>
                  </a:lnTo>
                  <a:lnTo>
                    <a:pt x="19" y="1231"/>
                  </a:lnTo>
                  <a:lnTo>
                    <a:pt x="15" y="1221"/>
                  </a:lnTo>
                  <a:lnTo>
                    <a:pt x="10" y="1211"/>
                  </a:lnTo>
                  <a:lnTo>
                    <a:pt x="5" y="1202"/>
                  </a:lnTo>
                  <a:lnTo>
                    <a:pt x="5" y="1192"/>
                  </a:lnTo>
                  <a:lnTo>
                    <a:pt x="5" y="1183"/>
                  </a:lnTo>
                  <a:lnTo>
                    <a:pt x="0" y="1173"/>
                  </a:lnTo>
                  <a:lnTo>
                    <a:pt x="5" y="1159"/>
                  </a:lnTo>
                  <a:lnTo>
                    <a:pt x="5" y="1144"/>
                  </a:lnTo>
                  <a:lnTo>
                    <a:pt x="5" y="1130"/>
                  </a:lnTo>
                  <a:lnTo>
                    <a:pt x="10" y="1111"/>
                  </a:lnTo>
                  <a:lnTo>
                    <a:pt x="15" y="1092"/>
                  </a:lnTo>
                  <a:lnTo>
                    <a:pt x="15" y="1072"/>
                  </a:lnTo>
                  <a:lnTo>
                    <a:pt x="19" y="1063"/>
                  </a:lnTo>
                  <a:lnTo>
                    <a:pt x="19" y="1049"/>
                  </a:lnTo>
                  <a:lnTo>
                    <a:pt x="19" y="1034"/>
                  </a:lnTo>
                  <a:lnTo>
                    <a:pt x="24" y="1020"/>
                  </a:lnTo>
                  <a:lnTo>
                    <a:pt x="24" y="1005"/>
                  </a:lnTo>
                  <a:lnTo>
                    <a:pt x="24" y="986"/>
                  </a:lnTo>
                  <a:lnTo>
                    <a:pt x="29" y="967"/>
                  </a:lnTo>
                  <a:lnTo>
                    <a:pt x="29" y="948"/>
                  </a:lnTo>
                  <a:lnTo>
                    <a:pt x="29" y="929"/>
                  </a:lnTo>
                  <a:lnTo>
                    <a:pt x="34" y="905"/>
                  </a:lnTo>
                  <a:lnTo>
                    <a:pt x="34" y="881"/>
                  </a:lnTo>
                  <a:lnTo>
                    <a:pt x="38" y="852"/>
                  </a:lnTo>
                  <a:lnTo>
                    <a:pt x="38" y="828"/>
                  </a:lnTo>
                  <a:lnTo>
                    <a:pt x="38" y="799"/>
                  </a:lnTo>
                  <a:lnTo>
                    <a:pt x="43" y="771"/>
                  </a:lnTo>
                  <a:lnTo>
                    <a:pt x="43" y="742"/>
                  </a:lnTo>
                  <a:lnTo>
                    <a:pt x="48" y="680"/>
                  </a:lnTo>
                  <a:lnTo>
                    <a:pt x="48" y="622"/>
                  </a:lnTo>
                  <a:lnTo>
                    <a:pt x="48" y="565"/>
                  </a:lnTo>
                  <a:lnTo>
                    <a:pt x="53" y="517"/>
                  </a:lnTo>
                  <a:lnTo>
                    <a:pt x="53" y="469"/>
                  </a:lnTo>
                  <a:lnTo>
                    <a:pt x="53" y="426"/>
                  </a:lnTo>
                  <a:lnTo>
                    <a:pt x="53" y="388"/>
                  </a:lnTo>
                  <a:lnTo>
                    <a:pt x="53" y="349"/>
                  </a:lnTo>
                  <a:lnTo>
                    <a:pt x="48" y="316"/>
                  </a:lnTo>
                  <a:lnTo>
                    <a:pt x="43" y="273"/>
                  </a:lnTo>
                  <a:lnTo>
                    <a:pt x="43" y="234"/>
                  </a:lnTo>
                  <a:lnTo>
                    <a:pt x="38" y="191"/>
                  </a:lnTo>
                  <a:lnTo>
                    <a:pt x="29" y="143"/>
                  </a:lnTo>
                  <a:lnTo>
                    <a:pt x="24" y="100"/>
                  </a:lnTo>
                  <a:lnTo>
                    <a:pt x="15" y="52"/>
                  </a:lnTo>
                  <a:lnTo>
                    <a:pt x="5" y="0"/>
                  </a:lnTo>
                  <a:lnTo>
                    <a:pt x="29" y="14"/>
                  </a:lnTo>
                  <a:lnTo>
                    <a:pt x="48" y="24"/>
                  </a:lnTo>
                  <a:lnTo>
                    <a:pt x="67" y="33"/>
                  </a:lnTo>
                  <a:lnTo>
                    <a:pt x="86" y="43"/>
                  </a:lnTo>
                  <a:lnTo>
                    <a:pt x="100" y="52"/>
                  </a:lnTo>
                  <a:lnTo>
                    <a:pt x="115" y="62"/>
                  </a:lnTo>
                  <a:lnTo>
                    <a:pt x="129" y="71"/>
                  </a:lnTo>
                  <a:lnTo>
                    <a:pt x="138" y="76"/>
                  </a:lnTo>
                  <a:lnTo>
                    <a:pt x="148" y="86"/>
                  </a:lnTo>
                  <a:lnTo>
                    <a:pt x="157" y="95"/>
                  </a:lnTo>
                  <a:lnTo>
                    <a:pt x="167" y="100"/>
                  </a:lnTo>
                  <a:lnTo>
                    <a:pt x="172" y="105"/>
                  </a:lnTo>
                  <a:lnTo>
                    <a:pt x="186" y="119"/>
                  </a:lnTo>
                  <a:lnTo>
                    <a:pt x="191" y="129"/>
                  </a:lnTo>
                  <a:lnTo>
                    <a:pt x="191" y="129"/>
                  </a:lnTo>
                </a:path>
              </a:pathLst>
            </a:custGeom>
            <a:solidFill>
              <a:srgbClr val="000000"/>
            </a:solidFill>
            <a:ln w="889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6" name="Freeform 42"/>
            <p:cNvSpPr>
              <a:spLocks/>
            </p:cNvSpPr>
            <p:nvPr/>
          </p:nvSpPr>
          <p:spPr bwMode="auto">
            <a:xfrm>
              <a:off x="3744" y="2669"/>
              <a:ext cx="585" cy="149"/>
            </a:xfrm>
            <a:custGeom>
              <a:avLst/>
              <a:gdLst>
                <a:gd name="T0" fmla="*/ 252 w 585"/>
                <a:gd name="T1" fmla="*/ 38 h 149"/>
                <a:gd name="T2" fmla="*/ 295 w 585"/>
                <a:gd name="T3" fmla="*/ 34 h 149"/>
                <a:gd name="T4" fmla="*/ 337 w 585"/>
                <a:gd name="T5" fmla="*/ 24 h 149"/>
                <a:gd name="T6" fmla="*/ 371 w 585"/>
                <a:gd name="T7" fmla="*/ 14 h 149"/>
                <a:gd name="T8" fmla="*/ 404 w 585"/>
                <a:gd name="T9" fmla="*/ 10 h 149"/>
                <a:gd name="T10" fmla="*/ 432 w 585"/>
                <a:gd name="T11" fmla="*/ 5 h 149"/>
                <a:gd name="T12" fmla="*/ 456 w 585"/>
                <a:gd name="T13" fmla="*/ 5 h 149"/>
                <a:gd name="T14" fmla="*/ 475 w 585"/>
                <a:gd name="T15" fmla="*/ 0 h 149"/>
                <a:gd name="T16" fmla="*/ 489 w 585"/>
                <a:gd name="T17" fmla="*/ 0 h 149"/>
                <a:gd name="T18" fmla="*/ 513 w 585"/>
                <a:gd name="T19" fmla="*/ 0 h 149"/>
                <a:gd name="T20" fmla="*/ 532 w 585"/>
                <a:gd name="T21" fmla="*/ 5 h 149"/>
                <a:gd name="T22" fmla="*/ 551 w 585"/>
                <a:gd name="T23" fmla="*/ 14 h 149"/>
                <a:gd name="T24" fmla="*/ 566 w 585"/>
                <a:gd name="T25" fmla="*/ 24 h 149"/>
                <a:gd name="T26" fmla="*/ 570 w 585"/>
                <a:gd name="T27" fmla="*/ 29 h 149"/>
                <a:gd name="T28" fmla="*/ 580 w 585"/>
                <a:gd name="T29" fmla="*/ 38 h 149"/>
                <a:gd name="T30" fmla="*/ 580 w 585"/>
                <a:gd name="T31" fmla="*/ 53 h 149"/>
                <a:gd name="T32" fmla="*/ 585 w 585"/>
                <a:gd name="T33" fmla="*/ 62 h 149"/>
                <a:gd name="T34" fmla="*/ 585 w 585"/>
                <a:gd name="T35" fmla="*/ 67 h 149"/>
                <a:gd name="T36" fmla="*/ 580 w 585"/>
                <a:gd name="T37" fmla="*/ 67 h 149"/>
                <a:gd name="T38" fmla="*/ 575 w 585"/>
                <a:gd name="T39" fmla="*/ 72 h 149"/>
                <a:gd name="T40" fmla="*/ 570 w 585"/>
                <a:gd name="T41" fmla="*/ 77 h 149"/>
                <a:gd name="T42" fmla="*/ 566 w 585"/>
                <a:gd name="T43" fmla="*/ 77 h 149"/>
                <a:gd name="T44" fmla="*/ 556 w 585"/>
                <a:gd name="T45" fmla="*/ 81 h 149"/>
                <a:gd name="T46" fmla="*/ 547 w 585"/>
                <a:gd name="T47" fmla="*/ 86 h 149"/>
                <a:gd name="T48" fmla="*/ 537 w 585"/>
                <a:gd name="T49" fmla="*/ 86 h 149"/>
                <a:gd name="T50" fmla="*/ 523 w 585"/>
                <a:gd name="T51" fmla="*/ 91 h 149"/>
                <a:gd name="T52" fmla="*/ 508 w 585"/>
                <a:gd name="T53" fmla="*/ 96 h 149"/>
                <a:gd name="T54" fmla="*/ 494 w 585"/>
                <a:gd name="T55" fmla="*/ 101 h 149"/>
                <a:gd name="T56" fmla="*/ 480 w 585"/>
                <a:gd name="T57" fmla="*/ 101 h 149"/>
                <a:gd name="T58" fmla="*/ 461 w 585"/>
                <a:gd name="T59" fmla="*/ 105 h 149"/>
                <a:gd name="T60" fmla="*/ 442 w 585"/>
                <a:gd name="T61" fmla="*/ 110 h 149"/>
                <a:gd name="T62" fmla="*/ 423 w 585"/>
                <a:gd name="T63" fmla="*/ 115 h 149"/>
                <a:gd name="T64" fmla="*/ 399 w 585"/>
                <a:gd name="T65" fmla="*/ 120 h 149"/>
                <a:gd name="T66" fmla="*/ 356 w 585"/>
                <a:gd name="T67" fmla="*/ 129 h 149"/>
                <a:gd name="T68" fmla="*/ 309 w 585"/>
                <a:gd name="T69" fmla="*/ 134 h 149"/>
                <a:gd name="T70" fmla="*/ 261 w 585"/>
                <a:gd name="T71" fmla="*/ 139 h 149"/>
                <a:gd name="T72" fmla="*/ 209 w 585"/>
                <a:gd name="T73" fmla="*/ 144 h 149"/>
                <a:gd name="T74" fmla="*/ 157 w 585"/>
                <a:gd name="T75" fmla="*/ 149 h 149"/>
                <a:gd name="T76" fmla="*/ 104 w 585"/>
                <a:gd name="T77" fmla="*/ 149 h 149"/>
                <a:gd name="T78" fmla="*/ 0 w 585"/>
                <a:gd name="T79" fmla="*/ 149 h 149"/>
                <a:gd name="T80" fmla="*/ 0 w 585"/>
                <a:gd name="T81" fmla="*/ 86 h 149"/>
                <a:gd name="T82" fmla="*/ 19 w 585"/>
                <a:gd name="T83" fmla="*/ 86 h 149"/>
                <a:gd name="T84" fmla="*/ 43 w 585"/>
                <a:gd name="T85" fmla="*/ 86 h 149"/>
                <a:gd name="T86" fmla="*/ 66 w 585"/>
                <a:gd name="T87" fmla="*/ 81 h 149"/>
                <a:gd name="T88" fmla="*/ 100 w 585"/>
                <a:gd name="T89" fmla="*/ 77 h 149"/>
                <a:gd name="T90" fmla="*/ 133 w 585"/>
                <a:gd name="T91" fmla="*/ 67 h 149"/>
                <a:gd name="T92" fmla="*/ 171 w 585"/>
                <a:gd name="T93" fmla="*/ 62 h 149"/>
                <a:gd name="T94" fmla="*/ 209 w 585"/>
                <a:gd name="T95" fmla="*/ 53 h 149"/>
                <a:gd name="T96" fmla="*/ 252 w 585"/>
                <a:gd name="T97" fmla="*/ 38 h 149"/>
                <a:gd name="T98" fmla="*/ 252 w 585"/>
                <a:gd name="T99" fmla="*/ 3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85" h="149">
                  <a:moveTo>
                    <a:pt x="252" y="38"/>
                  </a:moveTo>
                  <a:lnTo>
                    <a:pt x="295" y="34"/>
                  </a:lnTo>
                  <a:lnTo>
                    <a:pt x="337" y="24"/>
                  </a:lnTo>
                  <a:lnTo>
                    <a:pt x="371" y="14"/>
                  </a:lnTo>
                  <a:lnTo>
                    <a:pt x="404" y="10"/>
                  </a:lnTo>
                  <a:lnTo>
                    <a:pt x="432" y="5"/>
                  </a:lnTo>
                  <a:lnTo>
                    <a:pt x="456" y="5"/>
                  </a:lnTo>
                  <a:lnTo>
                    <a:pt x="475" y="0"/>
                  </a:lnTo>
                  <a:lnTo>
                    <a:pt x="489" y="0"/>
                  </a:lnTo>
                  <a:lnTo>
                    <a:pt x="513" y="0"/>
                  </a:lnTo>
                  <a:lnTo>
                    <a:pt x="532" y="5"/>
                  </a:lnTo>
                  <a:lnTo>
                    <a:pt x="551" y="14"/>
                  </a:lnTo>
                  <a:lnTo>
                    <a:pt x="566" y="24"/>
                  </a:lnTo>
                  <a:lnTo>
                    <a:pt x="570" y="29"/>
                  </a:lnTo>
                  <a:lnTo>
                    <a:pt x="580" y="38"/>
                  </a:lnTo>
                  <a:lnTo>
                    <a:pt x="580" y="53"/>
                  </a:lnTo>
                  <a:lnTo>
                    <a:pt x="585" y="62"/>
                  </a:lnTo>
                  <a:lnTo>
                    <a:pt x="585" y="67"/>
                  </a:lnTo>
                  <a:lnTo>
                    <a:pt x="580" y="67"/>
                  </a:lnTo>
                  <a:lnTo>
                    <a:pt x="575" y="72"/>
                  </a:lnTo>
                  <a:lnTo>
                    <a:pt x="570" y="77"/>
                  </a:lnTo>
                  <a:lnTo>
                    <a:pt x="566" y="77"/>
                  </a:lnTo>
                  <a:lnTo>
                    <a:pt x="556" y="81"/>
                  </a:lnTo>
                  <a:lnTo>
                    <a:pt x="547" y="86"/>
                  </a:lnTo>
                  <a:lnTo>
                    <a:pt x="537" y="86"/>
                  </a:lnTo>
                  <a:lnTo>
                    <a:pt x="523" y="91"/>
                  </a:lnTo>
                  <a:lnTo>
                    <a:pt x="508" y="96"/>
                  </a:lnTo>
                  <a:lnTo>
                    <a:pt x="494" y="101"/>
                  </a:lnTo>
                  <a:lnTo>
                    <a:pt x="480" y="101"/>
                  </a:lnTo>
                  <a:lnTo>
                    <a:pt x="461" y="105"/>
                  </a:lnTo>
                  <a:lnTo>
                    <a:pt x="442" y="110"/>
                  </a:lnTo>
                  <a:lnTo>
                    <a:pt x="423" y="115"/>
                  </a:lnTo>
                  <a:lnTo>
                    <a:pt x="399" y="120"/>
                  </a:lnTo>
                  <a:lnTo>
                    <a:pt x="356" y="129"/>
                  </a:lnTo>
                  <a:lnTo>
                    <a:pt x="309" y="134"/>
                  </a:lnTo>
                  <a:lnTo>
                    <a:pt x="261" y="139"/>
                  </a:lnTo>
                  <a:lnTo>
                    <a:pt x="209" y="144"/>
                  </a:lnTo>
                  <a:lnTo>
                    <a:pt x="157" y="149"/>
                  </a:lnTo>
                  <a:lnTo>
                    <a:pt x="104" y="149"/>
                  </a:lnTo>
                  <a:lnTo>
                    <a:pt x="0" y="149"/>
                  </a:lnTo>
                  <a:lnTo>
                    <a:pt x="0" y="86"/>
                  </a:lnTo>
                  <a:lnTo>
                    <a:pt x="19" y="86"/>
                  </a:lnTo>
                  <a:lnTo>
                    <a:pt x="43" y="86"/>
                  </a:lnTo>
                  <a:lnTo>
                    <a:pt x="66" y="81"/>
                  </a:lnTo>
                  <a:lnTo>
                    <a:pt x="100" y="77"/>
                  </a:lnTo>
                  <a:lnTo>
                    <a:pt x="133" y="67"/>
                  </a:lnTo>
                  <a:lnTo>
                    <a:pt x="171" y="62"/>
                  </a:lnTo>
                  <a:lnTo>
                    <a:pt x="209" y="53"/>
                  </a:lnTo>
                  <a:lnTo>
                    <a:pt x="252" y="38"/>
                  </a:lnTo>
                  <a:lnTo>
                    <a:pt x="252" y="38"/>
                  </a:lnTo>
                </a:path>
              </a:pathLst>
            </a:custGeom>
            <a:solidFill>
              <a:srgbClr val="000000"/>
            </a:solidFill>
            <a:ln w="889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7" name="Freeform 43"/>
            <p:cNvSpPr>
              <a:spLocks/>
            </p:cNvSpPr>
            <p:nvPr/>
          </p:nvSpPr>
          <p:spPr bwMode="auto">
            <a:xfrm>
              <a:off x="3744" y="3004"/>
              <a:ext cx="656" cy="149"/>
            </a:xfrm>
            <a:custGeom>
              <a:avLst/>
              <a:gdLst>
                <a:gd name="T0" fmla="*/ 252 w 656"/>
                <a:gd name="T1" fmla="*/ 39 h 149"/>
                <a:gd name="T2" fmla="*/ 304 w 656"/>
                <a:gd name="T3" fmla="*/ 29 h 149"/>
                <a:gd name="T4" fmla="*/ 352 w 656"/>
                <a:gd name="T5" fmla="*/ 24 h 149"/>
                <a:gd name="T6" fmla="*/ 390 w 656"/>
                <a:gd name="T7" fmla="*/ 15 h 149"/>
                <a:gd name="T8" fmla="*/ 432 w 656"/>
                <a:gd name="T9" fmla="*/ 10 h 149"/>
                <a:gd name="T10" fmla="*/ 466 w 656"/>
                <a:gd name="T11" fmla="*/ 5 h 149"/>
                <a:gd name="T12" fmla="*/ 494 w 656"/>
                <a:gd name="T13" fmla="*/ 0 h 149"/>
                <a:gd name="T14" fmla="*/ 508 w 656"/>
                <a:gd name="T15" fmla="*/ 0 h 149"/>
                <a:gd name="T16" fmla="*/ 518 w 656"/>
                <a:gd name="T17" fmla="*/ 0 h 149"/>
                <a:gd name="T18" fmla="*/ 528 w 656"/>
                <a:gd name="T19" fmla="*/ 0 h 149"/>
                <a:gd name="T20" fmla="*/ 537 w 656"/>
                <a:gd name="T21" fmla="*/ 0 h 149"/>
                <a:gd name="T22" fmla="*/ 570 w 656"/>
                <a:gd name="T23" fmla="*/ 0 h 149"/>
                <a:gd name="T24" fmla="*/ 585 w 656"/>
                <a:gd name="T25" fmla="*/ 0 h 149"/>
                <a:gd name="T26" fmla="*/ 599 w 656"/>
                <a:gd name="T27" fmla="*/ 5 h 149"/>
                <a:gd name="T28" fmla="*/ 608 w 656"/>
                <a:gd name="T29" fmla="*/ 10 h 149"/>
                <a:gd name="T30" fmla="*/ 623 w 656"/>
                <a:gd name="T31" fmla="*/ 10 h 149"/>
                <a:gd name="T32" fmla="*/ 632 w 656"/>
                <a:gd name="T33" fmla="*/ 15 h 149"/>
                <a:gd name="T34" fmla="*/ 637 w 656"/>
                <a:gd name="T35" fmla="*/ 24 h 149"/>
                <a:gd name="T36" fmla="*/ 646 w 656"/>
                <a:gd name="T37" fmla="*/ 29 h 149"/>
                <a:gd name="T38" fmla="*/ 651 w 656"/>
                <a:gd name="T39" fmla="*/ 39 h 149"/>
                <a:gd name="T40" fmla="*/ 656 w 656"/>
                <a:gd name="T41" fmla="*/ 48 h 149"/>
                <a:gd name="T42" fmla="*/ 656 w 656"/>
                <a:gd name="T43" fmla="*/ 63 h 149"/>
                <a:gd name="T44" fmla="*/ 656 w 656"/>
                <a:gd name="T45" fmla="*/ 67 h 149"/>
                <a:gd name="T46" fmla="*/ 651 w 656"/>
                <a:gd name="T47" fmla="*/ 67 h 149"/>
                <a:gd name="T48" fmla="*/ 646 w 656"/>
                <a:gd name="T49" fmla="*/ 72 h 149"/>
                <a:gd name="T50" fmla="*/ 642 w 656"/>
                <a:gd name="T51" fmla="*/ 72 h 149"/>
                <a:gd name="T52" fmla="*/ 637 w 656"/>
                <a:gd name="T53" fmla="*/ 77 h 149"/>
                <a:gd name="T54" fmla="*/ 627 w 656"/>
                <a:gd name="T55" fmla="*/ 82 h 149"/>
                <a:gd name="T56" fmla="*/ 613 w 656"/>
                <a:gd name="T57" fmla="*/ 82 h 149"/>
                <a:gd name="T58" fmla="*/ 604 w 656"/>
                <a:gd name="T59" fmla="*/ 87 h 149"/>
                <a:gd name="T60" fmla="*/ 585 w 656"/>
                <a:gd name="T61" fmla="*/ 91 h 149"/>
                <a:gd name="T62" fmla="*/ 570 w 656"/>
                <a:gd name="T63" fmla="*/ 96 h 149"/>
                <a:gd name="T64" fmla="*/ 551 w 656"/>
                <a:gd name="T65" fmla="*/ 96 h 149"/>
                <a:gd name="T66" fmla="*/ 532 w 656"/>
                <a:gd name="T67" fmla="*/ 101 h 149"/>
                <a:gd name="T68" fmla="*/ 513 w 656"/>
                <a:gd name="T69" fmla="*/ 106 h 149"/>
                <a:gd name="T70" fmla="*/ 489 w 656"/>
                <a:gd name="T71" fmla="*/ 111 h 149"/>
                <a:gd name="T72" fmla="*/ 461 w 656"/>
                <a:gd name="T73" fmla="*/ 115 h 149"/>
                <a:gd name="T74" fmla="*/ 437 w 656"/>
                <a:gd name="T75" fmla="*/ 120 h 149"/>
                <a:gd name="T76" fmla="*/ 380 w 656"/>
                <a:gd name="T77" fmla="*/ 125 h 149"/>
                <a:gd name="T78" fmla="*/ 328 w 656"/>
                <a:gd name="T79" fmla="*/ 134 h 149"/>
                <a:gd name="T80" fmla="*/ 271 w 656"/>
                <a:gd name="T81" fmla="*/ 139 h 149"/>
                <a:gd name="T82" fmla="*/ 218 w 656"/>
                <a:gd name="T83" fmla="*/ 144 h 149"/>
                <a:gd name="T84" fmla="*/ 109 w 656"/>
                <a:gd name="T85" fmla="*/ 149 h 149"/>
                <a:gd name="T86" fmla="*/ 0 w 656"/>
                <a:gd name="T87" fmla="*/ 149 h 149"/>
                <a:gd name="T88" fmla="*/ 0 w 656"/>
                <a:gd name="T89" fmla="*/ 87 h 149"/>
                <a:gd name="T90" fmla="*/ 5 w 656"/>
                <a:gd name="T91" fmla="*/ 87 h 149"/>
                <a:gd name="T92" fmla="*/ 9 w 656"/>
                <a:gd name="T93" fmla="*/ 87 h 149"/>
                <a:gd name="T94" fmla="*/ 19 w 656"/>
                <a:gd name="T95" fmla="*/ 87 h 149"/>
                <a:gd name="T96" fmla="*/ 28 w 656"/>
                <a:gd name="T97" fmla="*/ 82 h 149"/>
                <a:gd name="T98" fmla="*/ 43 w 656"/>
                <a:gd name="T99" fmla="*/ 82 h 149"/>
                <a:gd name="T100" fmla="*/ 57 w 656"/>
                <a:gd name="T101" fmla="*/ 77 h 149"/>
                <a:gd name="T102" fmla="*/ 71 w 656"/>
                <a:gd name="T103" fmla="*/ 77 h 149"/>
                <a:gd name="T104" fmla="*/ 85 w 656"/>
                <a:gd name="T105" fmla="*/ 72 h 149"/>
                <a:gd name="T106" fmla="*/ 100 w 656"/>
                <a:gd name="T107" fmla="*/ 72 h 149"/>
                <a:gd name="T108" fmla="*/ 119 w 656"/>
                <a:gd name="T109" fmla="*/ 67 h 149"/>
                <a:gd name="T110" fmla="*/ 138 w 656"/>
                <a:gd name="T111" fmla="*/ 63 h 149"/>
                <a:gd name="T112" fmla="*/ 161 w 656"/>
                <a:gd name="T113" fmla="*/ 58 h 149"/>
                <a:gd name="T114" fmla="*/ 204 w 656"/>
                <a:gd name="T115" fmla="*/ 48 h 149"/>
                <a:gd name="T116" fmla="*/ 252 w 656"/>
                <a:gd name="T117" fmla="*/ 39 h 149"/>
                <a:gd name="T118" fmla="*/ 252 w 656"/>
                <a:gd name="T119" fmla="*/ 3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6" h="149">
                  <a:moveTo>
                    <a:pt x="252" y="39"/>
                  </a:moveTo>
                  <a:lnTo>
                    <a:pt x="304" y="29"/>
                  </a:lnTo>
                  <a:lnTo>
                    <a:pt x="352" y="24"/>
                  </a:lnTo>
                  <a:lnTo>
                    <a:pt x="390" y="15"/>
                  </a:lnTo>
                  <a:lnTo>
                    <a:pt x="432" y="10"/>
                  </a:lnTo>
                  <a:lnTo>
                    <a:pt x="466" y="5"/>
                  </a:lnTo>
                  <a:lnTo>
                    <a:pt x="494" y="0"/>
                  </a:lnTo>
                  <a:lnTo>
                    <a:pt x="508" y="0"/>
                  </a:lnTo>
                  <a:lnTo>
                    <a:pt x="518" y="0"/>
                  </a:lnTo>
                  <a:lnTo>
                    <a:pt x="528" y="0"/>
                  </a:lnTo>
                  <a:lnTo>
                    <a:pt x="537" y="0"/>
                  </a:lnTo>
                  <a:lnTo>
                    <a:pt x="570" y="0"/>
                  </a:lnTo>
                  <a:lnTo>
                    <a:pt x="585" y="0"/>
                  </a:lnTo>
                  <a:lnTo>
                    <a:pt x="599" y="5"/>
                  </a:lnTo>
                  <a:lnTo>
                    <a:pt x="608" y="10"/>
                  </a:lnTo>
                  <a:lnTo>
                    <a:pt x="623" y="10"/>
                  </a:lnTo>
                  <a:lnTo>
                    <a:pt x="632" y="15"/>
                  </a:lnTo>
                  <a:lnTo>
                    <a:pt x="637" y="24"/>
                  </a:lnTo>
                  <a:lnTo>
                    <a:pt x="646" y="29"/>
                  </a:lnTo>
                  <a:lnTo>
                    <a:pt x="651" y="39"/>
                  </a:lnTo>
                  <a:lnTo>
                    <a:pt x="656" y="48"/>
                  </a:lnTo>
                  <a:lnTo>
                    <a:pt x="656" y="63"/>
                  </a:lnTo>
                  <a:lnTo>
                    <a:pt x="656" y="67"/>
                  </a:lnTo>
                  <a:lnTo>
                    <a:pt x="651" y="67"/>
                  </a:lnTo>
                  <a:lnTo>
                    <a:pt x="646" y="72"/>
                  </a:lnTo>
                  <a:lnTo>
                    <a:pt x="642" y="72"/>
                  </a:lnTo>
                  <a:lnTo>
                    <a:pt x="637" y="77"/>
                  </a:lnTo>
                  <a:lnTo>
                    <a:pt x="627" y="82"/>
                  </a:lnTo>
                  <a:lnTo>
                    <a:pt x="613" y="82"/>
                  </a:lnTo>
                  <a:lnTo>
                    <a:pt x="604" y="87"/>
                  </a:lnTo>
                  <a:lnTo>
                    <a:pt x="585" y="91"/>
                  </a:lnTo>
                  <a:lnTo>
                    <a:pt x="570" y="96"/>
                  </a:lnTo>
                  <a:lnTo>
                    <a:pt x="551" y="96"/>
                  </a:lnTo>
                  <a:lnTo>
                    <a:pt x="532" y="101"/>
                  </a:lnTo>
                  <a:lnTo>
                    <a:pt x="513" y="106"/>
                  </a:lnTo>
                  <a:lnTo>
                    <a:pt x="489" y="111"/>
                  </a:lnTo>
                  <a:lnTo>
                    <a:pt x="461" y="115"/>
                  </a:lnTo>
                  <a:lnTo>
                    <a:pt x="437" y="120"/>
                  </a:lnTo>
                  <a:lnTo>
                    <a:pt x="380" y="125"/>
                  </a:lnTo>
                  <a:lnTo>
                    <a:pt x="328" y="134"/>
                  </a:lnTo>
                  <a:lnTo>
                    <a:pt x="271" y="139"/>
                  </a:lnTo>
                  <a:lnTo>
                    <a:pt x="218" y="144"/>
                  </a:lnTo>
                  <a:lnTo>
                    <a:pt x="109" y="149"/>
                  </a:lnTo>
                  <a:lnTo>
                    <a:pt x="0" y="149"/>
                  </a:lnTo>
                  <a:lnTo>
                    <a:pt x="0" y="87"/>
                  </a:lnTo>
                  <a:lnTo>
                    <a:pt x="5" y="87"/>
                  </a:lnTo>
                  <a:lnTo>
                    <a:pt x="9" y="87"/>
                  </a:lnTo>
                  <a:lnTo>
                    <a:pt x="19" y="87"/>
                  </a:lnTo>
                  <a:lnTo>
                    <a:pt x="28" y="82"/>
                  </a:lnTo>
                  <a:lnTo>
                    <a:pt x="43" y="82"/>
                  </a:lnTo>
                  <a:lnTo>
                    <a:pt x="57" y="77"/>
                  </a:lnTo>
                  <a:lnTo>
                    <a:pt x="71" y="77"/>
                  </a:lnTo>
                  <a:lnTo>
                    <a:pt x="85" y="72"/>
                  </a:lnTo>
                  <a:lnTo>
                    <a:pt x="100" y="72"/>
                  </a:lnTo>
                  <a:lnTo>
                    <a:pt x="119" y="67"/>
                  </a:lnTo>
                  <a:lnTo>
                    <a:pt x="138" y="63"/>
                  </a:lnTo>
                  <a:lnTo>
                    <a:pt x="161" y="58"/>
                  </a:lnTo>
                  <a:lnTo>
                    <a:pt x="204" y="48"/>
                  </a:lnTo>
                  <a:lnTo>
                    <a:pt x="252" y="39"/>
                  </a:lnTo>
                  <a:lnTo>
                    <a:pt x="252" y="39"/>
                  </a:lnTo>
                </a:path>
              </a:pathLst>
            </a:custGeom>
            <a:solidFill>
              <a:srgbClr val="000000"/>
            </a:solidFill>
            <a:ln w="889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28" name="Group 44"/>
          <p:cNvGrpSpPr>
            <a:grpSpLocks/>
          </p:cNvGrpSpPr>
          <p:nvPr/>
        </p:nvGrpSpPr>
        <p:grpSpPr bwMode="auto">
          <a:xfrm>
            <a:off x="3995738" y="3284538"/>
            <a:ext cx="485775" cy="1073150"/>
            <a:chOff x="3600" y="2471"/>
            <a:chExt cx="766" cy="1688"/>
          </a:xfrm>
        </p:grpSpPr>
        <p:sp>
          <p:nvSpPr>
            <p:cNvPr id="16429" name="Freeform 45"/>
            <p:cNvSpPr>
              <a:spLocks/>
            </p:cNvSpPr>
            <p:nvPr/>
          </p:nvSpPr>
          <p:spPr bwMode="auto">
            <a:xfrm>
              <a:off x="3600" y="2471"/>
              <a:ext cx="766" cy="967"/>
            </a:xfrm>
            <a:custGeom>
              <a:avLst/>
              <a:gdLst>
                <a:gd name="T0" fmla="*/ 0 w 766"/>
                <a:gd name="T1" fmla="*/ 958 h 967"/>
                <a:gd name="T2" fmla="*/ 4 w 766"/>
                <a:gd name="T3" fmla="*/ 948 h 967"/>
                <a:gd name="T4" fmla="*/ 14 w 766"/>
                <a:gd name="T5" fmla="*/ 938 h 967"/>
                <a:gd name="T6" fmla="*/ 28 w 766"/>
                <a:gd name="T7" fmla="*/ 919 h 967"/>
                <a:gd name="T8" fmla="*/ 47 w 766"/>
                <a:gd name="T9" fmla="*/ 895 h 967"/>
                <a:gd name="T10" fmla="*/ 71 w 766"/>
                <a:gd name="T11" fmla="*/ 867 h 967"/>
                <a:gd name="T12" fmla="*/ 105 w 766"/>
                <a:gd name="T13" fmla="*/ 833 h 967"/>
                <a:gd name="T14" fmla="*/ 138 w 766"/>
                <a:gd name="T15" fmla="*/ 790 h 967"/>
                <a:gd name="T16" fmla="*/ 201 w 766"/>
                <a:gd name="T17" fmla="*/ 728 h 967"/>
                <a:gd name="T18" fmla="*/ 277 w 766"/>
                <a:gd name="T19" fmla="*/ 641 h 967"/>
                <a:gd name="T20" fmla="*/ 349 w 766"/>
                <a:gd name="T21" fmla="*/ 555 h 967"/>
                <a:gd name="T22" fmla="*/ 411 w 766"/>
                <a:gd name="T23" fmla="*/ 474 h 967"/>
                <a:gd name="T24" fmla="*/ 464 w 766"/>
                <a:gd name="T25" fmla="*/ 388 h 967"/>
                <a:gd name="T26" fmla="*/ 507 w 766"/>
                <a:gd name="T27" fmla="*/ 311 h 967"/>
                <a:gd name="T28" fmla="*/ 541 w 766"/>
                <a:gd name="T29" fmla="*/ 244 h 967"/>
                <a:gd name="T30" fmla="*/ 574 w 766"/>
                <a:gd name="T31" fmla="*/ 191 h 967"/>
                <a:gd name="T32" fmla="*/ 593 w 766"/>
                <a:gd name="T33" fmla="*/ 148 h 967"/>
                <a:gd name="T34" fmla="*/ 608 w 766"/>
                <a:gd name="T35" fmla="*/ 110 h 967"/>
                <a:gd name="T36" fmla="*/ 613 w 766"/>
                <a:gd name="T37" fmla="*/ 76 h 967"/>
                <a:gd name="T38" fmla="*/ 608 w 766"/>
                <a:gd name="T39" fmla="*/ 52 h 967"/>
                <a:gd name="T40" fmla="*/ 598 w 766"/>
                <a:gd name="T41" fmla="*/ 33 h 967"/>
                <a:gd name="T42" fmla="*/ 593 w 766"/>
                <a:gd name="T43" fmla="*/ 24 h 967"/>
                <a:gd name="T44" fmla="*/ 598 w 766"/>
                <a:gd name="T45" fmla="*/ 14 h 967"/>
                <a:gd name="T46" fmla="*/ 613 w 766"/>
                <a:gd name="T47" fmla="*/ 4 h 967"/>
                <a:gd name="T48" fmla="*/ 627 w 766"/>
                <a:gd name="T49" fmla="*/ 0 h 967"/>
                <a:gd name="T50" fmla="*/ 646 w 766"/>
                <a:gd name="T51" fmla="*/ 4 h 967"/>
                <a:gd name="T52" fmla="*/ 670 w 766"/>
                <a:gd name="T53" fmla="*/ 14 h 967"/>
                <a:gd name="T54" fmla="*/ 694 w 766"/>
                <a:gd name="T55" fmla="*/ 33 h 967"/>
                <a:gd name="T56" fmla="*/ 723 w 766"/>
                <a:gd name="T57" fmla="*/ 52 h 967"/>
                <a:gd name="T58" fmla="*/ 742 w 766"/>
                <a:gd name="T59" fmla="*/ 71 h 967"/>
                <a:gd name="T60" fmla="*/ 761 w 766"/>
                <a:gd name="T61" fmla="*/ 95 h 967"/>
                <a:gd name="T62" fmla="*/ 766 w 766"/>
                <a:gd name="T63" fmla="*/ 119 h 967"/>
                <a:gd name="T64" fmla="*/ 752 w 766"/>
                <a:gd name="T65" fmla="*/ 148 h 967"/>
                <a:gd name="T66" fmla="*/ 732 w 766"/>
                <a:gd name="T67" fmla="*/ 191 h 967"/>
                <a:gd name="T68" fmla="*/ 699 w 766"/>
                <a:gd name="T69" fmla="*/ 253 h 967"/>
                <a:gd name="T70" fmla="*/ 627 w 766"/>
                <a:gd name="T71" fmla="*/ 359 h 967"/>
                <a:gd name="T72" fmla="*/ 531 w 766"/>
                <a:gd name="T73" fmla="*/ 488 h 967"/>
                <a:gd name="T74" fmla="*/ 440 w 766"/>
                <a:gd name="T75" fmla="*/ 608 h 967"/>
                <a:gd name="T76" fmla="*/ 344 w 766"/>
                <a:gd name="T77" fmla="*/ 718 h 967"/>
                <a:gd name="T78" fmla="*/ 258 w 766"/>
                <a:gd name="T79" fmla="*/ 795 h 967"/>
                <a:gd name="T80" fmla="*/ 206 w 766"/>
                <a:gd name="T81" fmla="*/ 838 h 967"/>
                <a:gd name="T82" fmla="*/ 158 w 766"/>
                <a:gd name="T83" fmla="*/ 876 h 967"/>
                <a:gd name="T84" fmla="*/ 115 w 766"/>
                <a:gd name="T85" fmla="*/ 914 h 967"/>
                <a:gd name="T86" fmla="*/ 71 w 766"/>
                <a:gd name="T87" fmla="*/ 943 h 967"/>
                <a:gd name="T88" fmla="*/ 43 w 766"/>
                <a:gd name="T89" fmla="*/ 962 h 967"/>
                <a:gd name="T90" fmla="*/ 19 w 766"/>
                <a:gd name="T91" fmla="*/ 967 h 967"/>
                <a:gd name="T92" fmla="*/ 4 w 766"/>
                <a:gd name="T93" fmla="*/ 967 h 967"/>
                <a:gd name="T94" fmla="*/ 4 w 766"/>
                <a:gd name="T95" fmla="*/ 962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66" h="967">
                  <a:moveTo>
                    <a:pt x="4" y="962"/>
                  </a:moveTo>
                  <a:lnTo>
                    <a:pt x="0" y="958"/>
                  </a:lnTo>
                  <a:lnTo>
                    <a:pt x="4" y="953"/>
                  </a:lnTo>
                  <a:lnTo>
                    <a:pt x="4" y="948"/>
                  </a:lnTo>
                  <a:lnTo>
                    <a:pt x="9" y="943"/>
                  </a:lnTo>
                  <a:lnTo>
                    <a:pt x="14" y="938"/>
                  </a:lnTo>
                  <a:lnTo>
                    <a:pt x="19" y="929"/>
                  </a:lnTo>
                  <a:lnTo>
                    <a:pt x="28" y="919"/>
                  </a:lnTo>
                  <a:lnTo>
                    <a:pt x="38" y="905"/>
                  </a:lnTo>
                  <a:lnTo>
                    <a:pt x="47" y="895"/>
                  </a:lnTo>
                  <a:lnTo>
                    <a:pt x="62" y="881"/>
                  </a:lnTo>
                  <a:lnTo>
                    <a:pt x="71" y="867"/>
                  </a:lnTo>
                  <a:lnTo>
                    <a:pt x="86" y="847"/>
                  </a:lnTo>
                  <a:lnTo>
                    <a:pt x="105" y="833"/>
                  </a:lnTo>
                  <a:lnTo>
                    <a:pt x="119" y="814"/>
                  </a:lnTo>
                  <a:lnTo>
                    <a:pt x="138" y="790"/>
                  </a:lnTo>
                  <a:lnTo>
                    <a:pt x="158" y="771"/>
                  </a:lnTo>
                  <a:lnTo>
                    <a:pt x="201" y="728"/>
                  </a:lnTo>
                  <a:lnTo>
                    <a:pt x="239" y="684"/>
                  </a:lnTo>
                  <a:lnTo>
                    <a:pt x="277" y="641"/>
                  </a:lnTo>
                  <a:lnTo>
                    <a:pt x="316" y="598"/>
                  </a:lnTo>
                  <a:lnTo>
                    <a:pt x="349" y="555"/>
                  </a:lnTo>
                  <a:lnTo>
                    <a:pt x="378" y="512"/>
                  </a:lnTo>
                  <a:lnTo>
                    <a:pt x="411" y="474"/>
                  </a:lnTo>
                  <a:lnTo>
                    <a:pt x="440" y="431"/>
                  </a:lnTo>
                  <a:lnTo>
                    <a:pt x="464" y="388"/>
                  </a:lnTo>
                  <a:lnTo>
                    <a:pt x="483" y="349"/>
                  </a:lnTo>
                  <a:lnTo>
                    <a:pt x="507" y="311"/>
                  </a:lnTo>
                  <a:lnTo>
                    <a:pt x="526" y="277"/>
                  </a:lnTo>
                  <a:lnTo>
                    <a:pt x="541" y="244"/>
                  </a:lnTo>
                  <a:lnTo>
                    <a:pt x="560" y="215"/>
                  </a:lnTo>
                  <a:lnTo>
                    <a:pt x="574" y="191"/>
                  </a:lnTo>
                  <a:lnTo>
                    <a:pt x="584" y="167"/>
                  </a:lnTo>
                  <a:lnTo>
                    <a:pt x="593" y="148"/>
                  </a:lnTo>
                  <a:lnTo>
                    <a:pt x="603" y="124"/>
                  </a:lnTo>
                  <a:lnTo>
                    <a:pt x="608" y="110"/>
                  </a:lnTo>
                  <a:lnTo>
                    <a:pt x="608" y="91"/>
                  </a:lnTo>
                  <a:lnTo>
                    <a:pt x="613" y="76"/>
                  </a:lnTo>
                  <a:lnTo>
                    <a:pt x="613" y="62"/>
                  </a:lnTo>
                  <a:lnTo>
                    <a:pt x="608" y="52"/>
                  </a:lnTo>
                  <a:lnTo>
                    <a:pt x="603" y="43"/>
                  </a:lnTo>
                  <a:lnTo>
                    <a:pt x="598" y="33"/>
                  </a:lnTo>
                  <a:lnTo>
                    <a:pt x="593" y="28"/>
                  </a:lnTo>
                  <a:lnTo>
                    <a:pt x="593" y="24"/>
                  </a:lnTo>
                  <a:lnTo>
                    <a:pt x="593" y="19"/>
                  </a:lnTo>
                  <a:lnTo>
                    <a:pt x="598" y="14"/>
                  </a:lnTo>
                  <a:lnTo>
                    <a:pt x="603" y="9"/>
                  </a:lnTo>
                  <a:lnTo>
                    <a:pt x="613" y="4"/>
                  </a:lnTo>
                  <a:lnTo>
                    <a:pt x="617" y="4"/>
                  </a:lnTo>
                  <a:lnTo>
                    <a:pt x="627" y="0"/>
                  </a:lnTo>
                  <a:lnTo>
                    <a:pt x="637" y="0"/>
                  </a:lnTo>
                  <a:lnTo>
                    <a:pt x="646" y="4"/>
                  </a:lnTo>
                  <a:lnTo>
                    <a:pt x="656" y="9"/>
                  </a:lnTo>
                  <a:lnTo>
                    <a:pt x="670" y="14"/>
                  </a:lnTo>
                  <a:lnTo>
                    <a:pt x="680" y="24"/>
                  </a:lnTo>
                  <a:lnTo>
                    <a:pt x="694" y="33"/>
                  </a:lnTo>
                  <a:lnTo>
                    <a:pt x="708" y="43"/>
                  </a:lnTo>
                  <a:lnTo>
                    <a:pt x="723" y="52"/>
                  </a:lnTo>
                  <a:lnTo>
                    <a:pt x="732" y="62"/>
                  </a:lnTo>
                  <a:lnTo>
                    <a:pt x="742" y="71"/>
                  </a:lnTo>
                  <a:lnTo>
                    <a:pt x="747" y="76"/>
                  </a:lnTo>
                  <a:lnTo>
                    <a:pt x="761" y="95"/>
                  </a:lnTo>
                  <a:lnTo>
                    <a:pt x="766" y="115"/>
                  </a:lnTo>
                  <a:lnTo>
                    <a:pt x="766" y="119"/>
                  </a:lnTo>
                  <a:lnTo>
                    <a:pt x="761" y="134"/>
                  </a:lnTo>
                  <a:lnTo>
                    <a:pt x="752" y="148"/>
                  </a:lnTo>
                  <a:lnTo>
                    <a:pt x="742" y="167"/>
                  </a:lnTo>
                  <a:lnTo>
                    <a:pt x="732" y="191"/>
                  </a:lnTo>
                  <a:lnTo>
                    <a:pt x="713" y="220"/>
                  </a:lnTo>
                  <a:lnTo>
                    <a:pt x="699" y="253"/>
                  </a:lnTo>
                  <a:lnTo>
                    <a:pt x="675" y="287"/>
                  </a:lnTo>
                  <a:lnTo>
                    <a:pt x="627" y="359"/>
                  </a:lnTo>
                  <a:lnTo>
                    <a:pt x="579" y="426"/>
                  </a:lnTo>
                  <a:lnTo>
                    <a:pt x="531" y="488"/>
                  </a:lnTo>
                  <a:lnTo>
                    <a:pt x="488" y="550"/>
                  </a:lnTo>
                  <a:lnTo>
                    <a:pt x="440" y="608"/>
                  </a:lnTo>
                  <a:lnTo>
                    <a:pt x="397" y="665"/>
                  </a:lnTo>
                  <a:lnTo>
                    <a:pt x="344" y="718"/>
                  </a:lnTo>
                  <a:lnTo>
                    <a:pt x="292" y="771"/>
                  </a:lnTo>
                  <a:lnTo>
                    <a:pt x="258" y="795"/>
                  </a:lnTo>
                  <a:lnTo>
                    <a:pt x="234" y="819"/>
                  </a:lnTo>
                  <a:lnTo>
                    <a:pt x="206" y="838"/>
                  </a:lnTo>
                  <a:lnTo>
                    <a:pt x="182" y="857"/>
                  </a:lnTo>
                  <a:lnTo>
                    <a:pt x="158" y="876"/>
                  </a:lnTo>
                  <a:lnTo>
                    <a:pt x="138" y="895"/>
                  </a:lnTo>
                  <a:lnTo>
                    <a:pt x="115" y="914"/>
                  </a:lnTo>
                  <a:lnTo>
                    <a:pt x="91" y="929"/>
                  </a:lnTo>
                  <a:lnTo>
                    <a:pt x="71" y="943"/>
                  </a:lnTo>
                  <a:lnTo>
                    <a:pt x="57" y="953"/>
                  </a:lnTo>
                  <a:lnTo>
                    <a:pt x="43" y="962"/>
                  </a:lnTo>
                  <a:lnTo>
                    <a:pt x="28" y="967"/>
                  </a:lnTo>
                  <a:lnTo>
                    <a:pt x="19" y="967"/>
                  </a:lnTo>
                  <a:lnTo>
                    <a:pt x="14" y="967"/>
                  </a:lnTo>
                  <a:lnTo>
                    <a:pt x="4" y="967"/>
                  </a:lnTo>
                  <a:lnTo>
                    <a:pt x="4" y="962"/>
                  </a:lnTo>
                  <a:lnTo>
                    <a:pt x="4" y="962"/>
                  </a:lnTo>
                </a:path>
              </a:pathLst>
            </a:custGeom>
            <a:solidFill>
              <a:srgbClr val="FF0000"/>
            </a:solidFill>
            <a:ln w="889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0" name="Freeform 46"/>
            <p:cNvSpPr>
              <a:spLocks/>
            </p:cNvSpPr>
            <p:nvPr/>
          </p:nvSpPr>
          <p:spPr bwMode="auto">
            <a:xfrm>
              <a:off x="3960" y="3000"/>
              <a:ext cx="139" cy="1159"/>
            </a:xfrm>
            <a:custGeom>
              <a:avLst/>
              <a:gdLst>
                <a:gd name="T0" fmla="*/ 38 w 139"/>
                <a:gd name="T1" fmla="*/ 1092 h 1159"/>
                <a:gd name="T2" fmla="*/ 19 w 139"/>
                <a:gd name="T3" fmla="*/ 1059 h 1159"/>
                <a:gd name="T4" fmla="*/ 5 w 139"/>
                <a:gd name="T5" fmla="*/ 1020 h 1159"/>
                <a:gd name="T6" fmla="*/ 0 w 139"/>
                <a:gd name="T7" fmla="*/ 1001 h 1159"/>
                <a:gd name="T8" fmla="*/ 5 w 139"/>
                <a:gd name="T9" fmla="*/ 972 h 1159"/>
                <a:gd name="T10" fmla="*/ 9 w 139"/>
                <a:gd name="T11" fmla="*/ 934 h 1159"/>
                <a:gd name="T12" fmla="*/ 14 w 139"/>
                <a:gd name="T13" fmla="*/ 886 h 1159"/>
                <a:gd name="T14" fmla="*/ 19 w 139"/>
                <a:gd name="T15" fmla="*/ 857 h 1159"/>
                <a:gd name="T16" fmla="*/ 19 w 139"/>
                <a:gd name="T17" fmla="*/ 824 h 1159"/>
                <a:gd name="T18" fmla="*/ 24 w 139"/>
                <a:gd name="T19" fmla="*/ 781 h 1159"/>
                <a:gd name="T20" fmla="*/ 24 w 139"/>
                <a:gd name="T21" fmla="*/ 733 h 1159"/>
                <a:gd name="T22" fmla="*/ 28 w 139"/>
                <a:gd name="T23" fmla="*/ 680 h 1159"/>
                <a:gd name="T24" fmla="*/ 33 w 139"/>
                <a:gd name="T25" fmla="*/ 623 h 1159"/>
                <a:gd name="T26" fmla="*/ 33 w 139"/>
                <a:gd name="T27" fmla="*/ 556 h 1159"/>
                <a:gd name="T28" fmla="*/ 38 w 139"/>
                <a:gd name="T29" fmla="*/ 484 h 1159"/>
                <a:gd name="T30" fmla="*/ 38 w 139"/>
                <a:gd name="T31" fmla="*/ 340 h 1159"/>
                <a:gd name="T32" fmla="*/ 33 w 139"/>
                <a:gd name="T33" fmla="*/ 211 h 1159"/>
                <a:gd name="T34" fmla="*/ 19 w 139"/>
                <a:gd name="T35" fmla="*/ 101 h 1159"/>
                <a:gd name="T36" fmla="*/ 5 w 139"/>
                <a:gd name="T37" fmla="*/ 0 h 1159"/>
                <a:gd name="T38" fmla="*/ 48 w 139"/>
                <a:gd name="T39" fmla="*/ 34 h 1159"/>
                <a:gd name="T40" fmla="*/ 86 w 139"/>
                <a:gd name="T41" fmla="*/ 62 h 1159"/>
                <a:gd name="T42" fmla="*/ 110 w 139"/>
                <a:gd name="T43" fmla="*/ 86 h 1159"/>
                <a:gd name="T44" fmla="*/ 119 w 139"/>
                <a:gd name="T45" fmla="*/ 105 h 1159"/>
                <a:gd name="T46" fmla="*/ 124 w 139"/>
                <a:gd name="T47" fmla="*/ 115 h 1159"/>
                <a:gd name="T48" fmla="*/ 124 w 139"/>
                <a:gd name="T49" fmla="*/ 139 h 1159"/>
                <a:gd name="T50" fmla="*/ 129 w 139"/>
                <a:gd name="T51" fmla="*/ 168 h 1159"/>
                <a:gd name="T52" fmla="*/ 134 w 139"/>
                <a:gd name="T53" fmla="*/ 206 h 1159"/>
                <a:gd name="T54" fmla="*/ 134 w 139"/>
                <a:gd name="T55" fmla="*/ 254 h 1159"/>
                <a:gd name="T56" fmla="*/ 134 w 139"/>
                <a:gd name="T57" fmla="*/ 311 h 1159"/>
                <a:gd name="T58" fmla="*/ 139 w 139"/>
                <a:gd name="T59" fmla="*/ 378 h 1159"/>
                <a:gd name="T60" fmla="*/ 139 w 139"/>
                <a:gd name="T61" fmla="*/ 450 h 1159"/>
                <a:gd name="T62" fmla="*/ 134 w 139"/>
                <a:gd name="T63" fmla="*/ 604 h 1159"/>
                <a:gd name="T64" fmla="*/ 129 w 139"/>
                <a:gd name="T65" fmla="*/ 738 h 1159"/>
                <a:gd name="T66" fmla="*/ 124 w 139"/>
                <a:gd name="T67" fmla="*/ 862 h 1159"/>
                <a:gd name="T68" fmla="*/ 119 w 139"/>
                <a:gd name="T69" fmla="*/ 968 h 1159"/>
                <a:gd name="T70" fmla="*/ 119 w 139"/>
                <a:gd name="T71" fmla="*/ 1011 h 1159"/>
                <a:gd name="T72" fmla="*/ 115 w 139"/>
                <a:gd name="T73" fmla="*/ 1049 h 1159"/>
                <a:gd name="T74" fmla="*/ 110 w 139"/>
                <a:gd name="T75" fmla="*/ 1082 h 1159"/>
                <a:gd name="T76" fmla="*/ 110 w 139"/>
                <a:gd name="T77" fmla="*/ 1111 h 1159"/>
                <a:gd name="T78" fmla="*/ 105 w 139"/>
                <a:gd name="T79" fmla="*/ 1130 h 1159"/>
                <a:gd name="T80" fmla="*/ 100 w 139"/>
                <a:gd name="T81" fmla="*/ 1145 h 1159"/>
                <a:gd name="T82" fmla="*/ 100 w 139"/>
                <a:gd name="T83" fmla="*/ 1154 h 1159"/>
                <a:gd name="T84" fmla="*/ 96 w 139"/>
                <a:gd name="T85" fmla="*/ 1159 h 1159"/>
                <a:gd name="T86" fmla="*/ 86 w 139"/>
                <a:gd name="T87" fmla="*/ 1154 h 1159"/>
                <a:gd name="T88" fmla="*/ 76 w 139"/>
                <a:gd name="T89" fmla="*/ 1145 h 1159"/>
                <a:gd name="T90" fmla="*/ 62 w 139"/>
                <a:gd name="T91" fmla="*/ 1126 h 1159"/>
                <a:gd name="T92" fmla="*/ 48 w 139"/>
                <a:gd name="T93" fmla="*/ 1102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9" h="1159">
                  <a:moveTo>
                    <a:pt x="48" y="1102"/>
                  </a:moveTo>
                  <a:lnTo>
                    <a:pt x="38" y="1092"/>
                  </a:lnTo>
                  <a:lnTo>
                    <a:pt x="28" y="1078"/>
                  </a:lnTo>
                  <a:lnTo>
                    <a:pt x="19" y="1059"/>
                  </a:lnTo>
                  <a:lnTo>
                    <a:pt x="9" y="1039"/>
                  </a:lnTo>
                  <a:lnTo>
                    <a:pt x="5" y="1020"/>
                  </a:lnTo>
                  <a:lnTo>
                    <a:pt x="5" y="1011"/>
                  </a:lnTo>
                  <a:lnTo>
                    <a:pt x="0" y="1001"/>
                  </a:lnTo>
                  <a:lnTo>
                    <a:pt x="0" y="987"/>
                  </a:lnTo>
                  <a:lnTo>
                    <a:pt x="5" y="972"/>
                  </a:lnTo>
                  <a:lnTo>
                    <a:pt x="5" y="953"/>
                  </a:lnTo>
                  <a:lnTo>
                    <a:pt x="9" y="934"/>
                  </a:lnTo>
                  <a:lnTo>
                    <a:pt x="9" y="915"/>
                  </a:lnTo>
                  <a:lnTo>
                    <a:pt x="14" y="886"/>
                  </a:lnTo>
                  <a:lnTo>
                    <a:pt x="14" y="872"/>
                  </a:lnTo>
                  <a:lnTo>
                    <a:pt x="19" y="857"/>
                  </a:lnTo>
                  <a:lnTo>
                    <a:pt x="19" y="843"/>
                  </a:lnTo>
                  <a:lnTo>
                    <a:pt x="19" y="824"/>
                  </a:lnTo>
                  <a:lnTo>
                    <a:pt x="19" y="805"/>
                  </a:lnTo>
                  <a:lnTo>
                    <a:pt x="24" y="781"/>
                  </a:lnTo>
                  <a:lnTo>
                    <a:pt x="24" y="757"/>
                  </a:lnTo>
                  <a:lnTo>
                    <a:pt x="24" y="733"/>
                  </a:lnTo>
                  <a:lnTo>
                    <a:pt x="28" y="709"/>
                  </a:lnTo>
                  <a:lnTo>
                    <a:pt x="28" y="680"/>
                  </a:lnTo>
                  <a:lnTo>
                    <a:pt x="28" y="651"/>
                  </a:lnTo>
                  <a:lnTo>
                    <a:pt x="33" y="623"/>
                  </a:lnTo>
                  <a:lnTo>
                    <a:pt x="33" y="589"/>
                  </a:lnTo>
                  <a:lnTo>
                    <a:pt x="33" y="556"/>
                  </a:lnTo>
                  <a:lnTo>
                    <a:pt x="38" y="522"/>
                  </a:lnTo>
                  <a:lnTo>
                    <a:pt x="38" y="484"/>
                  </a:lnTo>
                  <a:lnTo>
                    <a:pt x="38" y="412"/>
                  </a:lnTo>
                  <a:lnTo>
                    <a:pt x="38" y="340"/>
                  </a:lnTo>
                  <a:lnTo>
                    <a:pt x="33" y="278"/>
                  </a:lnTo>
                  <a:lnTo>
                    <a:pt x="33" y="211"/>
                  </a:lnTo>
                  <a:lnTo>
                    <a:pt x="28" y="153"/>
                  </a:lnTo>
                  <a:lnTo>
                    <a:pt x="19" y="101"/>
                  </a:lnTo>
                  <a:lnTo>
                    <a:pt x="14" y="48"/>
                  </a:lnTo>
                  <a:lnTo>
                    <a:pt x="5" y="0"/>
                  </a:lnTo>
                  <a:lnTo>
                    <a:pt x="28" y="19"/>
                  </a:lnTo>
                  <a:lnTo>
                    <a:pt x="48" y="34"/>
                  </a:lnTo>
                  <a:lnTo>
                    <a:pt x="67" y="48"/>
                  </a:lnTo>
                  <a:lnTo>
                    <a:pt x="86" y="62"/>
                  </a:lnTo>
                  <a:lnTo>
                    <a:pt x="96" y="72"/>
                  </a:lnTo>
                  <a:lnTo>
                    <a:pt x="110" y="86"/>
                  </a:lnTo>
                  <a:lnTo>
                    <a:pt x="115" y="96"/>
                  </a:lnTo>
                  <a:lnTo>
                    <a:pt x="119" y="105"/>
                  </a:lnTo>
                  <a:lnTo>
                    <a:pt x="124" y="110"/>
                  </a:lnTo>
                  <a:lnTo>
                    <a:pt x="124" y="115"/>
                  </a:lnTo>
                  <a:lnTo>
                    <a:pt x="124" y="125"/>
                  </a:lnTo>
                  <a:lnTo>
                    <a:pt x="124" y="139"/>
                  </a:lnTo>
                  <a:lnTo>
                    <a:pt x="129" y="153"/>
                  </a:lnTo>
                  <a:lnTo>
                    <a:pt x="129" y="168"/>
                  </a:lnTo>
                  <a:lnTo>
                    <a:pt x="129" y="187"/>
                  </a:lnTo>
                  <a:lnTo>
                    <a:pt x="134" y="206"/>
                  </a:lnTo>
                  <a:lnTo>
                    <a:pt x="134" y="230"/>
                  </a:lnTo>
                  <a:lnTo>
                    <a:pt x="134" y="254"/>
                  </a:lnTo>
                  <a:lnTo>
                    <a:pt x="134" y="283"/>
                  </a:lnTo>
                  <a:lnTo>
                    <a:pt x="134" y="311"/>
                  </a:lnTo>
                  <a:lnTo>
                    <a:pt x="134" y="345"/>
                  </a:lnTo>
                  <a:lnTo>
                    <a:pt x="139" y="378"/>
                  </a:lnTo>
                  <a:lnTo>
                    <a:pt x="139" y="412"/>
                  </a:lnTo>
                  <a:lnTo>
                    <a:pt x="139" y="450"/>
                  </a:lnTo>
                  <a:lnTo>
                    <a:pt x="134" y="532"/>
                  </a:lnTo>
                  <a:lnTo>
                    <a:pt x="134" y="604"/>
                  </a:lnTo>
                  <a:lnTo>
                    <a:pt x="129" y="675"/>
                  </a:lnTo>
                  <a:lnTo>
                    <a:pt x="129" y="738"/>
                  </a:lnTo>
                  <a:lnTo>
                    <a:pt x="129" y="800"/>
                  </a:lnTo>
                  <a:lnTo>
                    <a:pt x="124" y="862"/>
                  </a:lnTo>
                  <a:lnTo>
                    <a:pt x="124" y="915"/>
                  </a:lnTo>
                  <a:lnTo>
                    <a:pt x="119" y="968"/>
                  </a:lnTo>
                  <a:lnTo>
                    <a:pt x="119" y="991"/>
                  </a:lnTo>
                  <a:lnTo>
                    <a:pt x="119" y="1011"/>
                  </a:lnTo>
                  <a:lnTo>
                    <a:pt x="115" y="1030"/>
                  </a:lnTo>
                  <a:lnTo>
                    <a:pt x="115" y="1049"/>
                  </a:lnTo>
                  <a:lnTo>
                    <a:pt x="115" y="1068"/>
                  </a:lnTo>
                  <a:lnTo>
                    <a:pt x="110" y="1082"/>
                  </a:lnTo>
                  <a:lnTo>
                    <a:pt x="110" y="1097"/>
                  </a:lnTo>
                  <a:lnTo>
                    <a:pt x="110" y="1111"/>
                  </a:lnTo>
                  <a:lnTo>
                    <a:pt x="105" y="1121"/>
                  </a:lnTo>
                  <a:lnTo>
                    <a:pt x="105" y="1130"/>
                  </a:lnTo>
                  <a:lnTo>
                    <a:pt x="105" y="1140"/>
                  </a:lnTo>
                  <a:lnTo>
                    <a:pt x="100" y="1145"/>
                  </a:lnTo>
                  <a:lnTo>
                    <a:pt x="100" y="1150"/>
                  </a:lnTo>
                  <a:lnTo>
                    <a:pt x="100" y="1154"/>
                  </a:lnTo>
                  <a:lnTo>
                    <a:pt x="96" y="1154"/>
                  </a:lnTo>
                  <a:lnTo>
                    <a:pt x="96" y="1159"/>
                  </a:lnTo>
                  <a:lnTo>
                    <a:pt x="91" y="1154"/>
                  </a:lnTo>
                  <a:lnTo>
                    <a:pt x="86" y="1154"/>
                  </a:lnTo>
                  <a:lnTo>
                    <a:pt x="81" y="1150"/>
                  </a:lnTo>
                  <a:lnTo>
                    <a:pt x="76" y="1145"/>
                  </a:lnTo>
                  <a:lnTo>
                    <a:pt x="72" y="1135"/>
                  </a:lnTo>
                  <a:lnTo>
                    <a:pt x="62" y="1126"/>
                  </a:lnTo>
                  <a:lnTo>
                    <a:pt x="57" y="1116"/>
                  </a:lnTo>
                  <a:lnTo>
                    <a:pt x="48" y="1102"/>
                  </a:lnTo>
                  <a:lnTo>
                    <a:pt x="48" y="1102"/>
                  </a:lnTo>
                </a:path>
              </a:pathLst>
            </a:custGeom>
            <a:solidFill>
              <a:srgbClr val="FF0000"/>
            </a:solidFill>
            <a:ln w="889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31" name="Group 47"/>
          <p:cNvGrpSpPr>
            <a:grpSpLocks/>
          </p:cNvGrpSpPr>
          <p:nvPr/>
        </p:nvGrpSpPr>
        <p:grpSpPr bwMode="auto">
          <a:xfrm>
            <a:off x="4427538" y="3213100"/>
            <a:ext cx="796925" cy="1201738"/>
            <a:chOff x="3245" y="1888"/>
            <a:chExt cx="1255" cy="1892"/>
          </a:xfrm>
        </p:grpSpPr>
        <p:sp>
          <p:nvSpPr>
            <p:cNvPr id="16432" name="Freeform 48"/>
            <p:cNvSpPr>
              <a:spLocks/>
            </p:cNvSpPr>
            <p:nvPr/>
          </p:nvSpPr>
          <p:spPr bwMode="auto">
            <a:xfrm>
              <a:off x="3245" y="1888"/>
              <a:ext cx="618" cy="848"/>
            </a:xfrm>
            <a:custGeom>
              <a:avLst/>
              <a:gdLst>
                <a:gd name="T0" fmla="*/ 4 w 618"/>
                <a:gd name="T1" fmla="*/ 843 h 848"/>
                <a:gd name="T2" fmla="*/ 4 w 618"/>
                <a:gd name="T3" fmla="*/ 834 h 848"/>
                <a:gd name="T4" fmla="*/ 9 w 618"/>
                <a:gd name="T5" fmla="*/ 819 h 848"/>
                <a:gd name="T6" fmla="*/ 19 w 618"/>
                <a:gd name="T7" fmla="*/ 800 h 848"/>
                <a:gd name="T8" fmla="*/ 33 w 618"/>
                <a:gd name="T9" fmla="*/ 771 h 848"/>
                <a:gd name="T10" fmla="*/ 52 w 618"/>
                <a:gd name="T11" fmla="*/ 743 h 848"/>
                <a:gd name="T12" fmla="*/ 76 w 618"/>
                <a:gd name="T13" fmla="*/ 709 h 848"/>
                <a:gd name="T14" fmla="*/ 104 w 618"/>
                <a:gd name="T15" fmla="*/ 666 h 848"/>
                <a:gd name="T16" fmla="*/ 156 w 618"/>
                <a:gd name="T17" fmla="*/ 604 h 848"/>
                <a:gd name="T18" fmla="*/ 218 w 618"/>
                <a:gd name="T19" fmla="*/ 518 h 848"/>
                <a:gd name="T20" fmla="*/ 271 w 618"/>
                <a:gd name="T21" fmla="*/ 441 h 848"/>
                <a:gd name="T22" fmla="*/ 313 w 618"/>
                <a:gd name="T23" fmla="*/ 369 h 848"/>
                <a:gd name="T24" fmla="*/ 351 w 618"/>
                <a:gd name="T25" fmla="*/ 302 h 848"/>
                <a:gd name="T26" fmla="*/ 380 w 618"/>
                <a:gd name="T27" fmla="*/ 245 h 848"/>
                <a:gd name="T28" fmla="*/ 404 w 618"/>
                <a:gd name="T29" fmla="*/ 192 h 848"/>
                <a:gd name="T30" fmla="*/ 427 w 618"/>
                <a:gd name="T31" fmla="*/ 149 h 848"/>
                <a:gd name="T32" fmla="*/ 437 w 618"/>
                <a:gd name="T33" fmla="*/ 111 h 848"/>
                <a:gd name="T34" fmla="*/ 437 w 618"/>
                <a:gd name="T35" fmla="*/ 82 h 848"/>
                <a:gd name="T36" fmla="*/ 437 w 618"/>
                <a:gd name="T37" fmla="*/ 58 h 848"/>
                <a:gd name="T38" fmla="*/ 432 w 618"/>
                <a:gd name="T39" fmla="*/ 39 h 848"/>
                <a:gd name="T40" fmla="*/ 418 w 618"/>
                <a:gd name="T41" fmla="*/ 29 h 848"/>
                <a:gd name="T42" fmla="*/ 413 w 618"/>
                <a:gd name="T43" fmla="*/ 20 h 848"/>
                <a:gd name="T44" fmla="*/ 413 w 618"/>
                <a:gd name="T45" fmla="*/ 10 h 848"/>
                <a:gd name="T46" fmla="*/ 423 w 618"/>
                <a:gd name="T47" fmla="*/ 5 h 848"/>
                <a:gd name="T48" fmla="*/ 442 w 618"/>
                <a:gd name="T49" fmla="*/ 0 h 848"/>
                <a:gd name="T50" fmla="*/ 461 w 618"/>
                <a:gd name="T51" fmla="*/ 0 h 848"/>
                <a:gd name="T52" fmla="*/ 485 w 618"/>
                <a:gd name="T53" fmla="*/ 5 h 848"/>
                <a:gd name="T54" fmla="*/ 518 w 618"/>
                <a:gd name="T55" fmla="*/ 20 h 848"/>
                <a:gd name="T56" fmla="*/ 551 w 618"/>
                <a:gd name="T57" fmla="*/ 34 h 848"/>
                <a:gd name="T58" fmla="*/ 580 w 618"/>
                <a:gd name="T59" fmla="*/ 48 h 848"/>
                <a:gd name="T60" fmla="*/ 599 w 618"/>
                <a:gd name="T61" fmla="*/ 63 h 848"/>
                <a:gd name="T62" fmla="*/ 613 w 618"/>
                <a:gd name="T63" fmla="*/ 82 h 848"/>
                <a:gd name="T64" fmla="*/ 618 w 618"/>
                <a:gd name="T65" fmla="*/ 101 h 848"/>
                <a:gd name="T66" fmla="*/ 613 w 618"/>
                <a:gd name="T67" fmla="*/ 125 h 848"/>
                <a:gd name="T68" fmla="*/ 603 w 618"/>
                <a:gd name="T69" fmla="*/ 154 h 848"/>
                <a:gd name="T70" fmla="*/ 575 w 618"/>
                <a:gd name="T71" fmla="*/ 192 h 848"/>
                <a:gd name="T72" fmla="*/ 542 w 618"/>
                <a:gd name="T73" fmla="*/ 240 h 848"/>
                <a:gd name="T74" fmla="*/ 504 w 618"/>
                <a:gd name="T75" fmla="*/ 302 h 848"/>
                <a:gd name="T76" fmla="*/ 456 w 618"/>
                <a:gd name="T77" fmla="*/ 369 h 848"/>
                <a:gd name="T78" fmla="*/ 399 w 618"/>
                <a:gd name="T79" fmla="*/ 451 h 848"/>
                <a:gd name="T80" fmla="*/ 337 w 618"/>
                <a:gd name="T81" fmla="*/ 537 h 848"/>
                <a:gd name="T82" fmla="*/ 275 w 618"/>
                <a:gd name="T83" fmla="*/ 613 h 848"/>
                <a:gd name="T84" fmla="*/ 218 w 618"/>
                <a:gd name="T85" fmla="*/ 685 h 848"/>
                <a:gd name="T86" fmla="*/ 161 w 618"/>
                <a:gd name="T87" fmla="*/ 738 h 848"/>
                <a:gd name="T88" fmla="*/ 104 w 618"/>
                <a:gd name="T89" fmla="*/ 786 h 848"/>
                <a:gd name="T90" fmla="*/ 61 w 618"/>
                <a:gd name="T91" fmla="*/ 819 h 848"/>
                <a:gd name="T92" fmla="*/ 28 w 618"/>
                <a:gd name="T93" fmla="*/ 839 h 848"/>
                <a:gd name="T94" fmla="*/ 9 w 618"/>
                <a:gd name="T95" fmla="*/ 848 h 848"/>
                <a:gd name="T96" fmla="*/ 4 w 618"/>
                <a:gd name="T97" fmla="*/ 84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8" h="848">
                  <a:moveTo>
                    <a:pt x="4" y="843"/>
                  </a:moveTo>
                  <a:lnTo>
                    <a:pt x="4" y="843"/>
                  </a:lnTo>
                  <a:lnTo>
                    <a:pt x="0" y="839"/>
                  </a:lnTo>
                  <a:lnTo>
                    <a:pt x="4" y="834"/>
                  </a:lnTo>
                  <a:lnTo>
                    <a:pt x="4" y="829"/>
                  </a:lnTo>
                  <a:lnTo>
                    <a:pt x="9" y="819"/>
                  </a:lnTo>
                  <a:lnTo>
                    <a:pt x="14" y="810"/>
                  </a:lnTo>
                  <a:lnTo>
                    <a:pt x="19" y="800"/>
                  </a:lnTo>
                  <a:lnTo>
                    <a:pt x="23" y="786"/>
                  </a:lnTo>
                  <a:lnTo>
                    <a:pt x="33" y="771"/>
                  </a:lnTo>
                  <a:lnTo>
                    <a:pt x="42" y="757"/>
                  </a:lnTo>
                  <a:lnTo>
                    <a:pt x="52" y="743"/>
                  </a:lnTo>
                  <a:lnTo>
                    <a:pt x="61" y="724"/>
                  </a:lnTo>
                  <a:lnTo>
                    <a:pt x="76" y="709"/>
                  </a:lnTo>
                  <a:lnTo>
                    <a:pt x="90" y="690"/>
                  </a:lnTo>
                  <a:lnTo>
                    <a:pt x="104" y="666"/>
                  </a:lnTo>
                  <a:lnTo>
                    <a:pt x="123" y="647"/>
                  </a:lnTo>
                  <a:lnTo>
                    <a:pt x="156" y="604"/>
                  </a:lnTo>
                  <a:lnTo>
                    <a:pt x="190" y="561"/>
                  </a:lnTo>
                  <a:lnTo>
                    <a:pt x="218" y="518"/>
                  </a:lnTo>
                  <a:lnTo>
                    <a:pt x="247" y="479"/>
                  </a:lnTo>
                  <a:lnTo>
                    <a:pt x="271" y="441"/>
                  </a:lnTo>
                  <a:lnTo>
                    <a:pt x="294" y="403"/>
                  </a:lnTo>
                  <a:lnTo>
                    <a:pt x="313" y="369"/>
                  </a:lnTo>
                  <a:lnTo>
                    <a:pt x="332" y="336"/>
                  </a:lnTo>
                  <a:lnTo>
                    <a:pt x="351" y="302"/>
                  </a:lnTo>
                  <a:lnTo>
                    <a:pt x="366" y="273"/>
                  </a:lnTo>
                  <a:lnTo>
                    <a:pt x="380" y="245"/>
                  </a:lnTo>
                  <a:lnTo>
                    <a:pt x="394" y="216"/>
                  </a:lnTo>
                  <a:lnTo>
                    <a:pt x="404" y="192"/>
                  </a:lnTo>
                  <a:lnTo>
                    <a:pt x="418" y="168"/>
                  </a:lnTo>
                  <a:lnTo>
                    <a:pt x="427" y="149"/>
                  </a:lnTo>
                  <a:lnTo>
                    <a:pt x="432" y="130"/>
                  </a:lnTo>
                  <a:lnTo>
                    <a:pt x="437" y="111"/>
                  </a:lnTo>
                  <a:lnTo>
                    <a:pt x="437" y="96"/>
                  </a:lnTo>
                  <a:lnTo>
                    <a:pt x="437" y="82"/>
                  </a:lnTo>
                  <a:lnTo>
                    <a:pt x="437" y="67"/>
                  </a:lnTo>
                  <a:lnTo>
                    <a:pt x="437" y="58"/>
                  </a:lnTo>
                  <a:lnTo>
                    <a:pt x="432" y="48"/>
                  </a:lnTo>
                  <a:lnTo>
                    <a:pt x="432" y="39"/>
                  </a:lnTo>
                  <a:lnTo>
                    <a:pt x="423" y="34"/>
                  </a:lnTo>
                  <a:lnTo>
                    <a:pt x="418" y="29"/>
                  </a:lnTo>
                  <a:lnTo>
                    <a:pt x="413" y="24"/>
                  </a:lnTo>
                  <a:lnTo>
                    <a:pt x="413" y="20"/>
                  </a:lnTo>
                  <a:lnTo>
                    <a:pt x="413" y="15"/>
                  </a:lnTo>
                  <a:lnTo>
                    <a:pt x="413" y="10"/>
                  </a:lnTo>
                  <a:lnTo>
                    <a:pt x="418" y="10"/>
                  </a:lnTo>
                  <a:lnTo>
                    <a:pt x="423" y="5"/>
                  </a:lnTo>
                  <a:lnTo>
                    <a:pt x="432" y="0"/>
                  </a:lnTo>
                  <a:lnTo>
                    <a:pt x="442" y="0"/>
                  </a:lnTo>
                  <a:lnTo>
                    <a:pt x="451" y="0"/>
                  </a:lnTo>
                  <a:lnTo>
                    <a:pt x="461" y="0"/>
                  </a:lnTo>
                  <a:lnTo>
                    <a:pt x="475" y="0"/>
                  </a:lnTo>
                  <a:lnTo>
                    <a:pt x="485" y="5"/>
                  </a:lnTo>
                  <a:lnTo>
                    <a:pt x="499" y="10"/>
                  </a:lnTo>
                  <a:lnTo>
                    <a:pt x="518" y="20"/>
                  </a:lnTo>
                  <a:lnTo>
                    <a:pt x="532" y="24"/>
                  </a:lnTo>
                  <a:lnTo>
                    <a:pt x="551" y="34"/>
                  </a:lnTo>
                  <a:lnTo>
                    <a:pt x="565" y="43"/>
                  </a:lnTo>
                  <a:lnTo>
                    <a:pt x="580" y="48"/>
                  </a:lnTo>
                  <a:lnTo>
                    <a:pt x="589" y="58"/>
                  </a:lnTo>
                  <a:lnTo>
                    <a:pt x="599" y="63"/>
                  </a:lnTo>
                  <a:lnTo>
                    <a:pt x="603" y="72"/>
                  </a:lnTo>
                  <a:lnTo>
                    <a:pt x="613" y="82"/>
                  </a:lnTo>
                  <a:lnTo>
                    <a:pt x="618" y="91"/>
                  </a:lnTo>
                  <a:lnTo>
                    <a:pt x="618" y="101"/>
                  </a:lnTo>
                  <a:lnTo>
                    <a:pt x="618" y="111"/>
                  </a:lnTo>
                  <a:lnTo>
                    <a:pt x="613" y="125"/>
                  </a:lnTo>
                  <a:lnTo>
                    <a:pt x="608" y="139"/>
                  </a:lnTo>
                  <a:lnTo>
                    <a:pt x="603" y="154"/>
                  </a:lnTo>
                  <a:lnTo>
                    <a:pt x="589" y="173"/>
                  </a:lnTo>
                  <a:lnTo>
                    <a:pt x="575" y="192"/>
                  </a:lnTo>
                  <a:lnTo>
                    <a:pt x="561" y="216"/>
                  </a:lnTo>
                  <a:lnTo>
                    <a:pt x="542" y="240"/>
                  </a:lnTo>
                  <a:lnTo>
                    <a:pt x="523" y="269"/>
                  </a:lnTo>
                  <a:lnTo>
                    <a:pt x="504" y="302"/>
                  </a:lnTo>
                  <a:lnTo>
                    <a:pt x="480" y="336"/>
                  </a:lnTo>
                  <a:lnTo>
                    <a:pt x="456" y="369"/>
                  </a:lnTo>
                  <a:lnTo>
                    <a:pt x="427" y="412"/>
                  </a:lnTo>
                  <a:lnTo>
                    <a:pt x="399" y="451"/>
                  </a:lnTo>
                  <a:lnTo>
                    <a:pt x="370" y="494"/>
                  </a:lnTo>
                  <a:lnTo>
                    <a:pt x="337" y="537"/>
                  </a:lnTo>
                  <a:lnTo>
                    <a:pt x="309" y="580"/>
                  </a:lnTo>
                  <a:lnTo>
                    <a:pt x="275" y="613"/>
                  </a:lnTo>
                  <a:lnTo>
                    <a:pt x="247" y="652"/>
                  </a:lnTo>
                  <a:lnTo>
                    <a:pt x="218" y="685"/>
                  </a:lnTo>
                  <a:lnTo>
                    <a:pt x="190" y="714"/>
                  </a:lnTo>
                  <a:lnTo>
                    <a:pt x="161" y="738"/>
                  </a:lnTo>
                  <a:lnTo>
                    <a:pt x="133" y="767"/>
                  </a:lnTo>
                  <a:lnTo>
                    <a:pt x="104" y="786"/>
                  </a:lnTo>
                  <a:lnTo>
                    <a:pt x="80" y="805"/>
                  </a:lnTo>
                  <a:lnTo>
                    <a:pt x="61" y="819"/>
                  </a:lnTo>
                  <a:lnTo>
                    <a:pt x="42" y="829"/>
                  </a:lnTo>
                  <a:lnTo>
                    <a:pt x="28" y="839"/>
                  </a:lnTo>
                  <a:lnTo>
                    <a:pt x="19" y="843"/>
                  </a:lnTo>
                  <a:lnTo>
                    <a:pt x="9" y="848"/>
                  </a:lnTo>
                  <a:lnTo>
                    <a:pt x="4" y="843"/>
                  </a:lnTo>
                  <a:lnTo>
                    <a:pt x="4" y="843"/>
                  </a:lnTo>
                </a:path>
              </a:pathLst>
            </a:custGeom>
            <a:solidFill>
              <a:srgbClr val="000000"/>
            </a:solidFill>
            <a:ln w="889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3" name="Freeform 49"/>
            <p:cNvSpPr>
              <a:spLocks/>
            </p:cNvSpPr>
            <p:nvPr/>
          </p:nvSpPr>
          <p:spPr bwMode="auto">
            <a:xfrm>
              <a:off x="3497" y="2262"/>
              <a:ext cx="1003" cy="215"/>
            </a:xfrm>
            <a:custGeom>
              <a:avLst/>
              <a:gdLst>
                <a:gd name="T0" fmla="*/ 38 w 1003"/>
                <a:gd name="T1" fmla="*/ 144 h 215"/>
                <a:gd name="T2" fmla="*/ 61 w 1003"/>
                <a:gd name="T3" fmla="*/ 144 h 215"/>
                <a:gd name="T4" fmla="*/ 109 w 1003"/>
                <a:gd name="T5" fmla="*/ 139 h 215"/>
                <a:gd name="T6" fmla="*/ 152 w 1003"/>
                <a:gd name="T7" fmla="*/ 134 h 215"/>
                <a:gd name="T8" fmla="*/ 175 w 1003"/>
                <a:gd name="T9" fmla="*/ 129 h 215"/>
                <a:gd name="T10" fmla="*/ 209 w 1003"/>
                <a:gd name="T11" fmla="*/ 124 h 215"/>
                <a:gd name="T12" fmla="*/ 247 w 1003"/>
                <a:gd name="T13" fmla="*/ 115 h 215"/>
                <a:gd name="T14" fmla="*/ 290 w 1003"/>
                <a:gd name="T15" fmla="*/ 110 h 215"/>
                <a:gd name="T16" fmla="*/ 337 w 1003"/>
                <a:gd name="T17" fmla="*/ 96 h 215"/>
                <a:gd name="T18" fmla="*/ 394 w 1003"/>
                <a:gd name="T19" fmla="*/ 86 h 215"/>
                <a:gd name="T20" fmla="*/ 456 w 1003"/>
                <a:gd name="T21" fmla="*/ 72 h 215"/>
                <a:gd name="T22" fmla="*/ 523 w 1003"/>
                <a:gd name="T23" fmla="*/ 57 h 215"/>
                <a:gd name="T24" fmla="*/ 584 w 1003"/>
                <a:gd name="T25" fmla="*/ 43 h 215"/>
                <a:gd name="T26" fmla="*/ 637 w 1003"/>
                <a:gd name="T27" fmla="*/ 33 h 215"/>
                <a:gd name="T28" fmla="*/ 689 w 1003"/>
                <a:gd name="T29" fmla="*/ 24 h 215"/>
                <a:gd name="T30" fmla="*/ 732 w 1003"/>
                <a:gd name="T31" fmla="*/ 14 h 215"/>
                <a:gd name="T32" fmla="*/ 770 w 1003"/>
                <a:gd name="T33" fmla="*/ 10 h 215"/>
                <a:gd name="T34" fmla="*/ 803 w 1003"/>
                <a:gd name="T35" fmla="*/ 5 h 215"/>
                <a:gd name="T36" fmla="*/ 827 w 1003"/>
                <a:gd name="T37" fmla="*/ 0 h 215"/>
                <a:gd name="T38" fmla="*/ 874 w 1003"/>
                <a:gd name="T39" fmla="*/ 5 h 215"/>
                <a:gd name="T40" fmla="*/ 922 w 1003"/>
                <a:gd name="T41" fmla="*/ 10 h 215"/>
                <a:gd name="T42" fmla="*/ 946 w 1003"/>
                <a:gd name="T43" fmla="*/ 19 h 215"/>
                <a:gd name="T44" fmla="*/ 979 w 1003"/>
                <a:gd name="T45" fmla="*/ 38 h 215"/>
                <a:gd name="T46" fmla="*/ 993 w 1003"/>
                <a:gd name="T47" fmla="*/ 48 h 215"/>
                <a:gd name="T48" fmla="*/ 1003 w 1003"/>
                <a:gd name="T49" fmla="*/ 62 h 215"/>
                <a:gd name="T50" fmla="*/ 1003 w 1003"/>
                <a:gd name="T51" fmla="*/ 72 h 215"/>
                <a:gd name="T52" fmla="*/ 998 w 1003"/>
                <a:gd name="T53" fmla="*/ 77 h 215"/>
                <a:gd name="T54" fmla="*/ 984 w 1003"/>
                <a:gd name="T55" fmla="*/ 77 h 215"/>
                <a:gd name="T56" fmla="*/ 965 w 1003"/>
                <a:gd name="T57" fmla="*/ 81 h 215"/>
                <a:gd name="T58" fmla="*/ 936 w 1003"/>
                <a:gd name="T59" fmla="*/ 86 h 215"/>
                <a:gd name="T60" fmla="*/ 903 w 1003"/>
                <a:gd name="T61" fmla="*/ 91 h 215"/>
                <a:gd name="T62" fmla="*/ 855 w 1003"/>
                <a:gd name="T63" fmla="*/ 101 h 215"/>
                <a:gd name="T64" fmla="*/ 808 w 1003"/>
                <a:gd name="T65" fmla="*/ 105 h 215"/>
                <a:gd name="T66" fmla="*/ 746 w 1003"/>
                <a:gd name="T67" fmla="*/ 115 h 215"/>
                <a:gd name="T68" fmla="*/ 679 w 1003"/>
                <a:gd name="T69" fmla="*/ 124 h 215"/>
                <a:gd name="T70" fmla="*/ 608 w 1003"/>
                <a:gd name="T71" fmla="*/ 134 h 215"/>
                <a:gd name="T72" fmla="*/ 527 w 1003"/>
                <a:gd name="T73" fmla="*/ 148 h 215"/>
                <a:gd name="T74" fmla="*/ 437 w 1003"/>
                <a:gd name="T75" fmla="*/ 158 h 215"/>
                <a:gd name="T76" fmla="*/ 337 w 1003"/>
                <a:gd name="T77" fmla="*/ 172 h 215"/>
                <a:gd name="T78" fmla="*/ 233 w 1003"/>
                <a:gd name="T79" fmla="*/ 187 h 215"/>
                <a:gd name="T80" fmla="*/ 118 w 1003"/>
                <a:gd name="T81" fmla="*/ 201 h 215"/>
                <a:gd name="T82" fmla="*/ 0 w 1003"/>
                <a:gd name="T83" fmla="*/ 215 h 215"/>
                <a:gd name="T84" fmla="*/ 23 w 1003"/>
                <a:gd name="T85" fmla="*/ 14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3" h="215">
                  <a:moveTo>
                    <a:pt x="23" y="144"/>
                  </a:moveTo>
                  <a:lnTo>
                    <a:pt x="38" y="144"/>
                  </a:lnTo>
                  <a:lnTo>
                    <a:pt x="47" y="144"/>
                  </a:lnTo>
                  <a:lnTo>
                    <a:pt x="61" y="144"/>
                  </a:lnTo>
                  <a:lnTo>
                    <a:pt x="80" y="144"/>
                  </a:lnTo>
                  <a:lnTo>
                    <a:pt x="109" y="139"/>
                  </a:lnTo>
                  <a:lnTo>
                    <a:pt x="142" y="139"/>
                  </a:lnTo>
                  <a:lnTo>
                    <a:pt x="152" y="134"/>
                  </a:lnTo>
                  <a:lnTo>
                    <a:pt x="166" y="134"/>
                  </a:lnTo>
                  <a:lnTo>
                    <a:pt x="175" y="129"/>
                  </a:lnTo>
                  <a:lnTo>
                    <a:pt x="194" y="129"/>
                  </a:lnTo>
                  <a:lnTo>
                    <a:pt x="209" y="124"/>
                  </a:lnTo>
                  <a:lnTo>
                    <a:pt x="228" y="120"/>
                  </a:lnTo>
                  <a:lnTo>
                    <a:pt x="247" y="115"/>
                  </a:lnTo>
                  <a:lnTo>
                    <a:pt x="266" y="110"/>
                  </a:lnTo>
                  <a:lnTo>
                    <a:pt x="290" y="110"/>
                  </a:lnTo>
                  <a:lnTo>
                    <a:pt x="313" y="101"/>
                  </a:lnTo>
                  <a:lnTo>
                    <a:pt x="337" y="96"/>
                  </a:lnTo>
                  <a:lnTo>
                    <a:pt x="366" y="91"/>
                  </a:lnTo>
                  <a:lnTo>
                    <a:pt x="394" y="86"/>
                  </a:lnTo>
                  <a:lnTo>
                    <a:pt x="427" y="81"/>
                  </a:lnTo>
                  <a:lnTo>
                    <a:pt x="456" y="72"/>
                  </a:lnTo>
                  <a:lnTo>
                    <a:pt x="494" y="67"/>
                  </a:lnTo>
                  <a:lnTo>
                    <a:pt x="523" y="57"/>
                  </a:lnTo>
                  <a:lnTo>
                    <a:pt x="556" y="53"/>
                  </a:lnTo>
                  <a:lnTo>
                    <a:pt x="584" y="43"/>
                  </a:lnTo>
                  <a:lnTo>
                    <a:pt x="613" y="38"/>
                  </a:lnTo>
                  <a:lnTo>
                    <a:pt x="637" y="33"/>
                  </a:lnTo>
                  <a:lnTo>
                    <a:pt x="665" y="29"/>
                  </a:lnTo>
                  <a:lnTo>
                    <a:pt x="689" y="24"/>
                  </a:lnTo>
                  <a:lnTo>
                    <a:pt x="708" y="19"/>
                  </a:lnTo>
                  <a:lnTo>
                    <a:pt x="732" y="14"/>
                  </a:lnTo>
                  <a:lnTo>
                    <a:pt x="751" y="10"/>
                  </a:lnTo>
                  <a:lnTo>
                    <a:pt x="770" y="10"/>
                  </a:lnTo>
                  <a:lnTo>
                    <a:pt x="784" y="5"/>
                  </a:lnTo>
                  <a:lnTo>
                    <a:pt x="803" y="5"/>
                  </a:lnTo>
                  <a:lnTo>
                    <a:pt x="817" y="5"/>
                  </a:lnTo>
                  <a:lnTo>
                    <a:pt x="827" y="0"/>
                  </a:lnTo>
                  <a:lnTo>
                    <a:pt x="841" y="0"/>
                  </a:lnTo>
                  <a:lnTo>
                    <a:pt x="874" y="5"/>
                  </a:lnTo>
                  <a:lnTo>
                    <a:pt x="908" y="10"/>
                  </a:lnTo>
                  <a:lnTo>
                    <a:pt x="922" y="10"/>
                  </a:lnTo>
                  <a:lnTo>
                    <a:pt x="936" y="14"/>
                  </a:lnTo>
                  <a:lnTo>
                    <a:pt x="946" y="19"/>
                  </a:lnTo>
                  <a:lnTo>
                    <a:pt x="960" y="24"/>
                  </a:lnTo>
                  <a:lnTo>
                    <a:pt x="979" y="38"/>
                  </a:lnTo>
                  <a:lnTo>
                    <a:pt x="984" y="43"/>
                  </a:lnTo>
                  <a:lnTo>
                    <a:pt x="993" y="48"/>
                  </a:lnTo>
                  <a:lnTo>
                    <a:pt x="998" y="53"/>
                  </a:lnTo>
                  <a:lnTo>
                    <a:pt x="1003" y="62"/>
                  </a:lnTo>
                  <a:lnTo>
                    <a:pt x="1003" y="67"/>
                  </a:lnTo>
                  <a:lnTo>
                    <a:pt x="1003" y="72"/>
                  </a:lnTo>
                  <a:lnTo>
                    <a:pt x="1003" y="72"/>
                  </a:lnTo>
                  <a:lnTo>
                    <a:pt x="998" y="77"/>
                  </a:lnTo>
                  <a:lnTo>
                    <a:pt x="993" y="77"/>
                  </a:lnTo>
                  <a:lnTo>
                    <a:pt x="984" y="77"/>
                  </a:lnTo>
                  <a:lnTo>
                    <a:pt x="974" y="81"/>
                  </a:lnTo>
                  <a:lnTo>
                    <a:pt x="965" y="81"/>
                  </a:lnTo>
                  <a:lnTo>
                    <a:pt x="950" y="86"/>
                  </a:lnTo>
                  <a:lnTo>
                    <a:pt x="936" y="86"/>
                  </a:lnTo>
                  <a:lnTo>
                    <a:pt x="922" y="91"/>
                  </a:lnTo>
                  <a:lnTo>
                    <a:pt x="903" y="91"/>
                  </a:lnTo>
                  <a:lnTo>
                    <a:pt x="879" y="96"/>
                  </a:lnTo>
                  <a:lnTo>
                    <a:pt x="855" y="101"/>
                  </a:lnTo>
                  <a:lnTo>
                    <a:pt x="832" y="101"/>
                  </a:lnTo>
                  <a:lnTo>
                    <a:pt x="808" y="105"/>
                  </a:lnTo>
                  <a:lnTo>
                    <a:pt x="779" y="110"/>
                  </a:lnTo>
                  <a:lnTo>
                    <a:pt x="746" y="115"/>
                  </a:lnTo>
                  <a:lnTo>
                    <a:pt x="717" y="120"/>
                  </a:lnTo>
                  <a:lnTo>
                    <a:pt x="679" y="124"/>
                  </a:lnTo>
                  <a:lnTo>
                    <a:pt x="646" y="129"/>
                  </a:lnTo>
                  <a:lnTo>
                    <a:pt x="608" y="134"/>
                  </a:lnTo>
                  <a:lnTo>
                    <a:pt x="565" y="139"/>
                  </a:lnTo>
                  <a:lnTo>
                    <a:pt x="527" y="148"/>
                  </a:lnTo>
                  <a:lnTo>
                    <a:pt x="480" y="153"/>
                  </a:lnTo>
                  <a:lnTo>
                    <a:pt x="437" y="158"/>
                  </a:lnTo>
                  <a:lnTo>
                    <a:pt x="389" y="163"/>
                  </a:lnTo>
                  <a:lnTo>
                    <a:pt x="337" y="172"/>
                  </a:lnTo>
                  <a:lnTo>
                    <a:pt x="285" y="177"/>
                  </a:lnTo>
                  <a:lnTo>
                    <a:pt x="233" y="187"/>
                  </a:lnTo>
                  <a:lnTo>
                    <a:pt x="175" y="192"/>
                  </a:lnTo>
                  <a:lnTo>
                    <a:pt x="118" y="201"/>
                  </a:lnTo>
                  <a:lnTo>
                    <a:pt x="61" y="206"/>
                  </a:lnTo>
                  <a:lnTo>
                    <a:pt x="0" y="215"/>
                  </a:lnTo>
                  <a:lnTo>
                    <a:pt x="23" y="144"/>
                  </a:lnTo>
                  <a:lnTo>
                    <a:pt x="23" y="144"/>
                  </a:lnTo>
                </a:path>
              </a:pathLst>
            </a:custGeom>
            <a:solidFill>
              <a:srgbClr val="000000"/>
            </a:solidFill>
            <a:ln w="889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4" name="Freeform 50"/>
            <p:cNvSpPr>
              <a:spLocks/>
            </p:cNvSpPr>
            <p:nvPr/>
          </p:nvSpPr>
          <p:spPr bwMode="auto">
            <a:xfrm>
              <a:off x="3653" y="2430"/>
              <a:ext cx="195" cy="1350"/>
            </a:xfrm>
            <a:custGeom>
              <a:avLst/>
              <a:gdLst>
                <a:gd name="T0" fmla="*/ 195 w 195"/>
                <a:gd name="T1" fmla="*/ 143 h 1350"/>
                <a:gd name="T2" fmla="*/ 195 w 195"/>
                <a:gd name="T3" fmla="*/ 177 h 1350"/>
                <a:gd name="T4" fmla="*/ 186 w 195"/>
                <a:gd name="T5" fmla="*/ 196 h 1350"/>
                <a:gd name="T6" fmla="*/ 181 w 195"/>
                <a:gd name="T7" fmla="*/ 220 h 1350"/>
                <a:gd name="T8" fmla="*/ 176 w 195"/>
                <a:gd name="T9" fmla="*/ 249 h 1350"/>
                <a:gd name="T10" fmla="*/ 172 w 195"/>
                <a:gd name="T11" fmla="*/ 287 h 1350"/>
                <a:gd name="T12" fmla="*/ 172 w 195"/>
                <a:gd name="T13" fmla="*/ 325 h 1350"/>
                <a:gd name="T14" fmla="*/ 167 w 195"/>
                <a:gd name="T15" fmla="*/ 359 h 1350"/>
                <a:gd name="T16" fmla="*/ 167 w 195"/>
                <a:gd name="T17" fmla="*/ 407 h 1350"/>
                <a:gd name="T18" fmla="*/ 162 w 195"/>
                <a:gd name="T19" fmla="*/ 469 h 1350"/>
                <a:gd name="T20" fmla="*/ 162 w 195"/>
                <a:gd name="T21" fmla="*/ 541 h 1350"/>
                <a:gd name="T22" fmla="*/ 157 w 195"/>
                <a:gd name="T23" fmla="*/ 622 h 1350"/>
                <a:gd name="T24" fmla="*/ 157 w 195"/>
                <a:gd name="T25" fmla="*/ 718 h 1350"/>
                <a:gd name="T26" fmla="*/ 153 w 195"/>
                <a:gd name="T27" fmla="*/ 823 h 1350"/>
                <a:gd name="T28" fmla="*/ 153 w 195"/>
                <a:gd name="T29" fmla="*/ 938 h 1350"/>
                <a:gd name="T30" fmla="*/ 148 w 195"/>
                <a:gd name="T31" fmla="*/ 1044 h 1350"/>
                <a:gd name="T32" fmla="*/ 143 w 195"/>
                <a:gd name="T33" fmla="*/ 1135 h 1350"/>
                <a:gd name="T34" fmla="*/ 138 w 195"/>
                <a:gd name="T35" fmla="*/ 1207 h 1350"/>
                <a:gd name="T36" fmla="*/ 134 w 195"/>
                <a:gd name="T37" fmla="*/ 1269 h 1350"/>
                <a:gd name="T38" fmla="*/ 129 w 195"/>
                <a:gd name="T39" fmla="*/ 1312 h 1350"/>
                <a:gd name="T40" fmla="*/ 124 w 195"/>
                <a:gd name="T41" fmla="*/ 1341 h 1350"/>
                <a:gd name="T42" fmla="*/ 119 w 195"/>
                <a:gd name="T43" fmla="*/ 1350 h 1350"/>
                <a:gd name="T44" fmla="*/ 110 w 195"/>
                <a:gd name="T45" fmla="*/ 1350 h 1350"/>
                <a:gd name="T46" fmla="*/ 96 w 195"/>
                <a:gd name="T47" fmla="*/ 1336 h 1350"/>
                <a:gd name="T48" fmla="*/ 81 w 195"/>
                <a:gd name="T49" fmla="*/ 1317 h 1350"/>
                <a:gd name="T50" fmla="*/ 62 w 195"/>
                <a:gd name="T51" fmla="*/ 1293 h 1350"/>
                <a:gd name="T52" fmla="*/ 43 w 195"/>
                <a:gd name="T53" fmla="*/ 1264 h 1350"/>
                <a:gd name="T54" fmla="*/ 24 w 195"/>
                <a:gd name="T55" fmla="*/ 1240 h 1350"/>
                <a:gd name="T56" fmla="*/ 15 w 195"/>
                <a:gd name="T57" fmla="*/ 1221 h 1350"/>
                <a:gd name="T58" fmla="*/ 5 w 195"/>
                <a:gd name="T59" fmla="*/ 1202 h 1350"/>
                <a:gd name="T60" fmla="*/ 5 w 195"/>
                <a:gd name="T61" fmla="*/ 1183 h 1350"/>
                <a:gd name="T62" fmla="*/ 5 w 195"/>
                <a:gd name="T63" fmla="*/ 1159 h 1350"/>
                <a:gd name="T64" fmla="*/ 5 w 195"/>
                <a:gd name="T65" fmla="*/ 1130 h 1350"/>
                <a:gd name="T66" fmla="*/ 15 w 195"/>
                <a:gd name="T67" fmla="*/ 1092 h 1350"/>
                <a:gd name="T68" fmla="*/ 19 w 195"/>
                <a:gd name="T69" fmla="*/ 1063 h 1350"/>
                <a:gd name="T70" fmla="*/ 19 w 195"/>
                <a:gd name="T71" fmla="*/ 1034 h 1350"/>
                <a:gd name="T72" fmla="*/ 24 w 195"/>
                <a:gd name="T73" fmla="*/ 1005 h 1350"/>
                <a:gd name="T74" fmla="*/ 29 w 195"/>
                <a:gd name="T75" fmla="*/ 967 h 1350"/>
                <a:gd name="T76" fmla="*/ 29 w 195"/>
                <a:gd name="T77" fmla="*/ 929 h 1350"/>
                <a:gd name="T78" fmla="*/ 34 w 195"/>
                <a:gd name="T79" fmla="*/ 881 h 1350"/>
                <a:gd name="T80" fmla="*/ 38 w 195"/>
                <a:gd name="T81" fmla="*/ 828 h 1350"/>
                <a:gd name="T82" fmla="*/ 43 w 195"/>
                <a:gd name="T83" fmla="*/ 771 h 1350"/>
                <a:gd name="T84" fmla="*/ 48 w 195"/>
                <a:gd name="T85" fmla="*/ 680 h 1350"/>
                <a:gd name="T86" fmla="*/ 48 w 195"/>
                <a:gd name="T87" fmla="*/ 565 h 1350"/>
                <a:gd name="T88" fmla="*/ 53 w 195"/>
                <a:gd name="T89" fmla="*/ 469 h 1350"/>
                <a:gd name="T90" fmla="*/ 53 w 195"/>
                <a:gd name="T91" fmla="*/ 388 h 1350"/>
                <a:gd name="T92" fmla="*/ 48 w 195"/>
                <a:gd name="T93" fmla="*/ 316 h 1350"/>
                <a:gd name="T94" fmla="*/ 43 w 195"/>
                <a:gd name="T95" fmla="*/ 234 h 1350"/>
                <a:gd name="T96" fmla="*/ 29 w 195"/>
                <a:gd name="T97" fmla="*/ 143 h 1350"/>
                <a:gd name="T98" fmla="*/ 15 w 195"/>
                <a:gd name="T99" fmla="*/ 52 h 1350"/>
                <a:gd name="T100" fmla="*/ 29 w 195"/>
                <a:gd name="T101" fmla="*/ 14 h 1350"/>
                <a:gd name="T102" fmla="*/ 67 w 195"/>
                <a:gd name="T103" fmla="*/ 33 h 1350"/>
                <a:gd name="T104" fmla="*/ 100 w 195"/>
                <a:gd name="T105" fmla="*/ 52 h 1350"/>
                <a:gd name="T106" fmla="*/ 129 w 195"/>
                <a:gd name="T107" fmla="*/ 71 h 1350"/>
                <a:gd name="T108" fmla="*/ 148 w 195"/>
                <a:gd name="T109" fmla="*/ 86 h 1350"/>
                <a:gd name="T110" fmla="*/ 167 w 195"/>
                <a:gd name="T111" fmla="*/ 100 h 1350"/>
                <a:gd name="T112" fmla="*/ 186 w 195"/>
                <a:gd name="T113" fmla="*/ 119 h 1350"/>
                <a:gd name="T114" fmla="*/ 191 w 195"/>
                <a:gd name="T115" fmla="*/ 129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350">
                  <a:moveTo>
                    <a:pt x="191" y="129"/>
                  </a:moveTo>
                  <a:lnTo>
                    <a:pt x="195" y="143"/>
                  </a:lnTo>
                  <a:lnTo>
                    <a:pt x="195" y="158"/>
                  </a:lnTo>
                  <a:lnTo>
                    <a:pt x="195" y="177"/>
                  </a:lnTo>
                  <a:lnTo>
                    <a:pt x="191" y="191"/>
                  </a:lnTo>
                  <a:lnTo>
                    <a:pt x="186" y="196"/>
                  </a:lnTo>
                  <a:lnTo>
                    <a:pt x="181" y="206"/>
                  </a:lnTo>
                  <a:lnTo>
                    <a:pt x="181" y="220"/>
                  </a:lnTo>
                  <a:lnTo>
                    <a:pt x="176" y="234"/>
                  </a:lnTo>
                  <a:lnTo>
                    <a:pt x="176" y="249"/>
                  </a:lnTo>
                  <a:lnTo>
                    <a:pt x="172" y="268"/>
                  </a:lnTo>
                  <a:lnTo>
                    <a:pt x="172" y="287"/>
                  </a:lnTo>
                  <a:lnTo>
                    <a:pt x="172" y="311"/>
                  </a:lnTo>
                  <a:lnTo>
                    <a:pt x="172" y="325"/>
                  </a:lnTo>
                  <a:lnTo>
                    <a:pt x="167" y="340"/>
                  </a:lnTo>
                  <a:lnTo>
                    <a:pt x="167" y="359"/>
                  </a:lnTo>
                  <a:lnTo>
                    <a:pt x="167" y="383"/>
                  </a:lnTo>
                  <a:lnTo>
                    <a:pt x="167" y="407"/>
                  </a:lnTo>
                  <a:lnTo>
                    <a:pt x="162" y="435"/>
                  </a:lnTo>
                  <a:lnTo>
                    <a:pt x="162" y="469"/>
                  </a:lnTo>
                  <a:lnTo>
                    <a:pt x="162" y="503"/>
                  </a:lnTo>
                  <a:lnTo>
                    <a:pt x="162" y="541"/>
                  </a:lnTo>
                  <a:lnTo>
                    <a:pt x="162" y="579"/>
                  </a:lnTo>
                  <a:lnTo>
                    <a:pt x="157" y="622"/>
                  </a:lnTo>
                  <a:lnTo>
                    <a:pt x="157" y="670"/>
                  </a:lnTo>
                  <a:lnTo>
                    <a:pt x="157" y="718"/>
                  </a:lnTo>
                  <a:lnTo>
                    <a:pt x="157" y="771"/>
                  </a:lnTo>
                  <a:lnTo>
                    <a:pt x="153" y="823"/>
                  </a:lnTo>
                  <a:lnTo>
                    <a:pt x="153" y="881"/>
                  </a:lnTo>
                  <a:lnTo>
                    <a:pt x="153" y="938"/>
                  </a:lnTo>
                  <a:lnTo>
                    <a:pt x="148" y="996"/>
                  </a:lnTo>
                  <a:lnTo>
                    <a:pt x="148" y="1044"/>
                  </a:lnTo>
                  <a:lnTo>
                    <a:pt x="148" y="1092"/>
                  </a:lnTo>
                  <a:lnTo>
                    <a:pt x="143" y="1135"/>
                  </a:lnTo>
                  <a:lnTo>
                    <a:pt x="143" y="1173"/>
                  </a:lnTo>
                  <a:lnTo>
                    <a:pt x="138" y="1207"/>
                  </a:lnTo>
                  <a:lnTo>
                    <a:pt x="138" y="1240"/>
                  </a:lnTo>
                  <a:lnTo>
                    <a:pt x="134" y="1269"/>
                  </a:lnTo>
                  <a:lnTo>
                    <a:pt x="134" y="1293"/>
                  </a:lnTo>
                  <a:lnTo>
                    <a:pt x="129" y="1312"/>
                  </a:lnTo>
                  <a:lnTo>
                    <a:pt x="129" y="1326"/>
                  </a:lnTo>
                  <a:lnTo>
                    <a:pt x="124" y="1341"/>
                  </a:lnTo>
                  <a:lnTo>
                    <a:pt x="124" y="1345"/>
                  </a:lnTo>
                  <a:lnTo>
                    <a:pt x="119" y="1350"/>
                  </a:lnTo>
                  <a:lnTo>
                    <a:pt x="115" y="1350"/>
                  </a:lnTo>
                  <a:lnTo>
                    <a:pt x="110" y="1350"/>
                  </a:lnTo>
                  <a:lnTo>
                    <a:pt x="100" y="1341"/>
                  </a:lnTo>
                  <a:lnTo>
                    <a:pt x="96" y="1336"/>
                  </a:lnTo>
                  <a:lnTo>
                    <a:pt x="86" y="1326"/>
                  </a:lnTo>
                  <a:lnTo>
                    <a:pt x="81" y="1317"/>
                  </a:lnTo>
                  <a:lnTo>
                    <a:pt x="72" y="1307"/>
                  </a:lnTo>
                  <a:lnTo>
                    <a:pt x="62" y="1293"/>
                  </a:lnTo>
                  <a:lnTo>
                    <a:pt x="53" y="1278"/>
                  </a:lnTo>
                  <a:lnTo>
                    <a:pt x="43" y="1264"/>
                  </a:lnTo>
                  <a:lnTo>
                    <a:pt x="34" y="1254"/>
                  </a:lnTo>
                  <a:lnTo>
                    <a:pt x="24" y="1240"/>
                  </a:lnTo>
                  <a:lnTo>
                    <a:pt x="19" y="1231"/>
                  </a:lnTo>
                  <a:lnTo>
                    <a:pt x="15" y="1221"/>
                  </a:lnTo>
                  <a:lnTo>
                    <a:pt x="10" y="1211"/>
                  </a:lnTo>
                  <a:lnTo>
                    <a:pt x="5" y="1202"/>
                  </a:lnTo>
                  <a:lnTo>
                    <a:pt x="5" y="1192"/>
                  </a:lnTo>
                  <a:lnTo>
                    <a:pt x="5" y="1183"/>
                  </a:lnTo>
                  <a:lnTo>
                    <a:pt x="0" y="1173"/>
                  </a:lnTo>
                  <a:lnTo>
                    <a:pt x="5" y="1159"/>
                  </a:lnTo>
                  <a:lnTo>
                    <a:pt x="5" y="1144"/>
                  </a:lnTo>
                  <a:lnTo>
                    <a:pt x="5" y="1130"/>
                  </a:lnTo>
                  <a:lnTo>
                    <a:pt x="10" y="1111"/>
                  </a:lnTo>
                  <a:lnTo>
                    <a:pt x="15" y="1092"/>
                  </a:lnTo>
                  <a:lnTo>
                    <a:pt x="15" y="1072"/>
                  </a:lnTo>
                  <a:lnTo>
                    <a:pt x="19" y="1063"/>
                  </a:lnTo>
                  <a:lnTo>
                    <a:pt x="19" y="1049"/>
                  </a:lnTo>
                  <a:lnTo>
                    <a:pt x="19" y="1034"/>
                  </a:lnTo>
                  <a:lnTo>
                    <a:pt x="24" y="1020"/>
                  </a:lnTo>
                  <a:lnTo>
                    <a:pt x="24" y="1005"/>
                  </a:lnTo>
                  <a:lnTo>
                    <a:pt x="24" y="986"/>
                  </a:lnTo>
                  <a:lnTo>
                    <a:pt x="29" y="967"/>
                  </a:lnTo>
                  <a:lnTo>
                    <a:pt x="29" y="948"/>
                  </a:lnTo>
                  <a:lnTo>
                    <a:pt x="29" y="929"/>
                  </a:lnTo>
                  <a:lnTo>
                    <a:pt x="34" y="905"/>
                  </a:lnTo>
                  <a:lnTo>
                    <a:pt x="34" y="881"/>
                  </a:lnTo>
                  <a:lnTo>
                    <a:pt x="38" y="852"/>
                  </a:lnTo>
                  <a:lnTo>
                    <a:pt x="38" y="828"/>
                  </a:lnTo>
                  <a:lnTo>
                    <a:pt x="38" y="799"/>
                  </a:lnTo>
                  <a:lnTo>
                    <a:pt x="43" y="771"/>
                  </a:lnTo>
                  <a:lnTo>
                    <a:pt x="43" y="742"/>
                  </a:lnTo>
                  <a:lnTo>
                    <a:pt x="48" y="680"/>
                  </a:lnTo>
                  <a:lnTo>
                    <a:pt x="48" y="622"/>
                  </a:lnTo>
                  <a:lnTo>
                    <a:pt x="48" y="565"/>
                  </a:lnTo>
                  <a:lnTo>
                    <a:pt x="53" y="517"/>
                  </a:lnTo>
                  <a:lnTo>
                    <a:pt x="53" y="469"/>
                  </a:lnTo>
                  <a:lnTo>
                    <a:pt x="53" y="426"/>
                  </a:lnTo>
                  <a:lnTo>
                    <a:pt x="53" y="388"/>
                  </a:lnTo>
                  <a:lnTo>
                    <a:pt x="53" y="349"/>
                  </a:lnTo>
                  <a:lnTo>
                    <a:pt x="48" y="316"/>
                  </a:lnTo>
                  <a:lnTo>
                    <a:pt x="43" y="273"/>
                  </a:lnTo>
                  <a:lnTo>
                    <a:pt x="43" y="234"/>
                  </a:lnTo>
                  <a:lnTo>
                    <a:pt x="38" y="191"/>
                  </a:lnTo>
                  <a:lnTo>
                    <a:pt x="29" y="143"/>
                  </a:lnTo>
                  <a:lnTo>
                    <a:pt x="24" y="100"/>
                  </a:lnTo>
                  <a:lnTo>
                    <a:pt x="15" y="52"/>
                  </a:lnTo>
                  <a:lnTo>
                    <a:pt x="5" y="0"/>
                  </a:lnTo>
                  <a:lnTo>
                    <a:pt x="29" y="14"/>
                  </a:lnTo>
                  <a:lnTo>
                    <a:pt x="48" y="24"/>
                  </a:lnTo>
                  <a:lnTo>
                    <a:pt x="67" y="33"/>
                  </a:lnTo>
                  <a:lnTo>
                    <a:pt x="86" y="43"/>
                  </a:lnTo>
                  <a:lnTo>
                    <a:pt x="100" y="52"/>
                  </a:lnTo>
                  <a:lnTo>
                    <a:pt x="115" y="62"/>
                  </a:lnTo>
                  <a:lnTo>
                    <a:pt x="129" y="71"/>
                  </a:lnTo>
                  <a:lnTo>
                    <a:pt x="138" y="76"/>
                  </a:lnTo>
                  <a:lnTo>
                    <a:pt x="148" y="86"/>
                  </a:lnTo>
                  <a:lnTo>
                    <a:pt x="157" y="95"/>
                  </a:lnTo>
                  <a:lnTo>
                    <a:pt x="167" y="100"/>
                  </a:lnTo>
                  <a:lnTo>
                    <a:pt x="172" y="105"/>
                  </a:lnTo>
                  <a:lnTo>
                    <a:pt x="186" y="119"/>
                  </a:lnTo>
                  <a:lnTo>
                    <a:pt x="191" y="129"/>
                  </a:lnTo>
                  <a:lnTo>
                    <a:pt x="191" y="129"/>
                  </a:lnTo>
                </a:path>
              </a:pathLst>
            </a:custGeom>
            <a:solidFill>
              <a:srgbClr val="000000"/>
            </a:solidFill>
            <a:ln w="889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5" name="Freeform 51"/>
            <p:cNvSpPr>
              <a:spLocks/>
            </p:cNvSpPr>
            <p:nvPr/>
          </p:nvSpPr>
          <p:spPr bwMode="auto">
            <a:xfrm>
              <a:off x="3744" y="2669"/>
              <a:ext cx="585" cy="149"/>
            </a:xfrm>
            <a:custGeom>
              <a:avLst/>
              <a:gdLst>
                <a:gd name="T0" fmla="*/ 252 w 585"/>
                <a:gd name="T1" fmla="*/ 38 h 149"/>
                <a:gd name="T2" fmla="*/ 295 w 585"/>
                <a:gd name="T3" fmla="*/ 34 h 149"/>
                <a:gd name="T4" fmla="*/ 337 w 585"/>
                <a:gd name="T5" fmla="*/ 24 h 149"/>
                <a:gd name="T6" fmla="*/ 371 w 585"/>
                <a:gd name="T7" fmla="*/ 14 h 149"/>
                <a:gd name="T8" fmla="*/ 404 w 585"/>
                <a:gd name="T9" fmla="*/ 10 h 149"/>
                <a:gd name="T10" fmla="*/ 432 w 585"/>
                <a:gd name="T11" fmla="*/ 5 h 149"/>
                <a:gd name="T12" fmla="*/ 456 w 585"/>
                <a:gd name="T13" fmla="*/ 5 h 149"/>
                <a:gd name="T14" fmla="*/ 475 w 585"/>
                <a:gd name="T15" fmla="*/ 0 h 149"/>
                <a:gd name="T16" fmla="*/ 489 w 585"/>
                <a:gd name="T17" fmla="*/ 0 h 149"/>
                <a:gd name="T18" fmla="*/ 513 w 585"/>
                <a:gd name="T19" fmla="*/ 0 h 149"/>
                <a:gd name="T20" fmla="*/ 532 w 585"/>
                <a:gd name="T21" fmla="*/ 5 h 149"/>
                <a:gd name="T22" fmla="*/ 551 w 585"/>
                <a:gd name="T23" fmla="*/ 14 h 149"/>
                <a:gd name="T24" fmla="*/ 566 w 585"/>
                <a:gd name="T25" fmla="*/ 24 h 149"/>
                <a:gd name="T26" fmla="*/ 570 w 585"/>
                <a:gd name="T27" fmla="*/ 29 h 149"/>
                <a:gd name="T28" fmla="*/ 580 w 585"/>
                <a:gd name="T29" fmla="*/ 38 h 149"/>
                <a:gd name="T30" fmla="*/ 580 w 585"/>
                <a:gd name="T31" fmla="*/ 53 h 149"/>
                <a:gd name="T32" fmla="*/ 585 w 585"/>
                <a:gd name="T33" fmla="*/ 62 h 149"/>
                <a:gd name="T34" fmla="*/ 585 w 585"/>
                <a:gd name="T35" fmla="*/ 67 h 149"/>
                <a:gd name="T36" fmla="*/ 580 w 585"/>
                <a:gd name="T37" fmla="*/ 67 h 149"/>
                <a:gd name="T38" fmla="*/ 575 w 585"/>
                <a:gd name="T39" fmla="*/ 72 h 149"/>
                <a:gd name="T40" fmla="*/ 570 w 585"/>
                <a:gd name="T41" fmla="*/ 77 h 149"/>
                <a:gd name="T42" fmla="*/ 566 w 585"/>
                <a:gd name="T43" fmla="*/ 77 h 149"/>
                <a:gd name="T44" fmla="*/ 556 w 585"/>
                <a:gd name="T45" fmla="*/ 81 h 149"/>
                <a:gd name="T46" fmla="*/ 547 w 585"/>
                <a:gd name="T47" fmla="*/ 86 h 149"/>
                <a:gd name="T48" fmla="*/ 537 w 585"/>
                <a:gd name="T49" fmla="*/ 86 h 149"/>
                <a:gd name="T50" fmla="*/ 523 w 585"/>
                <a:gd name="T51" fmla="*/ 91 h 149"/>
                <a:gd name="T52" fmla="*/ 508 w 585"/>
                <a:gd name="T53" fmla="*/ 96 h 149"/>
                <a:gd name="T54" fmla="*/ 494 w 585"/>
                <a:gd name="T55" fmla="*/ 101 h 149"/>
                <a:gd name="T56" fmla="*/ 480 w 585"/>
                <a:gd name="T57" fmla="*/ 101 h 149"/>
                <a:gd name="T58" fmla="*/ 461 w 585"/>
                <a:gd name="T59" fmla="*/ 105 h 149"/>
                <a:gd name="T60" fmla="*/ 442 w 585"/>
                <a:gd name="T61" fmla="*/ 110 h 149"/>
                <a:gd name="T62" fmla="*/ 423 w 585"/>
                <a:gd name="T63" fmla="*/ 115 h 149"/>
                <a:gd name="T64" fmla="*/ 399 w 585"/>
                <a:gd name="T65" fmla="*/ 120 h 149"/>
                <a:gd name="T66" fmla="*/ 356 w 585"/>
                <a:gd name="T67" fmla="*/ 129 h 149"/>
                <a:gd name="T68" fmla="*/ 309 w 585"/>
                <a:gd name="T69" fmla="*/ 134 h 149"/>
                <a:gd name="T70" fmla="*/ 261 w 585"/>
                <a:gd name="T71" fmla="*/ 139 h 149"/>
                <a:gd name="T72" fmla="*/ 209 w 585"/>
                <a:gd name="T73" fmla="*/ 144 h 149"/>
                <a:gd name="T74" fmla="*/ 157 w 585"/>
                <a:gd name="T75" fmla="*/ 149 h 149"/>
                <a:gd name="T76" fmla="*/ 104 w 585"/>
                <a:gd name="T77" fmla="*/ 149 h 149"/>
                <a:gd name="T78" fmla="*/ 0 w 585"/>
                <a:gd name="T79" fmla="*/ 149 h 149"/>
                <a:gd name="T80" fmla="*/ 0 w 585"/>
                <a:gd name="T81" fmla="*/ 86 h 149"/>
                <a:gd name="T82" fmla="*/ 19 w 585"/>
                <a:gd name="T83" fmla="*/ 86 h 149"/>
                <a:gd name="T84" fmla="*/ 43 w 585"/>
                <a:gd name="T85" fmla="*/ 86 h 149"/>
                <a:gd name="T86" fmla="*/ 66 w 585"/>
                <a:gd name="T87" fmla="*/ 81 h 149"/>
                <a:gd name="T88" fmla="*/ 100 w 585"/>
                <a:gd name="T89" fmla="*/ 77 h 149"/>
                <a:gd name="T90" fmla="*/ 133 w 585"/>
                <a:gd name="T91" fmla="*/ 67 h 149"/>
                <a:gd name="T92" fmla="*/ 171 w 585"/>
                <a:gd name="T93" fmla="*/ 62 h 149"/>
                <a:gd name="T94" fmla="*/ 209 w 585"/>
                <a:gd name="T95" fmla="*/ 53 h 149"/>
                <a:gd name="T96" fmla="*/ 252 w 585"/>
                <a:gd name="T97" fmla="*/ 38 h 149"/>
                <a:gd name="T98" fmla="*/ 252 w 585"/>
                <a:gd name="T99" fmla="*/ 3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85" h="149">
                  <a:moveTo>
                    <a:pt x="252" y="38"/>
                  </a:moveTo>
                  <a:lnTo>
                    <a:pt x="295" y="34"/>
                  </a:lnTo>
                  <a:lnTo>
                    <a:pt x="337" y="24"/>
                  </a:lnTo>
                  <a:lnTo>
                    <a:pt x="371" y="14"/>
                  </a:lnTo>
                  <a:lnTo>
                    <a:pt x="404" y="10"/>
                  </a:lnTo>
                  <a:lnTo>
                    <a:pt x="432" y="5"/>
                  </a:lnTo>
                  <a:lnTo>
                    <a:pt x="456" y="5"/>
                  </a:lnTo>
                  <a:lnTo>
                    <a:pt x="475" y="0"/>
                  </a:lnTo>
                  <a:lnTo>
                    <a:pt x="489" y="0"/>
                  </a:lnTo>
                  <a:lnTo>
                    <a:pt x="513" y="0"/>
                  </a:lnTo>
                  <a:lnTo>
                    <a:pt x="532" y="5"/>
                  </a:lnTo>
                  <a:lnTo>
                    <a:pt x="551" y="14"/>
                  </a:lnTo>
                  <a:lnTo>
                    <a:pt x="566" y="24"/>
                  </a:lnTo>
                  <a:lnTo>
                    <a:pt x="570" y="29"/>
                  </a:lnTo>
                  <a:lnTo>
                    <a:pt x="580" y="38"/>
                  </a:lnTo>
                  <a:lnTo>
                    <a:pt x="580" y="53"/>
                  </a:lnTo>
                  <a:lnTo>
                    <a:pt x="585" y="62"/>
                  </a:lnTo>
                  <a:lnTo>
                    <a:pt x="585" y="67"/>
                  </a:lnTo>
                  <a:lnTo>
                    <a:pt x="580" y="67"/>
                  </a:lnTo>
                  <a:lnTo>
                    <a:pt x="575" y="72"/>
                  </a:lnTo>
                  <a:lnTo>
                    <a:pt x="570" y="77"/>
                  </a:lnTo>
                  <a:lnTo>
                    <a:pt x="566" y="77"/>
                  </a:lnTo>
                  <a:lnTo>
                    <a:pt x="556" y="81"/>
                  </a:lnTo>
                  <a:lnTo>
                    <a:pt x="547" y="86"/>
                  </a:lnTo>
                  <a:lnTo>
                    <a:pt x="537" y="86"/>
                  </a:lnTo>
                  <a:lnTo>
                    <a:pt x="523" y="91"/>
                  </a:lnTo>
                  <a:lnTo>
                    <a:pt x="508" y="96"/>
                  </a:lnTo>
                  <a:lnTo>
                    <a:pt x="494" y="101"/>
                  </a:lnTo>
                  <a:lnTo>
                    <a:pt x="480" y="101"/>
                  </a:lnTo>
                  <a:lnTo>
                    <a:pt x="461" y="105"/>
                  </a:lnTo>
                  <a:lnTo>
                    <a:pt x="442" y="110"/>
                  </a:lnTo>
                  <a:lnTo>
                    <a:pt x="423" y="115"/>
                  </a:lnTo>
                  <a:lnTo>
                    <a:pt x="399" y="120"/>
                  </a:lnTo>
                  <a:lnTo>
                    <a:pt x="356" y="129"/>
                  </a:lnTo>
                  <a:lnTo>
                    <a:pt x="309" y="134"/>
                  </a:lnTo>
                  <a:lnTo>
                    <a:pt x="261" y="139"/>
                  </a:lnTo>
                  <a:lnTo>
                    <a:pt x="209" y="144"/>
                  </a:lnTo>
                  <a:lnTo>
                    <a:pt x="157" y="149"/>
                  </a:lnTo>
                  <a:lnTo>
                    <a:pt x="104" y="149"/>
                  </a:lnTo>
                  <a:lnTo>
                    <a:pt x="0" y="149"/>
                  </a:lnTo>
                  <a:lnTo>
                    <a:pt x="0" y="86"/>
                  </a:lnTo>
                  <a:lnTo>
                    <a:pt x="19" y="86"/>
                  </a:lnTo>
                  <a:lnTo>
                    <a:pt x="43" y="86"/>
                  </a:lnTo>
                  <a:lnTo>
                    <a:pt x="66" y="81"/>
                  </a:lnTo>
                  <a:lnTo>
                    <a:pt x="100" y="77"/>
                  </a:lnTo>
                  <a:lnTo>
                    <a:pt x="133" y="67"/>
                  </a:lnTo>
                  <a:lnTo>
                    <a:pt x="171" y="62"/>
                  </a:lnTo>
                  <a:lnTo>
                    <a:pt x="209" y="53"/>
                  </a:lnTo>
                  <a:lnTo>
                    <a:pt x="252" y="38"/>
                  </a:lnTo>
                  <a:lnTo>
                    <a:pt x="252" y="38"/>
                  </a:lnTo>
                </a:path>
              </a:pathLst>
            </a:custGeom>
            <a:solidFill>
              <a:srgbClr val="000000"/>
            </a:solidFill>
            <a:ln w="889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6" name="Freeform 52"/>
            <p:cNvSpPr>
              <a:spLocks/>
            </p:cNvSpPr>
            <p:nvPr/>
          </p:nvSpPr>
          <p:spPr bwMode="auto">
            <a:xfrm>
              <a:off x="3744" y="3004"/>
              <a:ext cx="656" cy="149"/>
            </a:xfrm>
            <a:custGeom>
              <a:avLst/>
              <a:gdLst>
                <a:gd name="T0" fmla="*/ 252 w 656"/>
                <a:gd name="T1" fmla="*/ 39 h 149"/>
                <a:gd name="T2" fmla="*/ 304 w 656"/>
                <a:gd name="T3" fmla="*/ 29 h 149"/>
                <a:gd name="T4" fmla="*/ 352 w 656"/>
                <a:gd name="T5" fmla="*/ 24 h 149"/>
                <a:gd name="T6" fmla="*/ 390 w 656"/>
                <a:gd name="T7" fmla="*/ 15 h 149"/>
                <a:gd name="T8" fmla="*/ 432 w 656"/>
                <a:gd name="T9" fmla="*/ 10 h 149"/>
                <a:gd name="T10" fmla="*/ 466 w 656"/>
                <a:gd name="T11" fmla="*/ 5 h 149"/>
                <a:gd name="T12" fmla="*/ 494 w 656"/>
                <a:gd name="T13" fmla="*/ 0 h 149"/>
                <a:gd name="T14" fmla="*/ 508 w 656"/>
                <a:gd name="T15" fmla="*/ 0 h 149"/>
                <a:gd name="T16" fmla="*/ 518 w 656"/>
                <a:gd name="T17" fmla="*/ 0 h 149"/>
                <a:gd name="T18" fmla="*/ 528 w 656"/>
                <a:gd name="T19" fmla="*/ 0 h 149"/>
                <a:gd name="T20" fmla="*/ 537 w 656"/>
                <a:gd name="T21" fmla="*/ 0 h 149"/>
                <a:gd name="T22" fmla="*/ 570 w 656"/>
                <a:gd name="T23" fmla="*/ 0 h 149"/>
                <a:gd name="T24" fmla="*/ 585 w 656"/>
                <a:gd name="T25" fmla="*/ 0 h 149"/>
                <a:gd name="T26" fmla="*/ 599 w 656"/>
                <a:gd name="T27" fmla="*/ 5 h 149"/>
                <a:gd name="T28" fmla="*/ 608 w 656"/>
                <a:gd name="T29" fmla="*/ 10 h 149"/>
                <a:gd name="T30" fmla="*/ 623 w 656"/>
                <a:gd name="T31" fmla="*/ 10 h 149"/>
                <a:gd name="T32" fmla="*/ 632 w 656"/>
                <a:gd name="T33" fmla="*/ 15 h 149"/>
                <a:gd name="T34" fmla="*/ 637 w 656"/>
                <a:gd name="T35" fmla="*/ 24 h 149"/>
                <a:gd name="T36" fmla="*/ 646 w 656"/>
                <a:gd name="T37" fmla="*/ 29 h 149"/>
                <a:gd name="T38" fmla="*/ 651 w 656"/>
                <a:gd name="T39" fmla="*/ 39 h 149"/>
                <a:gd name="T40" fmla="*/ 656 w 656"/>
                <a:gd name="T41" fmla="*/ 48 h 149"/>
                <a:gd name="T42" fmla="*/ 656 w 656"/>
                <a:gd name="T43" fmla="*/ 63 h 149"/>
                <a:gd name="T44" fmla="*/ 656 w 656"/>
                <a:gd name="T45" fmla="*/ 67 h 149"/>
                <a:gd name="T46" fmla="*/ 651 w 656"/>
                <a:gd name="T47" fmla="*/ 67 h 149"/>
                <a:gd name="T48" fmla="*/ 646 w 656"/>
                <a:gd name="T49" fmla="*/ 72 h 149"/>
                <a:gd name="T50" fmla="*/ 642 w 656"/>
                <a:gd name="T51" fmla="*/ 72 h 149"/>
                <a:gd name="T52" fmla="*/ 637 w 656"/>
                <a:gd name="T53" fmla="*/ 77 h 149"/>
                <a:gd name="T54" fmla="*/ 627 w 656"/>
                <a:gd name="T55" fmla="*/ 82 h 149"/>
                <a:gd name="T56" fmla="*/ 613 w 656"/>
                <a:gd name="T57" fmla="*/ 82 h 149"/>
                <a:gd name="T58" fmla="*/ 604 w 656"/>
                <a:gd name="T59" fmla="*/ 87 h 149"/>
                <a:gd name="T60" fmla="*/ 585 w 656"/>
                <a:gd name="T61" fmla="*/ 91 h 149"/>
                <a:gd name="T62" fmla="*/ 570 w 656"/>
                <a:gd name="T63" fmla="*/ 96 h 149"/>
                <a:gd name="T64" fmla="*/ 551 w 656"/>
                <a:gd name="T65" fmla="*/ 96 h 149"/>
                <a:gd name="T66" fmla="*/ 532 w 656"/>
                <a:gd name="T67" fmla="*/ 101 h 149"/>
                <a:gd name="T68" fmla="*/ 513 w 656"/>
                <a:gd name="T69" fmla="*/ 106 h 149"/>
                <a:gd name="T70" fmla="*/ 489 w 656"/>
                <a:gd name="T71" fmla="*/ 111 h 149"/>
                <a:gd name="T72" fmla="*/ 461 w 656"/>
                <a:gd name="T73" fmla="*/ 115 h 149"/>
                <a:gd name="T74" fmla="*/ 437 w 656"/>
                <a:gd name="T75" fmla="*/ 120 h 149"/>
                <a:gd name="T76" fmla="*/ 380 w 656"/>
                <a:gd name="T77" fmla="*/ 125 h 149"/>
                <a:gd name="T78" fmla="*/ 328 w 656"/>
                <a:gd name="T79" fmla="*/ 134 h 149"/>
                <a:gd name="T80" fmla="*/ 271 w 656"/>
                <a:gd name="T81" fmla="*/ 139 h 149"/>
                <a:gd name="T82" fmla="*/ 218 w 656"/>
                <a:gd name="T83" fmla="*/ 144 h 149"/>
                <a:gd name="T84" fmla="*/ 109 w 656"/>
                <a:gd name="T85" fmla="*/ 149 h 149"/>
                <a:gd name="T86" fmla="*/ 0 w 656"/>
                <a:gd name="T87" fmla="*/ 149 h 149"/>
                <a:gd name="T88" fmla="*/ 0 w 656"/>
                <a:gd name="T89" fmla="*/ 87 h 149"/>
                <a:gd name="T90" fmla="*/ 5 w 656"/>
                <a:gd name="T91" fmla="*/ 87 h 149"/>
                <a:gd name="T92" fmla="*/ 9 w 656"/>
                <a:gd name="T93" fmla="*/ 87 h 149"/>
                <a:gd name="T94" fmla="*/ 19 w 656"/>
                <a:gd name="T95" fmla="*/ 87 h 149"/>
                <a:gd name="T96" fmla="*/ 28 w 656"/>
                <a:gd name="T97" fmla="*/ 82 h 149"/>
                <a:gd name="T98" fmla="*/ 43 w 656"/>
                <a:gd name="T99" fmla="*/ 82 h 149"/>
                <a:gd name="T100" fmla="*/ 57 w 656"/>
                <a:gd name="T101" fmla="*/ 77 h 149"/>
                <a:gd name="T102" fmla="*/ 71 w 656"/>
                <a:gd name="T103" fmla="*/ 77 h 149"/>
                <a:gd name="T104" fmla="*/ 85 w 656"/>
                <a:gd name="T105" fmla="*/ 72 h 149"/>
                <a:gd name="T106" fmla="*/ 100 w 656"/>
                <a:gd name="T107" fmla="*/ 72 h 149"/>
                <a:gd name="T108" fmla="*/ 119 w 656"/>
                <a:gd name="T109" fmla="*/ 67 h 149"/>
                <a:gd name="T110" fmla="*/ 138 w 656"/>
                <a:gd name="T111" fmla="*/ 63 h 149"/>
                <a:gd name="T112" fmla="*/ 161 w 656"/>
                <a:gd name="T113" fmla="*/ 58 h 149"/>
                <a:gd name="T114" fmla="*/ 204 w 656"/>
                <a:gd name="T115" fmla="*/ 48 h 149"/>
                <a:gd name="T116" fmla="*/ 252 w 656"/>
                <a:gd name="T117" fmla="*/ 39 h 149"/>
                <a:gd name="T118" fmla="*/ 252 w 656"/>
                <a:gd name="T119" fmla="*/ 3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6" h="149">
                  <a:moveTo>
                    <a:pt x="252" y="39"/>
                  </a:moveTo>
                  <a:lnTo>
                    <a:pt x="304" y="29"/>
                  </a:lnTo>
                  <a:lnTo>
                    <a:pt x="352" y="24"/>
                  </a:lnTo>
                  <a:lnTo>
                    <a:pt x="390" y="15"/>
                  </a:lnTo>
                  <a:lnTo>
                    <a:pt x="432" y="10"/>
                  </a:lnTo>
                  <a:lnTo>
                    <a:pt x="466" y="5"/>
                  </a:lnTo>
                  <a:lnTo>
                    <a:pt x="494" y="0"/>
                  </a:lnTo>
                  <a:lnTo>
                    <a:pt x="508" y="0"/>
                  </a:lnTo>
                  <a:lnTo>
                    <a:pt x="518" y="0"/>
                  </a:lnTo>
                  <a:lnTo>
                    <a:pt x="528" y="0"/>
                  </a:lnTo>
                  <a:lnTo>
                    <a:pt x="537" y="0"/>
                  </a:lnTo>
                  <a:lnTo>
                    <a:pt x="570" y="0"/>
                  </a:lnTo>
                  <a:lnTo>
                    <a:pt x="585" y="0"/>
                  </a:lnTo>
                  <a:lnTo>
                    <a:pt x="599" y="5"/>
                  </a:lnTo>
                  <a:lnTo>
                    <a:pt x="608" y="10"/>
                  </a:lnTo>
                  <a:lnTo>
                    <a:pt x="623" y="10"/>
                  </a:lnTo>
                  <a:lnTo>
                    <a:pt x="632" y="15"/>
                  </a:lnTo>
                  <a:lnTo>
                    <a:pt x="637" y="24"/>
                  </a:lnTo>
                  <a:lnTo>
                    <a:pt x="646" y="29"/>
                  </a:lnTo>
                  <a:lnTo>
                    <a:pt x="651" y="39"/>
                  </a:lnTo>
                  <a:lnTo>
                    <a:pt x="656" y="48"/>
                  </a:lnTo>
                  <a:lnTo>
                    <a:pt x="656" y="63"/>
                  </a:lnTo>
                  <a:lnTo>
                    <a:pt x="656" y="67"/>
                  </a:lnTo>
                  <a:lnTo>
                    <a:pt x="651" y="67"/>
                  </a:lnTo>
                  <a:lnTo>
                    <a:pt x="646" y="72"/>
                  </a:lnTo>
                  <a:lnTo>
                    <a:pt x="642" y="72"/>
                  </a:lnTo>
                  <a:lnTo>
                    <a:pt x="637" y="77"/>
                  </a:lnTo>
                  <a:lnTo>
                    <a:pt x="627" y="82"/>
                  </a:lnTo>
                  <a:lnTo>
                    <a:pt x="613" y="82"/>
                  </a:lnTo>
                  <a:lnTo>
                    <a:pt x="604" y="87"/>
                  </a:lnTo>
                  <a:lnTo>
                    <a:pt x="585" y="91"/>
                  </a:lnTo>
                  <a:lnTo>
                    <a:pt x="570" y="96"/>
                  </a:lnTo>
                  <a:lnTo>
                    <a:pt x="551" y="96"/>
                  </a:lnTo>
                  <a:lnTo>
                    <a:pt x="532" y="101"/>
                  </a:lnTo>
                  <a:lnTo>
                    <a:pt x="513" y="106"/>
                  </a:lnTo>
                  <a:lnTo>
                    <a:pt x="489" y="111"/>
                  </a:lnTo>
                  <a:lnTo>
                    <a:pt x="461" y="115"/>
                  </a:lnTo>
                  <a:lnTo>
                    <a:pt x="437" y="120"/>
                  </a:lnTo>
                  <a:lnTo>
                    <a:pt x="380" y="125"/>
                  </a:lnTo>
                  <a:lnTo>
                    <a:pt x="328" y="134"/>
                  </a:lnTo>
                  <a:lnTo>
                    <a:pt x="271" y="139"/>
                  </a:lnTo>
                  <a:lnTo>
                    <a:pt x="218" y="144"/>
                  </a:lnTo>
                  <a:lnTo>
                    <a:pt x="109" y="149"/>
                  </a:lnTo>
                  <a:lnTo>
                    <a:pt x="0" y="149"/>
                  </a:lnTo>
                  <a:lnTo>
                    <a:pt x="0" y="87"/>
                  </a:lnTo>
                  <a:lnTo>
                    <a:pt x="5" y="87"/>
                  </a:lnTo>
                  <a:lnTo>
                    <a:pt x="9" y="87"/>
                  </a:lnTo>
                  <a:lnTo>
                    <a:pt x="19" y="87"/>
                  </a:lnTo>
                  <a:lnTo>
                    <a:pt x="28" y="82"/>
                  </a:lnTo>
                  <a:lnTo>
                    <a:pt x="43" y="82"/>
                  </a:lnTo>
                  <a:lnTo>
                    <a:pt x="57" y="77"/>
                  </a:lnTo>
                  <a:lnTo>
                    <a:pt x="71" y="77"/>
                  </a:lnTo>
                  <a:lnTo>
                    <a:pt x="85" y="72"/>
                  </a:lnTo>
                  <a:lnTo>
                    <a:pt x="100" y="72"/>
                  </a:lnTo>
                  <a:lnTo>
                    <a:pt x="119" y="67"/>
                  </a:lnTo>
                  <a:lnTo>
                    <a:pt x="138" y="63"/>
                  </a:lnTo>
                  <a:lnTo>
                    <a:pt x="161" y="58"/>
                  </a:lnTo>
                  <a:lnTo>
                    <a:pt x="204" y="48"/>
                  </a:lnTo>
                  <a:lnTo>
                    <a:pt x="252" y="39"/>
                  </a:lnTo>
                  <a:lnTo>
                    <a:pt x="252" y="39"/>
                  </a:lnTo>
                </a:path>
              </a:pathLst>
            </a:custGeom>
            <a:solidFill>
              <a:srgbClr val="000000"/>
            </a:solidFill>
            <a:ln w="889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37" name="Group 53"/>
          <p:cNvGrpSpPr>
            <a:grpSpLocks/>
          </p:cNvGrpSpPr>
          <p:nvPr/>
        </p:nvGrpSpPr>
        <p:grpSpPr bwMode="auto">
          <a:xfrm>
            <a:off x="1692275" y="3500438"/>
            <a:ext cx="404813" cy="690562"/>
            <a:chOff x="2612" y="2233"/>
            <a:chExt cx="637" cy="1087"/>
          </a:xfrm>
        </p:grpSpPr>
        <p:sp>
          <p:nvSpPr>
            <p:cNvPr id="16438" name="Freeform 54"/>
            <p:cNvSpPr>
              <a:spLocks/>
            </p:cNvSpPr>
            <p:nvPr/>
          </p:nvSpPr>
          <p:spPr bwMode="auto">
            <a:xfrm>
              <a:off x="2612" y="2286"/>
              <a:ext cx="181" cy="987"/>
            </a:xfrm>
            <a:custGeom>
              <a:avLst/>
              <a:gdLst>
                <a:gd name="T0" fmla="*/ 15 w 181"/>
                <a:gd name="T1" fmla="*/ 43 h 987"/>
                <a:gd name="T2" fmla="*/ 5 w 181"/>
                <a:gd name="T3" fmla="*/ 24 h 987"/>
                <a:gd name="T4" fmla="*/ 0 w 181"/>
                <a:gd name="T5" fmla="*/ 9 h 987"/>
                <a:gd name="T6" fmla="*/ 10 w 181"/>
                <a:gd name="T7" fmla="*/ 0 h 987"/>
                <a:gd name="T8" fmla="*/ 24 w 181"/>
                <a:gd name="T9" fmla="*/ 0 h 987"/>
                <a:gd name="T10" fmla="*/ 53 w 181"/>
                <a:gd name="T11" fmla="*/ 0 h 987"/>
                <a:gd name="T12" fmla="*/ 91 w 181"/>
                <a:gd name="T13" fmla="*/ 5 h 987"/>
                <a:gd name="T14" fmla="*/ 148 w 181"/>
                <a:gd name="T15" fmla="*/ 19 h 987"/>
                <a:gd name="T16" fmla="*/ 181 w 181"/>
                <a:gd name="T17" fmla="*/ 77 h 987"/>
                <a:gd name="T18" fmla="*/ 181 w 181"/>
                <a:gd name="T19" fmla="*/ 177 h 987"/>
                <a:gd name="T20" fmla="*/ 176 w 181"/>
                <a:gd name="T21" fmla="*/ 268 h 987"/>
                <a:gd name="T22" fmla="*/ 176 w 181"/>
                <a:gd name="T23" fmla="*/ 359 h 987"/>
                <a:gd name="T24" fmla="*/ 176 w 181"/>
                <a:gd name="T25" fmla="*/ 436 h 987"/>
                <a:gd name="T26" fmla="*/ 176 w 181"/>
                <a:gd name="T27" fmla="*/ 512 h 987"/>
                <a:gd name="T28" fmla="*/ 176 w 181"/>
                <a:gd name="T29" fmla="*/ 579 h 987"/>
                <a:gd name="T30" fmla="*/ 176 w 181"/>
                <a:gd name="T31" fmla="*/ 642 h 987"/>
                <a:gd name="T32" fmla="*/ 171 w 181"/>
                <a:gd name="T33" fmla="*/ 699 h 987"/>
                <a:gd name="T34" fmla="*/ 171 w 181"/>
                <a:gd name="T35" fmla="*/ 747 h 987"/>
                <a:gd name="T36" fmla="*/ 171 w 181"/>
                <a:gd name="T37" fmla="*/ 790 h 987"/>
                <a:gd name="T38" fmla="*/ 167 w 181"/>
                <a:gd name="T39" fmla="*/ 829 h 987"/>
                <a:gd name="T40" fmla="*/ 167 w 181"/>
                <a:gd name="T41" fmla="*/ 862 h 987"/>
                <a:gd name="T42" fmla="*/ 167 w 181"/>
                <a:gd name="T43" fmla="*/ 886 h 987"/>
                <a:gd name="T44" fmla="*/ 162 w 181"/>
                <a:gd name="T45" fmla="*/ 905 h 987"/>
                <a:gd name="T46" fmla="*/ 162 w 181"/>
                <a:gd name="T47" fmla="*/ 920 h 987"/>
                <a:gd name="T48" fmla="*/ 152 w 181"/>
                <a:gd name="T49" fmla="*/ 939 h 987"/>
                <a:gd name="T50" fmla="*/ 143 w 181"/>
                <a:gd name="T51" fmla="*/ 958 h 987"/>
                <a:gd name="T52" fmla="*/ 129 w 181"/>
                <a:gd name="T53" fmla="*/ 972 h 987"/>
                <a:gd name="T54" fmla="*/ 114 w 181"/>
                <a:gd name="T55" fmla="*/ 987 h 987"/>
                <a:gd name="T56" fmla="*/ 105 w 181"/>
                <a:gd name="T57" fmla="*/ 987 h 987"/>
                <a:gd name="T58" fmla="*/ 95 w 181"/>
                <a:gd name="T59" fmla="*/ 982 h 987"/>
                <a:gd name="T60" fmla="*/ 86 w 181"/>
                <a:gd name="T61" fmla="*/ 967 h 987"/>
                <a:gd name="T62" fmla="*/ 76 w 181"/>
                <a:gd name="T63" fmla="*/ 948 h 987"/>
                <a:gd name="T64" fmla="*/ 72 w 181"/>
                <a:gd name="T65" fmla="*/ 929 h 987"/>
                <a:gd name="T66" fmla="*/ 67 w 181"/>
                <a:gd name="T67" fmla="*/ 900 h 987"/>
                <a:gd name="T68" fmla="*/ 67 w 181"/>
                <a:gd name="T69" fmla="*/ 857 h 987"/>
                <a:gd name="T70" fmla="*/ 62 w 181"/>
                <a:gd name="T71" fmla="*/ 809 h 987"/>
                <a:gd name="T72" fmla="*/ 62 w 181"/>
                <a:gd name="T73" fmla="*/ 752 h 987"/>
                <a:gd name="T74" fmla="*/ 62 w 181"/>
                <a:gd name="T75" fmla="*/ 680 h 987"/>
                <a:gd name="T76" fmla="*/ 62 w 181"/>
                <a:gd name="T77" fmla="*/ 599 h 987"/>
                <a:gd name="T78" fmla="*/ 62 w 181"/>
                <a:gd name="T79" fmla="*/ 512 h 987"/>
                <a:gd name="T80" fmla="*/ 62 w 181"/>
                <a:gd name="T81" fmla="*/ 417 h 987"/>
                <a:gd name="T82" fmla="*/ 57 w 181"/>
                <a:gd name="T83" fmla="*/ 335 h 987"/>
                <a:gd name="T84" fmla="*/ 57 w 181"/>
                <a:gd name="T85" fmla="*/ 263 h 987"/>
                <a:gd name="T86" fmla="*/ 53 w 181"/>
                <a:gd name="T87" fmla="*/ 201 h 987"/>
                <a:gd name="T88" fmla="*/ 48 w 181"/>
                <a:gd name="T89" fmla="*/ 148 h 987"/>
                <a:gd name="T90" fmla="*/ 43 w 181"/>
                <a:gd name="T91" fmla="*/ 105 h 987"/>
                <a:gd name="T92" fmla="*/ 34 w 181"/>
                <a:gd name="T93" fmla="*/ 77 h 987"/>
                <a:gd name="T94" fmla="*/ 24 w 181"/>
                <a:gd name="T95" fmla="*/ 5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1" h="987">
                  <a:moveTo>
                    <a:pt x="24" y="57"/>
                  </a:moveTo>
                  <a:lnTo>
                    <a:pt x="15" y="43"/>
                  </a:lnTo>
                  <a:lnTo>
                    <a:pt x="10" y="33"/>
                  </a:lnTo>
                  <a:lnTo>
                    <a:pt x="5" y="24"/>
                  </a:lnTo>
                  <a:lnTo>
                    <a:pt x="0" y="14"/>
                  </a:lnTo>
                  <a:lnTo>
                    <a:pt x="0" y="9"/>
                  </a:lnTo>
                  <a:lnTo>
                    <a:pt x="5" y="5"/>
                  </a:lnTo>
                  <a:lnTo>
                    <a:pt x="10" y="0"/>
                  </a:lnTo>
                  <a:lnTo>
                    <a:pt x="15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53" y="0"/>
                  </a:lnTo>
                  <a:lnTo>
                    <a:pt x="72" y="0"/>
                  </a:lnTo>
                  <a:lnTo>
                    <a:pt x="91" y="5"/>
                  </a:lnTo>
                  <a:lnTo>
                    <a:pt x="119" y="9"/>
                  </a:lnTo>
                  <a:lnTo>
                    <a:pt x="148" y="19"/>
                  </a:lnTo>
                  <a:lnTo>
                    <a:pt x="181" y="24"/>
                  </a:lnTo>
                  <a:lnTo>
                    <a:pt x="181" y="77"/>
                  </a:lnTo>
                  <a:lnTo>
                    <a:pt x="181" y="129"/>
                  </a:lnTo>
                  <a:lnTo>
                    <a:pt x="181" y="177"/>
                  </a:lnTo>
                  <a:lnTo>
                    <a:pt x="181" y="225"/>
                  </a:lnTo>
                  <a:lnTo>
                    <a:pt x="176" y="268"/>
                  </a:lnTo>
                  <a:lnTo>
                    <a:pt x="176" y="316"/>
                  </a:lnTo>
                  <a:lnTo>
                    <a:pt x="176" y="359"/>
                  </a:lnTo>
                  <a:lnTo>
                    <a:pt x="176" y="397"/>
                  </a:lnTo>
                  <a:lnTo>
                    <a:pt x="176" y="436"/>
                  </a:lnTo>
                  <a:lnTo>
                    <a:pt x="176" y="474"/>
                  </a:lnTo>
                  <a:lnTo>
                    <a:pt x="176" y="512"/>
                  </a:lnTo>
                  <a:lnTo>
                    <a:pt x="176" y="546"/>
                  </a:lnTo>
                  <a:lnTo>
                    <a:pt x="176" y="579"/>
                  </a:lnTo>
                  <a:lnTo>
                    <a:pt x="176" y="613"/>
                  </a:lnTo>
                  <a:lnTo>
                    <a:pt x="176" y="642"/>
                  </a:lnTo>
                  <a:lnTo>
                    <a:pt x="171" y="670"/>
                  </a:lnTo>
                  <a:lnTo>
                    <a:pt x="171" y="699"/>
                  </a:lnTo>
                  <a:lnTo>
                    <a:pt x="171" y="723"/>
                  </a:lnTo>
                  <a:lnTo>
                    <a:pt x="171" y="747"/>
                  </a:lnTo>
                  <a:lnTo>
                    <a:pt x="171" y="771"/>
                  </a:lnTo>
                  <a:lnTo>
                    <a:pt x="171" y="790"/>
                  </a:lnTo>
                  <a:lnTo>
                    <a:pt x="171" y="809"/>
                  </a:lnTo>
                  <a:lnTo>
                    <a:pt x="167" y="829"/>
                  </a:lnTo>
                  <a:lnTo>
                    <a:pt x="167" y="848"/>
                  </a:lnTo>
                  <a:lnTo>
                    <a:pt x="167" y="862"/>
                  </a:lnTo>
                  <a:lnTo>
                    <a:pt x="167" y="876"/>
                  </a:lnTo>
                  <a:lnTo>
                    <a:pt x="167" y="886"/>
                  </a:lnTo>
                  <a:lnTo>
                    <a:pt x="162" y="896"/>
                  </a:lnTo>
                  <a:lnTo>
                    <a:pt x="162" y="905"/>
                  </a:lnTo>
                  <a:lnTo>
                    <a:pt x="162" y="915"/>
                  </a:lnTo>
                  <a:lnTo>
                    <a:pt x="162" y="920"/>
                  </a:lnTo>
                  <a:lnTo>
                    <a:pt x="162" y="924"/>
                  </a:lnTo>
                  <a:lnTo>
                    <a:pt x="152" y="939"/>
                  </a:lnTo>
                  <a:lnTo>
                    <a:pt x="148" y="948"/>
                  </a:lnTo>
                  <a:lnTo>
                    <a:pt x="143" y="958"/>
                  </a:lnTo>
                  <a:lnTo>
                    <a:pt x="133" y="967"/>
                  </a:lnTo>
                  <a:lnTo>
                    <a:pt x="129" y="972"/>
                  </a:lnTo>
                  <a:lnTo>
                    <a:pt x="124" y="982"/>
                  </a:lnTo>
                  <a:lnTo>
                    <a:pt x="114" y="987"/>
                  </a:lnTo>
                  <a:lnTo>
                    <a:pt x="110" y="987"/>
                  </a:lnTo>
                  <a:lnTo>
                    <a:pt x="105" y="987"/>
                  </a:lnTo>
                  <a:lnTo>
                    <a:pt x="100" y="987"/>
                  </a:lnTo>
                  <a:lnTo>
                    <a:pt x="95" y="982"/>
                  </a:lnTo>
                  <a:lnTo>
                    <a:pt x="91" y="977"/>
                  </a:lnTo>
                  <a:lnTo>
                    <a:pt x="86" y="967"/>
                  </a:lnTo>
                  <a:lnTo>
                    <a:pt x="81" y="958"/>
                  </a:lnTo>
                  <a:lnTo>
                    <a:pt x="76" y="948"/>
                  </a:lnTo>
                  <a:lnTo>
                    <a:pt x="76" y="939"/>
                  </a:lnTo>
                  <a:lnTo>
                    <a:pt x="72" y="929"/>
                  </a:lnTo>
                  <a:lnTo>
                    <a:pt x="72" y="915"/>
                  </a:lnTo>
                  <a:lnTo>
                    <a:pt x="67" y="900"/>
                  </a:lnTo>
                  <a:lnTo>
                    <a:pt x="67" y="881"/>
                  </a:lnTo>
                  <a:lnTo>
                    <a:pt x="67" y="857"/>
                  </a:lnTo>
                  <a:lnTo>
                    <a:pt x="62" y="833"/>
                  </a:lnTo>
                  <a:lnTo>
                    <a:pt x="62" y="809"/>
                  </a:lnTo>
                  <a:lnTo>
                    <a:pt x="62" y="781"/>
                  </a:lnTo>
                  <a:lnTo>
                    <a:pt x="62" y="752"/>
                  </a:lnTo>
                  <a:lnTo>
                    <a:pt x="62" y="718"/>
                  </a:lnTo>
                  <a:lnTo>
                    <a:pt x="62" y="680"/>
                  </a:lnTo>
                  <a:lnTo>
                    <a:pt x="62" y="642"/>
                  </a:lnTo>
                  <a:lnTo>
                    <a:pt x="62" y="599"/>
                  </a:lnTo>
                  <a:lnTo>
                    <a:pt x="62" y="556"/>
                  </a:lnTo>
                  <a:lnTo>
                    <a:pt x="62" y="512"/>
                  </a:lnTo>
                  <a:lnTo>
                    <a:pt x="62" y="464"/>
                  </a:lnTo>
                  <a:lnTo>
                    <a:pt x="62" y="417"/>
                  </a:lnTo>
                  <a:lnTo>
                    <a:pt x="57" y="373"/>
                  </a:lnTo>
                  <a:lnTo>
                    <a:pt x="57" y="335"/>
                  </a:lnTo>
                  <a:lnTo>
                    <a:pt x="57" y="297"/>
                  </a:lnTo>
                  <a:lnTo>
                    <a:pt x="57" y="263"/>
                  </a:lnTo>
                  <a:lnTo>
                    <a:pt x="53" y="230"/>
                  </a:lnTo>
                  <a:lnTo>
                    <a:pt x="53" y="201"/>
                  </a:lnTo>
                  <a:lnTo>
                    <a:pt x="48" y="172"/>
                  </a:lnTo>
                  <a:lnTo>
                    <a:pt x="48" y="148"/>
                  </a:lnTo>
                  <a:lnTo>
                    <a:pt x="43" y="124"/>
                  </a:lnTo>
                  <a:lnTo>
                    <a:pt x="43" y="105"/>
                  </a:lnTo>
                  <a:lnTo>
                    <a:pt x="38" y="91"/>
                  </a:lnTo>
                  <a:lnTo>
                    <a:pt x="34" y="77"/>
                  </a:lnTo>
                  <a:lnTo>
                    <a:pt x="29" y="67"/>
                  </a:lnTo>
                  <a:lnTo>
                    <a:pt x="24" y="57"/>
                  </a:lnTo>
                  <a:lnTo>
                    <a:pt x="24" y="57"/>
                  </a:lnTo>
                </a:path>
              </a:pathLst>
            </a:custGeom>
            <a:solidFill>
              <a:srgbClr val="FF0000"/>
            </a:solidFill>
            <a:ln w="889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9" name="Freeform 55"/>
            <p:cNvSpPr>
              <a:spLocks/>
            </p:cNvSpPr>
            <p:nvPr/>
          </p:nvSpPr>
          <p:spPr bwMode="auto">
            <a:xfrm>
              <a:off x="2688" y="2233"/>
              <a:ext cx="561" cy="1087"/>
            </a:xfrm>
            <a:custGeom>
              <a:avLst/>
              <a:gdLst>
                <a:gd name="T0" fmla="*/ 333 w 561"/>
                <a:gd name="T1" fmla="*/ 858 h 1087"/>
                <a:gd name="T2" fmla="*/ 357 w 561"/>
                <a:gd name="T3" fmla="*/ 853 h 1087"/>
                <a:gd name="T4" fmla="*/ 376 w 561"/>
                <a:gd name="T5" fmla="*/ 843 h 1087"/>
                <a:gd name="T6" fmla="*/ 395 w 561"/>
                <a:gd name="T7" fmla="*/ 819 h 1087"/>
                <a:gd name="T8" fmla="*/ 400 w 561"/>
                <a:gd name="T9" fmla="*/ 800 h 1087"/>
                <a:gd name="T10" fmla="*/ 404 w 561"/>
                <a:gd name="T11" fmla="*/ 757 h 1087"/>
                <a:gd name="T12" fmla="*/ 404 w 561"/>
                <a:gd name="T13" fmla="*/ 695 h 1087"/>
                <a:gd name="T14" fmla="*/ 404 w 561"/>
                <a:gd name="T15" fmla="*/ 609 h 1087"/>
                <a:gd name="T16" fmla="*/ 404 w 561"/>
                <a:gd name="T17" fmla="*/ 508 h 1087"/>
                <a:gd name="T18" fmla="*/ 400 w 561"/>
                <a:gd name="T19" fmla="*/ 388 h 1087"/>
                <a:gd name="T20" fmla="*/ 395 w 561"/>
                <a:gd name="T21" fmla="*/ 288 h 1087"/>
                <a:gd name="T22" fmla="*/ 390 w 561"/>
                <a:gd name="T23" fmla="*/ 211 h 1087"/>
                <a:gd name="T24" fmla="*/ 381 w 561"/>
                <a:gd name="T25" fmla="*/ 158 h 1087"/>
                <a:gd name="T26" fmla="*/ 376 w 561"/>
                <a:gd name="T27" fmla="*/ 125 h 1087"/>
                <a:gd name="T28" fmla="*/ 362 w 561"/>
                <a:gd name="T29" fmla="*/ 115 h 1087"/>
                <a:gd name="T30" fmla="*/ 314 w 561"/>
                <a:gd name="T31" fmla="*/ 106 h 1087"/>
                <a:gd name="T32" fmla="*/ 243 w 561"/>
                <a:gd name="T33" fmla="*/ 115 h 1087"/>
                <a:gd name="T34" fmla="*/ 148 w 561"/>
                <a:gd name="T35" fmla="*/ 125 h 1087"/>
                <a:gd name="T36" fmla="*/ 67 w 561"/>
                <a:gd name="T37" fmla="*/ 130 h 1087"/>
                <a:gd name="T38" fmla="*/ 0 w 561"/>
                <a:gd name="T39" fmla="*/ 134 h 1087"/>
                <a:gd name="T40" fmla="*/ 53 w 561"/>
                <a:gd name="T41" fmla="*/ 72 h 1087"/>
                <a:gd name="T42" fmla="*/ 152 w 561"/>
                <a:gd name="T43" fmla="*/ 62 h 1087"/>
                <a:gd name="T44" fmla="*/ 248 w 561"/>
                <a:gd name="T45" fmla="*/ 43 h 1087"/>
                <a:gd name="T46" fmla="*/ 300 w 561"/>
                <a:gd name="T47" fmla="*/ 24 h 1087"/>
                <a:gd name="T48" fmla="*/ 333 w 561"/>
                <a:gd name="T49" fmla="*/ 15 h 1087"/>
                <a:gd name="T50" fmla="*/ 362 w 561"/>
                <a:gd name="T51" fmla="*/ 0 h 1087"/>
                <a:gd name="T52" fmla="*/ 395 w 561"/>
                <a:gd name="T53" fmla="*/ 0 h 1087"/>
                <a:gd name="T54" fmla="*/ 433 w 561"/>
                <a:gd name="T55" fmla="*/ 15 h 1087"/>
                <a:gd name="T56" fmla="*/ 485 w 561"/>
                <a:gd name="T57" fmla="*/ 39 h 1087"/>
                <a:gd name="T58" fmla="*/ 528 w 561"/>
                <a:gd name="T59" fmla="*/ 62 h 1087"/>
                <a:gd name="T60" fmla="*/ 557 w 561"/>
                <a:gd name="T61" fmla="*/ 86 h 1087"/>
                <a:gd name="T62" fmla="*/ 557 w 561"/>
                <a:gd name="T63" fmla="*/ 115 h 1087"/>
                <a:gd name="T64" fmla="*/ 542 w 561"/>
                <a:gd name="T65" fmla="*/ 149 h 1087"/>
                <a:gd name="T66" fmla="*/ 533 w 561"/>
                <a:gd name="T67" fmla="*/ 173 h 1087"/>
                <a:gd name="T68" fmla="*/ 523 w 561"/>
                <a:gd name="T69" fmla="*/ 221 h 1087"/>
                <a:gd name="T70" fmla="*/ 519 w 561"/>
                <a:gd name="T71" fmla="*/ 297 h 1087"/>
                <a:gd name="T72" fmla="*/ 514 w 561"/>
                <a:gd name="T73" fmla="*/ 398 h 1087"/>
                <a:gd name="T74" fmla="*/ 514 w 561"/>
                <a:gd name="T75" fmla="*/ 522 h 1087"/>
                <a:gd name="T76" fmla="*/ 514 w 561"/>
                <a:gd name="T77" fmla="*/ 666 h 1087"/>
                <a:gd name="T78" fmla="*/ 514 w 561"/>
                <a:gd name="T79" fmla="*/ 786 h 1087"/>
                <a:gd name="T80" fmla="*/ 504 w 561"/>
                <a:gd name="T81" fmla="*/ 886 h 1087"/>
                <a:gd name="T82" fmla="*/ 500 w 561"/>
                <a:gd name="T83" fmla="*/ 963 h 1087"/>
                <a:gd name="T84" fmla="*/ 485 w 561"/>
                <a:gd name="T85" fmla="*/ 1011 h 1087"/>
                <a:gd name="T86" fmla="*/ 466 w 561"/>
                <a:gd name="T87" fmla="*/ 1044 h 1087"/>
                <a:gd name="T88" fmla="*/ 438 w 561"/>
                <a:gd name="T89" fmla="*/ 1073 h 1087"/>
                <a:gd name="T90" fmla="*/ 419 w 561"/>
                <a:gd name="T91" fmla="*/ 1087 h 1087"/>
                <a:gd name="T92" fmla="*/ 400 w 561"/>
                <a:gd name="T93" fmla="*/ 1083 h 1087"/>
                <a:gd name="T94" fmla="*/ 390 w 561"/>
                <a:gd name="T95" fmla="*/ 1064 h 1087"/>
                <a:gd name="T96" fmla="*/ 385 w 561"/>
                <a:gd name="T97" fmla="*/ 1025 h 1087"/>
                <a:gd name="T98" fmla="*/ 376 w 561"/>
                <a:gd name="T99" fmla="*/ 973 h 1087"/>
                <a:gd name="T100" fmla="*/ 338 w 561"/>
                <a:gd name="T101" fmla="*/ 905 h 1087"/>
                <a:gd name="T102" fmla="*/ 295 w 561"/>
                <a:gd name="T103" fmla="*/ 858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1" h="1087">
                  <a:moveTo>
                    <a:pt x="295" y="858"/>
                  </a:moveTo>
                  <a:lnTo>
                    <a:pt x="319" y="858"/>
                  </a:lnTo>
                  <a:lnTo>
                    <a:pt x="333" y="858"/>
                  </a:lnTo>
                  <a:lnTo>
                    <a:pt x="343" y="858"/>
                  </a:lnTo>
                  <a:lnTo>
                    <a:pt x="352" y="853"/>
                  </a:lnTo>
                  <a:lnTo>
                    <a:pt x="357" y="853"/>
                  </a:lnTo>
                  <a:lnTo>
                    <a:pt x="366" y="853"/>
                  </a:lnTo>
                  <a:lnTo>
                    <a:pt x="366" y="848"/>
                  </a:lnTo>
                  <a:lnTo>
                    <a:pt x="376" y="843"/>
                  </a:lnTo>
                  <a:lnTo>
                    <a:pt x="381" y="838"/>
                  </a:lnTo>
                  <a:lnTo>
                    <a:pt x="390" y="829"/>
                  </a:lnTo>
                  <a:lnTo>
                    <a:pt x="395" y="819"/>
                  </a:lnTo>
                  <a:lnTo>
                    <a:pt x="395" y="814"/>
                  </a:lnTo>
                  <a:lnTo>
                    <a:pt x="400" y="805"/>
                  </a:lnTo>
                  <a:lnTo>
                    <a:pt x="400" y="800"/>
                  </a:lnTo>
                  <a:lnTo>
                    <a:pt x="400" y="786"/>
                  </a:lnTo>
                  <a:lnTo>
                    <a:pt x="400" y="771"/>
                  </a:lnTo>
                  <a:lnTo>
                    <a:pt x="404" y="757"/>
                  </a:lnTo>
                  <a:lnTo>
                    <a:pt x="404" y="738"/>
                  </a:lnTo>
                  <a:lnTo>
                    <a:pt x="404" y="719"/>
                  </a:lnTo>
                  <a:lnTo>
                    <a:pt x="404" y="695"/>
                  </a:lnTo>
                  <a:lnTo>
                    <a:pt x="404" y="671"/>
                  </a:lnTo>
                  <a:lnTo>
                    <a:pt x="404" y="642"/>
                  </a:lnTo>
                  <a:lnTo>
                    <a:pt x="404" y="609"/>
                  </a:lnTo>
                  <a:lnTo>
                    <a:pt x="404" y="580"/>
                  </a:lnTo>
                  <a:lnTo>
                    <a:pt x="404" y="541"/>
                  </a:lnTo>
                  <a:lnTo>
                    <a:pt x="404" y="508"/>
                  </a:lnTo>
                  <a:lnTo>
                    <a:pt x="404" y="470"/>
                  </a:lnTo>
                  <a:lnTo>
                    <a:pt x="404" y="426"/>
                  </a:lnTo>
                  <a:lnTo>
                    <a:pt x="400" y="388"/>
                  </a:lnTo>
                  <a:lnTo>
                    <a:pt x="400" y="355"/>
                  </a:lnTo>
                  <a:lnTo>
                    <a:pt x="400" y="321"/>
                  </a:lnTo>
                  <a:lnTo>
                    <a:pt x="395" y="288"/>
                  </a:lnTo>
                  <a:lnTo>
                    <a:pt x="395" y="264"/>
                  </a:lnTo>
                  <a:lnTo>
                    <a:pt x="390" y="235"/>
                  </a:lnTo>
                  <a:lnTo>
                    <a:pt x="390" y="211"/>
                  </a:lnTo>
                  <a:lnTo>
                    <a:pt x="385" y="192"/>
                  </a:lnTo>
                  <a:lnTo>
                    <a:pt x="385" y="173"/>
                  </a:lnTo>
                  <a:lnTo>
                    <a:pt x="381" y="158"/>
                  </a:lnTo>
                  <a:lnTo>
                    <a:pt x="381" y="144"/>
                  </a:lnTo>
                  <a:lnTo>
                    <a:pt x="376" y="134"/>
                  </a:lnTo>
                  <a:lnTo>
                    <a:pt x="376" y="125"/>
                  </a:lnTo>
                  <a:lnTo>
                    <a:pt x="371" y="120"/>
                  </a:lnTo>
                  <a:lnTo>
                    <a:pt x="366" y="120"/>
                  </a:lnTo>
                  <a:lnTo>
                    <a:pt x="362" y="115"/>
                  </a:lnTo>
                  <a:lnTo>
                    <a:pt x="347" y="110"/>
                  </a:lnTo>
                  <a:lnTo>
                    <a:pt x="333" y="106"/>
                  </a:lnTo>
                  <a:lnTo>
                    <a:pt x="314" y="106"/>
                  </a:lnTo>
                  <a:lnTo>
                    <a:pt x="295" y="106"/>
                  </a:lnTo>
                  <a:lnTo>
                    <a:pt x="271" y="110"/>
                  </a:lnTo>
                  <a:lnTo>
                    <a:pt x="243" y="115"/>
                  </a:lnTo>
                  <a:lnTo>
                    <a:pt x="214" y="120"/>
                  </a:lnTo>
                  <a:lnTo>
                    <a:pt x="181" y="120"/>
                  </a:lnTo>
                  <a:lnTo>
                    <a:pt x="148" y="125"/>
                  </a:lnTo>
                  <a:lnTo>
                    <a:pt x="119" y="125"/>
                  </a:lnTo>
                  <a:lnTo>
                    <a:pt x="91" y="130"/>
                  </a:lnTo>
                  <a:lnTo>
                    <a:pt x="67" y="130"/>
                  </a:lnTo>
                  <a:lnTo>
                    <a:pt x="43" y="134"/>
                  </a:lnTo>
                  <a:lnTo>
                    <a:pt x="19" y="134"/>
                  </a:lnTo>
                  <a:lnTo>
                    <a:pt x="0" y="134"/>
                  </a:lnTo>
                  <a:lnTo>
                    <a:pt x="0" y="72"/>
                  </a:lnTo>
                  <a:lnTo>
                    <a:pt x="29" y="72"/>
                  </a:lnTo>
                  <a:lnTo>
                    <a:pt x="53" y="72"/>
                  </a:lnTo>
                  <a:lnTo>
                    <a:pt x="76" y="72"/>
                  </a:lnTo>
                  <a:lnTo>
                    <a:pt x="105" y="72"/>
                  </a:lnTo>
                  <a:lnTo>
                    <a:pt x="152" y="62"/>
                  </a:lnTo>
                  <a:lnTo>
                    <a:pt x="205" y="53"/>
                  </a:lnTo>
                  <a:lnTo>
                    <a:pt x="229" y="48"/>
                  </a:lnTo>
                  <a:lnTo>
                    <a:pt x="248" y="43"/>
                  </a:lnTo>
                  <a:lnTo>
                    <a:pt x="267" y="39"/>
                  </a:lnTo>
                  <a:lnTo>
                    <a:pt x="286" y="34"/>
                  </a:lnTo>
                  <a:lnTo>
                    <a:pt x="300" y="24"/>
                  </a:lnTo>
                  <a:lnTo>
                    <a:pt x="314" y="24"/>
                  </a:lnTo>
                  <a:lnTo>
                    <a:pt x="324" y="19"/>
                  </a:lnTo>
                  <a:lnTo>
                    <a:pt x="333" y="15"/>
                  </a:lnTo>
                  <a:lnTo>
                    <a:pt x="338" y="10"/>
                  </a:lnTo>
                  <a:lnTo>
                    <a:pt x="352" y="5"/>
                  </a:lnTo>
                  <a:lnTo>
                    <a:pt x="362" y="0"/>
                  </a:lnTo>
                  <a:lnTo>
                    <a:pt x="376" y="0"/>
                  </a:lnTo>
                  <a:lnTo>
                    <a:pt x="385" y="0"/>
                  </a:lnTo>
                  <a:lnTo>
                    <a:pt x="395" y="0"/>
                  </a:lnTo>
                  <a:lnTo>
                    <a:pt x="404" y="5"/>
                  </a:lnTo>
                  <a:lnTo>
                    <a:pt x="419" y="10"/>
                  </a:lnTo>
                  <a:lnTo>
                    <a:pt x="433" y="15"/>
                  </a:lnTo>
                  <a:lnTo>
                    <a:pt x="447" y="24"/>
                  </a:lnTo>
                  <a:lnTo>
                    <a:pt x="466" y="29"/>
                  </a:lnTo>
                  <a:lnTo>
                    <a:pt x="485" y="39"/>
                  </a:lnTo>
                  <a:lnTo>
                    <a:pt x="504" y="48"/>
                  </a:lnTo>
                  <a:lnTo>
                    <a:pt x="519" y="58"/>
                  </a:lnTo>
                  <a:lnTo>
                    <a:pt x="528" y="62"/>
                  </a:lnTo>
                  <a:lnTo>
                    <a:pt x="542" y="72"/>
                  </a:lnTo>
                  <a:lnTo>
                    <a:pt x="547" y="82"/>
                  </a:lnTo>
                  <a:lnTo>
                    <a:pt x="557" y="86"/>
                  </a:lnTo>
                  <a:lnTo>
                    <a:pt x="561" y="96"/>
                  </a:lnTo>
                  <a:lnTo>
                    <a:pt x="561" y="101"/>
                  </a:lnTo>
                  <a:lnTo>
                    <a:pt x="557" y="115"/>
                  </a:lnTo>
                  <a:lnTo>
                    <a:pt x="557" y="125"/>
                  </a:lnTo>
                  <a:lnTo>
                    <a:pt x="547" y="139"/>
                  </a:lnTo>
                  <a:lnTo>
                    <a:pt x="542" y="149"/>
                  </a:lnTo>
                  <a:lnTo>
                    <a:pt x="538" y="153"/>
                  </a:lnTo>
                  <a:lnTo>
                    <a:pt x="538" y="163"/>
                  </a:lnTo>
                  <a:lnTo>
                    <a:pt x="533" y="173"/>
                  </a:lnTo>
                  <a:lnTo>
                    <a:pt x="528" y="187"/>
                  </a:lnTo>
                  <a:lnTo>
                    <a:pt x="528" y="201"/>
                  </a:lnTo>
                  <a:lnTo>
                    <a:pt x="523" y="221"/>
                  </a:lnTo>
                  <a:lnTo>
                    <a:pt x="523" y="244"/>
                  </a:lnTo>
                  <a:lnTo>
                    <a:pt x="523" y="268"/>
                  </a:lnTo>
                  <a:lnTo>
                    <a:pt x="519" y="297"/>
                  </a:lnTo>
                  <a:lnTo>
                    <a:pt x="519" y="326"/>
                  </a:lnTo>
                  <a:lnTo>
                    <a:pt x="519" y="359"/>
                  </a:lnTo>
                  <a:lnTo>
                    <a:pt x="514" y="398"/>
                  </a:lnTo>
                  <a:lnTo>
                    <a:pt x="514" y="436"/>
                  </a:lnTo>
                  <a:lnTo>
                    <a:pt x="514" y="479"/>
                  </a:lnTo>
                  <a:lnTo>
                    <a:pt x="514" y="522"/>
                  </a:lnTo>
                  <a:lnTo>
                    <a:pt x="514" y="570"/>
                  </a:lnTo>
                  <a:lnTo>
                    <a:pt x="514" y="618"/>
                  </a:lnTo>
                  <a:lnTo>
                    <a:pt x="514" y="666"/>
                  </a:lnTo>
                  <a:lnTo>
                    <a:pt x="514" y="709"/>
                  </a:lnTo>
                  <a:lnTo>
                    <a:pt x="514" y="747"/>
                  </a:lnTo>
                  <a:lnTo>
                    <a:pt x="514" y="786"/>
                  </a:lnTo>
                  <a:lnTo>
                    <a:pt x="509" y="824"/>
                  </a:lnTo>
                  <a:lnTo>
                    <a:pt x="509" y="853"/>
                  </a:lnTo>
                  <a:lnTo>
                    <a:pt x="504" y="886"/>
                  </a:lnTo>
                  <a:lnTo>
                    <a:pt x="504" y="915"/>
                  </a:lnTo>
                  <a:lnTo>
                    <a:pt x="500" y="939"/>
                  </a:lnTo>
                  <a:lnTo>
                    <a:pt x="500" y="963"/>
                  </a:lnTo>
                  <a:lnTo>
                    <a:pt x="495" y="982"/>
                  </a:lnTo>
                  <a:lnTo>
                    <a:pt x="490" y="996"/>
                  </a:lnTo>
                  <a:lnTo>
                    <a:pt x="485" y="1011"/>
                  </a:lnTo>
                  <a:lnTo>
                    <a:pt x="485" y="1025"/>
                  </a:lnTo>
                  <a:lnTo>
                    <a:pt x="476" y="1030"/>
                  </a:lnTo>
                  <a:lnTo>
                    <a:pt x="466" y="1044"/>
                  </a:lnTo>
                  <a:lnTo>
                    <a:pt x="457" y="1059"/>
                  </a:lnTo>
                  <a:lnTo>
                    <a:pt x="447" y="1068"/>
                  </a:lnTo>
                  <a:lnTo>
                    <a:pt x="438" y="1073"/>
                  </a:lnTo>
                  <a:lnTo>
                    <a:pt x="433" y="1083"/>
                  </a:lnTo>
                  <a:lnTo>
                    <a:pt x="423" y="1083"/>
                  </a:lnTo>
                  <a:lnTo>
                    <a:pt x="419" y="1087"/>
                  </a:lnTo>
                  <a:lnTo>
                    <a:pt x="414" y="1087"/>
                  </a:lnTo>
                  <a:lnTo>
                    <a:pt x="409" y="1087"/>
                  </a:lnTo>
                  <a:lnTo>
                    <a:pt x="400" y="1083"/>
                  </a:lnTo>
                  <a:lnTo>
                    <a:pt x="395" y="1078"/>
                  </a:lnTo>
                  <a:lnTo>
                    <a:pt x="395" y="1073"/>
                  </a:lnTo>
                  <a:lnTo>
                    <a:pt x="390" y="1064"/>
                  </a:lnTo>
                  <a:lnTo>
                    <a:pt x="390" y="1049"/>
                  </a:lnTo>
                  <a:lnTo>
                    <a:pt x="385" y="1040"/>
                  </a:lnTo>
                  <a:lnTo>
                    <a:pt x="385" y="1025"/>
                  </a:lnTo>
                  <a:lnTo>
                    <a:pt x="385" y="1011"/>
                  </a:lnTo>
                  <a:lnTo>
                    <a:pt x="381" y="992"/>
                  </a:lnTo>
                  <a:lnTo>
                    <a:pt x="376" y="973"/>
                  </a:lnTo>
                  <a:lnTo>
                    <a:pt x="366" y="953"/>
                  </a:lnTo>
                  <a:lnTo>
                    <a:pt x="352" y="929"/>
                  </a:lnTo>
                  <a:lnTo>
                    <a:pt x="338" y="905"/>
                  </a:lnTo>
                  <a:lnTo>
                    <a:pt x="319" y="882"/>
                  </a:lnTo>
                  <a:lnTo>
                    <a:pt x="295" y="858"/>
                  </a:lnTo>
                  <a:lnTo>
                    <a:pt x="295" y="858"/>
                  </a:lnTo>
                </a:path>
              </a:pathLst>
            </a:custGeom>
            <a:solidFill>
              <a:srgbClr val="FF0000"/>
            </a:solidFill>
            <a:ln w="889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0" name="Freeform 56"/>
            <p:cNvSpPr>
              <a:spLocks/>
            </p:cNvSpPr>
            <p:nvPr/>
          </p:nvSpPr>
          <p:spPr bwMode="auto">
            <a:xfrm>
              <a:off x="2717" y="2659"/>
              <a:ext cx="323" cy="115"/>
            </a:xfrm>
            <a:custGeom>
              <a:avLst/>
              <a:gdLst>
                <a:gd name="T0" fmla="*/ 285 w 323"/>
                <a:gd name="T1" fmla="*/ 20 h 115"/>
                <a:gd name="T2" fmla="*/ 295 w 323"/>
                <a:gd name="T3" fmla="*/ 20 h 115"/>
                <a:gd name="T4" fmla="*/ 299 w 323"/>
                <a:gd name="T5" fmla="*/ 24 h 115"/>
                <a:gd name="T6" fmla="*/ 309 w 323"/>
                <a:gd name="T7" fmla="*/ 29 h 115"/>
                <a:gd name="T8" fmla="*/ 314 w 323"/>
                <a:gd name="T9" fmla="*/ 34 h 115"/>
                <a:gd name="T10" fmla="*/ 318 w 323"/>
                <a:gd name="T11" fmla="*/ 39 h 115"/>
                <a:gd name="T12" fmla="*/ 318 w 323"/>
                <a:gd name="T13" fmla="*/ 44 h 115"/>
                <a:gd name="T14" fmla="*/ 323 w 323"/>
                <a:gd name="T15" fmla="*/ 58 h 115"/>
                <a:gd name="T16" fmla="*/ 318 w 323"/>
                <a:gd name="T17" fmla="*/ 63 h 115"/>
                <a:gd name="T18" fmla="*/ 314 w 323"/>
                <a:gd name="T19" fmla="*/ 63 h 115"/>
                <a:gd name="T20" fmla="*/ 309 w 323"/>
                <a:gd name="T21" fmla="*/ 68 h 115"/>
                <a:gd name="T22" fmla="*/ 299 w 323"/>
                <a:gd name="T23" fmla="*/ 72 h 115"/>
                <a:gd name="T24" fmla="*/ 290 w 323"/>
                <a:gd name="T25" fmla="*/ 82 h 115"/>
                <a:gd name="T26" fmla="*/ 280 w 323"/>
                <a:gd name="T27" fmla="*/ 87 h 115"/>
                <a:gd name="T28" fmla="*/ 266 w 323"/>
                <a:gd name="T29" fmla="*/ 91 h 115"/>
                <a:gd name="T30" fmla="*/ 247 w 323"/>
                <a:gd name="T31" fmla="*/ 96 h 115"/>
                <a:gd name="T32" fmla="*/ 228 w 323"/>
                <a:gd name="T33" fmla="*/ 101 h 115"/>
                <a:gd name="T34" fmla="*/ 204 w 323"/>
                <a:gd name="T35" fmla="*/ 101 h 115"/>
                <a:gd name="T36" fmla="*/ 181 w 323"/>
                <a:gd name="T37" fmla="*/ 106 h 115"/>
                <a:gd name="T38" fmla="*/ 152 w 323"/>
                <a:gd name="T39" fmla="*/ 106 h 115"/>
                <a:gd name="T40" fmla="*/ 119 w 323"/>
                <a:gd name="T41" fmla="*/ 111 h 115"/>
                <a:gd name="T42" fmla="*/ 85 w 323"/>
                <a:gd name="T43" fmla="*/ 111 h 115"/>
                <a:gd name="T44" fmla="*/ 43 w 323"/>
                <a:gd name="T45" fmla="*/ 111 h 115"/>
                <a:gd name="T46" fmla="*/ 0 w 323"/>
                <a:gd name="T47" fmla="*/ 115 h 115"/>
                <a:gd name="T48" fmla="*/ 0 w 323"/>
                <a:gd name="T49" fmla="*/ 44 h 115"/>
                <a:gd name="T50" fmla="*/ 38 w 323"/>
                <a:gd name="T51" fmla="*/ 39 h 115"/>
                <a:gd name="T52" fmla="*/ 76 w 323"/>
                <a:gd name="T53" fmla="*/ 39 h 115"/>
                <a:gd name="T54" fmla="*/ 114 w 323"/>
                <a:gd name="T55" fmla="*/ 29 h 115"/>
                <a:gd name="T56" fmla="*/ 147 w 323"/>
                <a:gd name="T57" fmla="*/ 24 h 115"/>
                <a:gd name="T58" fmla="*/ 166 w 323"/>
                <a:gd name="T59" fmla="*/ 20 h 115"/>
                <a:gd name="T60" fmla="*/ 181 w 323"/>
                <a:gd name="T61" fmla="*/ 15 h 115"/>
                <a:gd name="T62" fmla="*/ 195 w 323"/>
                <a:gd name="T63" fmla="*/ 10 h 115"/>
                <a:gd name="T64" fmla="*/ 209 w 323"/>
                <a:gd name="T65" fmla="*/ 10 h 115"/>
                <a:gd name="T66" fmla="*/ 219 w 323"/>
                <a:gd name="T67" fmla="*/ 5 h 115"/>
                <a:gd name="T68" fmla="*/ 228 w 323"/>
                <a:gd name="T69" fmla="*/ 5 h 115"/>
                <a:gd name="T70" fmla="*/ 233 w 323"/>
                <a:gd name="T71" fmla="*/ 0 h 115"/>
                <a:gd name="T72" fmla="*/ 238 w 323"/>
                <a:gd name="T73" fmla="*/ 0 h 115"/>
                <a:gd name="T74" fmla="*/ 247 w 323"/>
                <a:gd name="T75" fmla="*/ 5 h 115"/>
                <a:gd name="T76" fmla="*/ 257 w 323"/>
                <a:gd name="T77" fmla="*/ 5 h 115"/>
                <a:gd name="T78" fmla="*/ 261 w 323"/>
                <a:gd name="T79" fmla="*/ 10 h 115"/>
                <a:gd name="T80" fmla="*/ 266 w 323"/>
                <a:gd name="T81" fmla="*/ 10 h 115"/>
                <a:gd name="T82" fmla="*/ 276 w 323"/>
                <a:gd name="T83" fmla="*/ 15 h 115"/>
                <a:gd name="T84" fmla="*/ 285 w 323"/>
                <a:gd name="T85" fmla="*/ 20 h 115"/>
                <a:gd name="T86" fmla="*/ 285 w 323"/>
                <a:gd name="T87" fmla="*/ 2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3" h="115">
                  <a:moveTo>
                    <a:pt x="285" y="20"/>
                  </a:moveTo>
                  <a:lnTo>
                    <a:pt x="295" y="20"/>
                  </a:lnTo>
                  <a:lnTo>
                    <a:pt x="299" y="24"/>
                  </a:lnTo>
                  <a:lnTo>
                    <a:pt x="309" y="29"/>
                  </a:lnTo>
                  <a:lnTo>
                    <a:pt x="314" y="34"/>
                  </a:lnTo>
                  <a:lnTo>
                    <a:pt x="318" y="39"/>
                  </a:lnTo>
                  <a:lnTo>
                    <a:pt x="318" y="44"/>
                  </a:lnTo>
                  <a:lnTo>
                    <a:pt x="323" y="58"/>
                  </a:lnTo>
                  <a:lnTo>
                    <a:pt x="318" y="63"/>
                  </a:lnTo>
                  <a:lnTo>
                    <a:pt x="314" y="63"/>
                  </a:lnTo>
                  <a:lnTo>
                    <a:pt x="309" y="68"/>
                  </a:lnTo>
                  <a:lnTo>
                    <a:pt x="299" y="72"/>
                  </a:lnTo>
                  <a:lnTo>
                    <a:pt x="290" y="82"/>
                  </a:lnTo>
                  <a:lnTo>
                    <a:pt x="280" y="87"/>
                  </a:lnTo>
                  <a:lnTo>
                    <a:pt x="266" y="91"/>
                  </a:lnTo>
                  <a:lnTo>
                    <a:pt x="247" y="96"/>
                  </a:lnTo>
                  <a:lnTo>
                    <a:pt x="228" y="101"/>
                  </a:lnTo>
                  <a:lnTo>
                    <a:pt x="204" y="101"/>
                  </a:lnTo>
                  <a:lnTo>
                    <a:pt x="181" y="106"/>
                  </a:lnTo>
                  <a:lnTo>
                    <a:pt x="152" y="106"/>
                  </a:lnTo>
                  <a:lnTo>
                    <a:pt x="119" y="111"/>
                  </a:lnTo>
                  <a:lnTo>
                    <a:pt x="85" y="111"/>
                  </a:lnTo>
                  <a:lnTo>
                    <a:pt x="43" y="111"/>
                  </a:lnTo>
                  <a:lnTo>
                    <a:pt x="0" y="115"/>
                  </a:lnTo>
                  <a:lnTo>
                    <a:pt x="0" y="44"/>
                  </a:lnTo>
                  <a:lnTo>
                    <a:pt x="38" y="39"/>
                  </a:lnTo>
                  <a:lnTo>
                    <a:pt x="76" y="39"/>
                  </a:lnTo>
                  <a:lnTo>
                    <a:pt x="114" y="29"/>
                  </a:lnTo>
                  <a:lnTo>
                    <a:pt x="147" y="24"/>
                  </a:lnTo>
                  <a:lnTo>
                    <a:pt x="166" y="20"/>
                  </a:lnTo>
                  <a:lnTo>
                    <a:pt x="181" y="15"/>
                  </a:lnTo>
                  <a:lnTo>
                    <a:pt x="195" y="10"/>
                  </a:lnTo>
                  <a:lnTo>
                    <a:pt x="209" y="10"/>
                  </a:lnTo>
                  <a:lnTo>
                    <a:pt x="219" y="5"/>
                  </a:lnTo>
                  <a:lnTo>
                    <a:pt x="228" y="5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7" y="5"/>
                  </a:lnTo>
                  <a:lnTo>
                    <a:pt x="257" y="5"/>
                  </a:lnTo>
                  <a:lnTo>
                    <a:pt x="261" y="10"/>
                  </a:lnTo>
                  <a:lnTo>
                    <a:pt x="266" y="10"/>
                  </a:lnTo>
                  <a:lnTo>
                    <a:pt x="276" y="15"/>
                  </a:lnTo>
                  <a:lnTo>
                    <a:pt x="285" y="20"/>
                  </a:lnTo>
                  <a:lnTo>
                    <a:pt x="285" y="20"/>
                  </a:lnTo>
                </a:path>
              </a:pathLst>
            </a:custGeom>
            <a:solidFill>
              <a:srgbClr val="FF0000"/>
            </a:solidFill>
            <a:ln w="889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1" name="Freeform 57"/>
            <p:cNvSpPr>
              <a:spLocks/>
            </p:cNvSpPr>
            <p:nvPr/>
          </p:nvSpPr>
          <p:spPr bwMode="auto">
            <a:xfrm>
              <a:off x="2717" y="3047"/>
              <a:ext cx="366" cy="115"/>
            </a:xfrm>
            <a:custGeom>
              <a:avLst/>
              <a:gdLst>
                <a:gd name="T0" fmla="*/ 366 w 366"/>
                <a:gd name="T1" fmla="*/ 82 h 115"/>
                <a:gd name="T2" fmla="*/ 333 w 366"/>
                <a:gd name="T3" fmla="*/ 82 h 115"/>
                <a:gd name="T4" fmla="*/ 299 w 366"/>
                <a:gd name="T5" fmla="*/ 87 h 115"/>
                <a:gd name="T6" fmla="*/ 257 w 366"/>
                <a:gd name="T7" fmla="*/ 87 h 115"/>
                <a:gd name="T8" fmla="*/ 214 w 366"/>
                <a:gd name="T9" fmla="*/ 91 h 115"/>
                <a:gd name="T10" fmla="*/ 166 w 366"/>
                <a:gd name="T11" fmla="*/ 96 h 115"/>
                <a:gd name="T12" fmla="*/ 114 w 366"/>
                <a:gd name="T13" fmla="*/ 101 h 115"/>
                <a:gd name="T14" fmla="*/ 62 w 366"/>
                <a:gd name="T15" fmla="*/ 106 h 115"/>
                <a:gd name="T16" fmla="*/ 0 w 366"/>
                <a:gd name="T17" fmla="*/ 115 h 115"/>
                <a:gd name="T18" fmla="*/ 0 w 366"/>
                <a:gd name="T19" fmla="*/ 29 h 115"/>
                <a:gd name="T20" fmla="*/ 24 w 366"/>
                <a:gd name="T21" fmla="*/ 29 h 115"/>
                <a:gd name="T22" fmla="*/ 47 w 366"/>
                <a:gd name="T23" fmla="*/ 29 h 115"/>
                <a:gd name="T24" fmla="*/ 66 w 366"/>
                <a:gd name="T25" fmla="*/ 29 h 115"/>
                <a:gd name="T26" fmla="*/ 85 w 366"/>
                <a:gd name="T27" fmla="*/ 24 h 115"/>
                <a:gd name="T28" fmla="*/ 123 w 366"/>
                <a:gd name="T29" fmla="*/ 24 h 115"/>
                <a:gd name="T30" fmla="*/ 157 w 366"/>
                <a:gd name="T31" fmla="*/ 20 h 115"/>
                <a:gd name="T32" fmla="*/ 185 w 366"/>
                <a:gd name="T33" fmla="*/ 15 h 115"/>
                <a:gd name="T34" fmla="*/ 209 w 366"/>
                <a:gd name="T35" fmla="*/ 10 h 115"/>
                <a:gd name="T36" fmla="*/ 238 w 366"/>
                <a:gd name="T37" fmla="*/ 5 h 115"/>
                <a:gd name="T38" fmla="*/ 266 w 366"/>
                <a:gd name="T39" fmla="*/ 5 h 115"/>
                <a:gd name="T40" fmla="*/ 276 w 366"/>
                <a:gd name="T41" fmla="*/ 0 h 115"/>
                <a:gd name="T42" fmla="*/ 290 w 366"/>
                <a:gd name="T43" fmla="*/ 5 h 115"/>
                <a:gd name="T44" fmla="*/ 299 w 366"/>
                <a:gd name="T45" fmla="*/ 10 h 115"/>
                <a:gd name="T46" fmla="*/ 314 w 366"/>
                <a:gd name="T47" fmla="*/ 20 h 115"/>
                <a:gd name="T48" fmla="*/ 328 w 366"/>
                <a:gd name="T49" fmla="*/ 29 h 115"/>
                <a:gd name="T50" fmla="*/ 337 w 366"/>
                <a:gd name="T51" fmla="*/ 48 h 115"/>
                <a:gd name="T52" fmla="*/ 352 w 366"/>
                <a:gd name="T53" fmla="*/ 63 h 115"/>
                <a:gd name="T54" fmla="*/ 366 w 366"/>
                <a:gd name="T55" fmla="*/ 82 h 115"/>
                <a:gd name="T56" fmla="*/ 366 w 366"/>
                <a:gd name="T57" fmla="*/ 8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6" h="115">
                  <a:moveTo>
                    <a:pt x="366" y="82"/>
                  </a:moveTo>
                  <a:lnTo>
                    <a:pt x="333" y="82"/>
                  </a:lnTo>
                  <a:lnTo>
                    <a:pt x="299" y="87"/>
                  </a:lnTo>
                  <a:lnTo>
                    <a:pt x="257" y="87"/>
                  </a:lnTo>
                  <a:lnTo>
                    <a:pt x="214" y="91"/>
                  </a:lnTo>
                  <a:lnTo>
                    <a:pt x="166" y="96"/>
                  </a:lnTo>
                  <a:lnTo>
                    <a:pt x="114" y="101"/>
                  </a:lnTo>
                  <a:lnTo>
                    <a:pt x="62" y="106"/>
                  </a:lnTo>
                  <a:lnTo>
                    <a:pt x="0" y="115"/>
                  </a:lnTo>
                  <a:lnTo>
                    <a:pt x="0" y="29"/>
                  </a:lnTo>
                  <a:lnTo>
                    <a:pt x="24" y="29"/>
                  </a:lnTo>
                  <a:lnTo>
                    <a:pt x="47" y="29"/>
                  </a:lnTo>
                  <a:lnTo>
                    <a:pt x="66" y="29"/>
                  </a:lnTo>
                  <a:lnTo>
                    <a:pt x="85" y="24"/>
                  </a:lnTo>
                  <a:lnTo>
                    <a:pt x="123" y="24"/>
                  </a:lnTo>
                  <a:lnTo>
                    <a:pt x="157" y="20"/>
                  </a:lnTo>
                  <a:lnTo>
                    <a:pt x="185" y="15"/>
                  </a:lnTo>
                  <a:lnTo>
                    <a:pt x="209" y="10"/>
                  </a:lnTo>
                  <a:lnTo>
                    <a:pt x="238" y="5"/>
                  </a:lnTo>
                  <a:lnTo>
                    <a:pt x="266" y="5"/>
                  </a:lnTo>
                  <a:lnTo>
                    <a:pt x="276" y="0"/>
                  </a:lnTo>
                  <a:lnTo>
                    <a:pt x="290" y="5"/>
                  </a:lnTo>
                  <a:lnTo>
                    <a:pt x="299" y="10"/>
                  </a:lnTo>
                  <a:lnTo>
                    <a:pt x="314" y="20"/>
                  </a:lnTo>
                  <a:lnTo>
                    <a:pt x="328" y="29"/>
                  </a:lnTo>
                  <a:lnTo>
                    <a:pt x="337" y="48"/>
                  </a:lnTo>
                  <a:lnTo>
                    <a:pt x="352" y="63"/>
                  </a:lnTo>
                  <a:lnTo>
                    <a:pt x="366" y="82"/>
                  </a:lnTo>
                  <a:lnTo>
                    <a:pt x="366" y="82"/>
                  </a:lnTo>
                </a:path>
              </a:pathLst>
            </a:custGeom>
            <a:solidFill>
              <a:srgbClr val="FF0000"/>
            </a:solidFill>
            <a:ln w="889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42" name="Group 58"/>
          <p:cNvGrpSpPr>
            <a:grpSpLocks/>
          </p:cNvGrpSpPr>
          <p:nvPr/>
        </p:nvGrpSpPr>
        <p:grpSpPr bwMode="auto">
          <a:xfrm>
            <a:off x="3995738" y="3284538"/>
            <a:ext cx="485775" cy="1073150"/>
            <a:chOff x="3600" y="2471"/>
            <a:chExt cx="766" cy="1688"/>
          </a:xfrm>
        </p:grpSpPr>
        <p:sp>
          <p:nvSpPr>
            <p:cNvPr id="16443" name="Freeform 59"/>
            <p:cNvSpPr>
              <a:spLocks/>
            </p:cNvSpPr>
            <p:nvPr/>
          </p:nvSpPr>
          <p:spPr bwMode="auto">
            <a:xfrm>
              <a:off x="3600" y="2471"/>
              <a:ext cx="766" cy="967"/>
            </a:xfrm>
            <a:custGeom>
              <a:avLst/>
              <a:gdLst>
                <a:gd name="T0" fmla="*/ 0 w 766"/>
                <a:gd name="T1" fmla="*/ 958 h 967"/>
                <a:gd name="T2" fmla="*/ 4 w 766"/>
                <a:gd name="T3" fmla="*/ 948 h 967"/>
                <a:gd name="T4" fmla="*/ 14 w 766"/>
                <a:gd name="T5" fmla="*/ 938 h 967"/>
                <a:gd name="T6" fmla="*/ 28 w 766"/>
                <a:gd name="T7" fmla="*/ 919 h 967"/>
                <a:gd name="T8" fmla="*/ 47 w 766"/>
                <a:gd name="T9" fmla="*/ 895 h 967"/>
                <a:gd name="T10" fmla="*/ 71 w 766"/>
                <a:gd name="T11" fmla="*/ 867 h 967"/>
                <a:gd name="T12" fmla="*/ 105 w 766"/>
                <a:gd name="T13" fmla="*/ 833 h 967"/>
                <a:gd name="T14" fmla="*/ 138 w 766"/>
                <a:gd name="T15" fmla="*/ 790 h 967"/>
                <a:gd name="T16" fmla="*/ 201 w 766"/>
                <a:gd name="T17" fmla="*/ 728 h 967"/>
                <a:gd name="T18" fmla="*/ 277 w 766"/>
                <a:gd name="T19" fmla="*/ 641 h 967"/>
                <a:gd name="T20" fmla="*/ 349 w 766"/>
                <a:gd name="T21" fmla="*/ 555 h 967"/>
                <a:gd name="T22" fmla="*/ 411 w 766"/>
                <a:gd name="T23" fmla="*/ 474 h 967"/>
                <a:gd name="T24" fmla="*/ 464 w 766"/>
                <a:gd name="T25" fmla="*/ 388 h 967"/>
                <a:gd name="T26" fmla="*/ 507 w 766"/>
                <a:gd name="T27" fmla="*/ 311 h 967"/>
                <a:gd name="T28" fmla="*/ 541 w 766"/>
                <a:gd name="T29" fmla="*/ 244 h 967"/>
                <a:gd name="T30" fmla="*/ 574 w 766"/>
                <a:gd name="T31" fmla="*/ 191 h 967"/>
                <a:gd name="T32" fmla="*/ 593 w 766"/>
                <a:gd name="T33" fmla="*/ 148 h 967"/>
                <a:gd name="T34" fmla="*/ 608 w 766"/>
                <a:gd name="T35" fmla="*/ 110 h 967"/>
                <a:gd name="T36" fmla="*/ 613 w 766"/>
                <a:gd name="T37" fmla="*/ 76 h 967"/>
                <a:gd name="T38" fmla="*/ 608 w 766"/>
                <a:gd name="T39" fmla="*/ 52 h 967"/>
                <a:gd name="T40" fmla="*/ 598 w 766"/>
                <a:gd name="T41" fmla="*/ 33 h 967"/>
                <a:gd name="T42" fmla="*/ 593 w 766"/>
                <a:gd name="T43" fmla="*/ 24 h 967"/>
                <a:gd name="T44" fmla="*/ 598 w 766"/>
                <a:gd name="T45" fmla="*/ 14 h 967"/>
                <a:gd name="T46" fmla="*/ 613 w 766"/>
                <a:gd name="T47" fmla="*/ 4 h 967"/>
                <a:gd name="T48" fmla="*/ 627 w 766"/>
                <a:gd name="T49" fmla="*/ 0 h 967"/>
                <a:gd name="T50" fmla="*/ 646 w 766"/>
                <a:gd name="T51" fmla="*/ 4 h 967"/>
                <a:gd name="T52" fmla="*/ 670 w 766"/>
                <a:gd name="T53" fmla="*/ 14 h 967"/>
                <a:gd name="T54" fmla="*/ 694 w 766"/>
                <a:gd name="T55" fmla="*/ 33 h 967"/>
                <a:gd name="T56" fmla="*/ 723 w 766"/>
                <a:gd name="T57" fmla="*/ 52 h 967"/>
                <a:gd name="T58" fmla="*/ 742 w 766"/>
                <a:gd name="T59" fmla="*/ 71 h 967"/>
                <a:gd name="T60" fmla="*/ 761 w 766"/>
                <a:gd name="T61" fmla="*/ 95 h 967"/>
                <a:gd name="T62" fmla="*/ 766 w 766"/>
                <a:gd name="T63" fmla="*/ 119 h 967"/>
                <a:gd name="T64" fmla="*/ 752 w 766"/>
                <a:gd name="T65" fmla="*/ 148 h 967"/>
                <a:gd name="T66" fmla="*/ 732 w 766"/>
                <a:gd name="T67" fmla="*/ 191 h 967"/>
                <a:gd name="T68" fmla="*/ 699 w 766"/>
                <a:gd name="T69" fmla="*/ 253 h 967"/>
                <a:gd name="T70" fmla="*/ 627 w 766"/>
                <a:gd name="T71" fmla="*/ 359 h 967"/>
                <a:gd name="T72" fmla="*/ 531 w 766"/>
                <a:gd name="T73" fmla="*/ 488 h 967"/>
                <a:gd name="T74" fmla="*/ 440 w 766"/>
                <a:gd name="T75" fmla="*/ 608 h 967"/>
                <a:gd name="T76" fmla="*/ 344 w 766"/>
                <a:gd name="T77" fmla="*/ 718 h 967"/>
                <a:gd name="T78" fmla="*/ 258 w 766"/>
                <a:gd name="T79" fmla="*/ 795 h 967"/>
                <a:gd name="T80" fmla="*/ 206 w 766"/>
                <a:gd name="T81" fmla="*/ 838 h 967"/>
                <a:gd name="T82" fmla="*/ 158 w 766"/>
                <a:gd name="T83" fmla="*/ 876 h 967"/>
                <a:gd name="T84" fmla="*/ 115 w 766"/>
                <a:gd name="T85" fmla="*/ 914 h 967"/>
                <a:gd name="T86" fmla="*/ 71 w 766"/>
                <a:gd name="T87" fmla="*/ 943 h 967"/>
                <a:gd name="T88" fmla="*/ 43 w 766"/>
                <a:gd name="T89" fmla="*/ 962 h 967"/>
                <a:gd name="T90" fmla="*/ 19 w 766"/>
                <a:gd name="T91" fmla="*/ 967 h 967"/>
                <a:gd name="T92" fmla="*/ 4 w 766"/>
                <a:gd name="T93" fmla="*/ 967 h 967"/>
                <a:gd name="T94" fmla="*/ 4 w 766"/>
                <a:gd name="T95" fmla="*/ 962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66" h="967">
                  <a:moveTo>
                    <a:pt x="4" y="962"/>
                  </a:moveTo>
                  <a:lnTo>
                    <a:pt x="0" y="958"/>
                  </a:lnTo>
                  <a:lnTo>
                    <a:pt x="4" y="953"/>
                  </a:lnTo>
                  <a:lnTo>
                    <a:pt x="4" y="948"/>
                  </a:lnTo>
                  <a:lnTo>
                    <a:pt x="9" y="943"/>
                  </a:lnTo>
                  <a:lnTo>
                    <a:pt x="14" y="938"/>
                  </a:lnTo>
                  <a:lnTo>
                    <a:pt x="19" y="929"/>
                  </a:lnTo>
                  <a:lnTo>
                    <a:pt x="28" y="919"/>
                  </a:lnTo>
                  <a:lnTo>
                    <a:pt x="38" y="905"/>
                  </a:lnTo>
                  <a:lnTo>
                    <a:pt x="47" y="895"/>
                  </a:lnTo>
                  <a:lnTo>
                    <a:pt x="62" y="881"/>
                  </a:lnTo>
                  <a:lnTo>
                    <a:pt x="71" y="867"/>
                  </a:lnTo>
                  <a:lnTo>
                    <a:pt x="86" y="847"/>
                  </a:lnTo>
                  <a:lnTo>
                    <a:pt x="105" y="833"/>
                  </a:lnTo>
                  <a:lnTo>
                    <a:pt x="119" y="814"/>
                  </a:lnTo>
                  <a:lnTo>
                    <a:pt x="138" y="790"/>
                  </a:lnTo>
                  <a:lnTo>
                    <a:pt x="158" y="771"/>
                  </a:lnTo>
                  <a:lnTo>
                    <a:pt x="201" y="728"/>
                  </a:lnTo>
                  <a:lnTo>
                    <a:pt x="239" y="684"/>
                  </a:lnTo>
                  <a:lnTo>
                    <a:pt x="277" y="641"/>
                  </a:lnTo>
                  <a:lnTo>
                    <a:pt x="316" y="598"/>
                  </a:lnTo>
                  <a:lnTo>
                    <a:pt x="349" y="555"/>
                  </a:lnTo>
                  <a:lnTo>
                    <a:pt x="378" y="512"/>
                  </a:lnTo>
                  <a:lnTo>
                    <a:pt x="411" y="474"/>
                  </a:lnTo>
                  <a:lnTo>
                    <a:pt x="440" y="431"/>
                  </a:lnTo>
                  <a:lnTo>
                    <a:pt x="464" y="388"/>
                  </a:lnTo>
                  <a:lnTo>
                    <a:pt x="483" y="349"/>
                  </a:lnTo>
                  <a:lnTo>
                    <a:pt x="507" y="311"/>
                  </a:lnTo>
                  <a:lnTo>
                    <a:pt x="526" y="277"/>
                  </a:lnTo>
                  <a:lnTo>
                    <a:pt x="541" y="244"/>
                  </a:lnTo>
                  <a:lnTo>
                    <a:pt x="560" y="215"/>
                  </a:lnTo>
                  <a:lnTo>
                    <a:pt x="574" y="191"/>
                  </a:lnTo>
                  <a:lnTo>
                    <a:pt x="584" y="167"/>
                  </a:lnTo>
                  <a:lnTo>
                    <a:pt x="593" y="148"/>
                  </a:lnTo>
                  <a:lnTo>
                    <a:pt x="603" y="124"/>
                  </a:lnTo>
                  <a:lnTo>
                    <a:pt x="608" y="110"/>
                  </a:lnTo>
                  <a:lnTo>
                    <a:pt x="608" y="91"/>
                  </a:lnTo>
                  <a:lnTo>
                    <a:pt x="613" y="76"/>
                  </a:lnTo>
                  <a:lnTo>
                    <a:pt x="613" y="62"/>
                  </a:lnTo>
                  <a:lnTo>
                    <a:pt x="608" y="52"/>
                  </a:lnTo>
                  <a:lnTo>
                    <a:pt x="603" y="43"/>
                  </a:lnTo>
                  <a:lnTo>
                    <a:pt x="598" y="33"/>
                  </a:lnTo>
                  <a:lnTo>
                    <a:pt x="593" y="28"/>
                  </a:lnTo>
                  <a:lnTo>
                    <a:pt x="593" y="24"/>
                  </a:lnTo>
                  <a:lnTo>
                    <a:pt x="593" y="19"/>
                  </a:lnTo>
                  <a:lnTo>
                    <a:pt x="598" y="14"/>
                  </a:lnTo>
                  <a:lnTo>
                    <a:pt x="603" y="9"/>
                  </a:lnTo>
                  <a:lnTo>
                    <a:pt x="613" y="4"/>
                  </a:lnTo>
                  <a:lnTo>
                    <a:pt x="617" y="4"/>
                  </a:lnTo>
                  <a:lnTo>
                    <a:pt x="627" y="0"/>
                  </a:lnTo>
                  <a:lnTo>
                    <a:pt x="637" y="0"/>
                  </a:lnTo>
                  <a:lnTo>
                    <a:pt x="646" y="4"/>
                  </a:lnTo>
                  <a:lnTo>
                    <a:pt x="656" y="9"/>
                  </a:lnTo>
                  <a:lnTo>
                    <a:pt x="670" y="14"/>
                  </a:lnTo>
                  <a:lnTo>
                    <a:pt x="680" y="24"/>
                  </a:lnTo>
                  <a:lnTo>
                    <a:pt x="694" y="33"/>
                  </a:lnTo>
                  <a:lnTo>
                    <a:pt x="708" y="43"/>
                  </a:lnTo>
                  <a:lnTo>
                    <a:pt x="723" y="52"/>
                  </a:lnTo>
                  <a:lnTo>
                    <a:pt x="732" y="62"/>
                  </a:lnTo>
                  <a:lnTo>
                    <a:pt x="742" y="71"/>
                  </a:lnTo>
                  <a:lnTo>
                    <a:pt x="747" y="76"/>
                  </a:lnTo>
                  <a:lnTo>
                    <a:pt x="761" y="95"/>
                  </a:lnTo>
                  <a:lnTo>
                    <a:pt x="766" y="115"/>
                  </a:lnTo>
                  <a:lnTo>
                    <a:pt x="766" y="119"/>
                  </a:lnTo>
                  <a:lnTo>
                    <a:pt x="761" y="134"/>
                  </a:lnTo>
                  <a:lnTo>
                    <a:pt x="752" y="148"/>
                  </a:lnTo>
                  <a:lnTo>
                    <a:pt x="742" y="167"/>
                  </a:lnTo>
                  <a:lnTo>
                    <a:pt x="732" y="191"/>
                  </a:lnTo>
                  <a:lnTo>
                    <a:pt x="713" y="220"/>
                  </a:lnTo>
                  <a:lnTo>
                    <a:pt x="699" y="253"/>
                  </a:lnTo>
                  <a:lnTo>
                    <a:pt x="675" y="287"/>
                  </a:lnTo>
                  <a:lnTo>
                    <a:pt x="627" y="359"/>
                  </a:lnTo>
                  <a:lnTo>
                    <a:pt x="579" y="426"/>
                  </a:lnTo>
                  <a:lnTo>
                    <a:pt x="531" y="488"/>
                  </a:lnTo>
                  <a:lnTo>
                    <a:pt x="488" y="550"/>
                  </a:lnTo>
                  <a:lnTo>
                    <a:pt x="440" y="608"/>
                  </a:lnTo>
                  <a:lnTo>
                    <a:pt x="397" y="665"/>
                  </a:lnTo>
                  <a:lnTo>
                    <a:pt x="344" y="718"/>
                  </a:lnTo>
                  <a:lnTo>
                    <a:pt x="292" y="771"/>
                  </a:lnTo>
                  <a:lnTo>
                    <a:pt x="258" y="795"/>
                  </a:lnTo>
                  <a:lnTo>
                    <a:pt x="234" y="819"/>
                  </a:lnTo>
                  <a:lnTo>
                    <a:pt x="206" y="838"/>
                  </a:lnTo>
                  <a:lnTo>
                    <a:pt x="182" y="857"/>
                  </a:lnTo>
                  <a:lnTo>
                    <a:pt x="158" y="876"/>
                  </a:lnTo>
                  <a:lnTo>
                    <a:pt x="138" y="895"/>
                  </a:lnTo>
                  <a:lnTo>
                    <a:pt x="115" y="914"/>
                  </a:lnTo>
                  <a:lnTo>
                    <a:pt x="91" y="929"/>
                  </a:lnTo>
                  <a:lnTo>
                    <a:pt x="71" y="943"/>
                  </a:lnTo>
                  <a:lnTo>
                    <a:pt x="57" y="953"/>
                  </a:lnTo>
                  <a:lnTo>
                    <a:pt x="43" y="962"/>
                  </a:lnTo>
                  <a:lnTo>
                    <a:pt x="28" y="967"/>
                  </a:lnTo>
                  <a:lnTo>
                    <a:pt x="19" y="967"/>
                  </a:lnTo>
                  <a:lnTo>
                    <a:pt x="14" y="967"/>
                  </a:lnTo>
                  <a:lnTo>
                    <a:pt x="4" y="967"/>
                  </a:lnTo>
                  <a:lnTo>
                    <a:pt x="4" y="962"/>
                  </a:lnTo>
                  <a:lnTo>
                    <a:pt x="4" y="962"/>
                  </a:lnTo>
                </a:path>
              </a:pathLst>
            </a:custGeom>
            <a:solidFill>
              <a:srgbClr val="FF0000"/>
            </a:solidFill>
            <a:ln w="889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4" name="Freeform 60"/>
            <p:cNvSpPr>
              <a:spLocks/>
            </p:cNvSpPr>
            <p:nvPr/>
          </p:nvSpPr>
          <p:spPr bwMode="auto">
            <a:xfrm>
              <a:off x="3960" y="3000"/>
              <a:ext cx="139" cy="1159"/>
            </a:xfrm>
            <a:custGeom>
              <a:avLst/>
              <a:gdLst>
                <a:gd name="T0" fmla="*/ 38 w 139"/>
                <a:gd name="T1" fmla="*/ 1092 h 1159"/>
                <a:gd name="T2" fmla="*/ 19 w 139"/>
                <a:gd name="T3" fmla="*/ 1059 h 1159"/>
                <a:gd name="T4" fmla="*/ 5 w 139"/>
                <a:gd name="T5" fmla="*/ 1020 h 1159"/>
                <a:gd name="T6" fmla="*/ 0 w 139"/>
                <a:gd name="T7" fmla="*/ 1001 h 1159"/>
                <a:gd name="T8" fmla="*/ 5 w 139"/>
                <a:gd name="T9" fmla="*/ 972 h 1159"/>
                <a:gd name="T10" fmla="*/ 9 w 139"/>
                <a:gd name="T11" fmla="*/ 934 h 1159"/>
                <a:gd name="T12" fmla="*/ 14 w 139"/>
                <a:gd name="T13" fmla="*/ 886 h 1159"/>
                <a:gd name="T14" fmla="*/ 19 w 139"/>
                <a:gd name="T15" fmla="*/ 857 h 1159"/>
                <a:gd name="T16" fmla="*/ 19 w 139"/>
                <a:gd name="T17" fmla="*/ 824 h 1159"/>
                <a:gd name="T18" fmla="*/ 24 w 139"/>
                <a:gd name="T19" fmla="*/ 781 h 1159"/>
                <a:gd name="T20" fmla="*/ 24 w 139"/>
                <a:gd name="T21" fmla="*/ 733 h 1159"/>
                <a:gd name="T22" fmla="*/ 28 w 139"/>
                <a:gd name="T23" fmla="*/ 680 h 1159"/>
                <a:gd name="T24" fmla="*/ 33 w 139"/>
                <a:gd name="T25" fmla="*/ 623 h 1159"/>
                <a:gd name="T26" fmla="*/ 33 w 139"/>
                <a:gd name="T27" fmla="*/ 556 h 1159"/>
                <a:gd name="T28" fmla="*/ 38 w 139"/>
                <a:gd name="T29" fmla="*/ 484 h 1159"/>
                <a:gd name="T30" fmla="*/ 38 w 139"/>
                <a:gd name="T31" fmla="*/ 340 h 1159"/>
                <a:gd name="T32" fmla="*/ 33 w 139"/>
                <a:gd name="T33" fmla="*/ 211 h 1159"/>
                <a:gd name="T34" fmla="*/ 19 w 139"/>
                <a:gd name="T35" fmla="*/ 101 h 1159"/>
                <a:gd name="T36" fmla="*/ 5 w 139"/>
                <a:gd name="T37" fmla="*/ 0 h 1159"/>
                <a:gd name="T38" fmla="*/ 48 w 139"/>
                <a:gd name="T39" fmla="*/ 34 h 1159"/>
                <a:gd name="T40" fmla="*/ 86 w 139"/>
                <a:gd name="T41" fmla="*/ 62 h 1159"/>
                <a:gd name="T42" fmla="*/ 110 w 139"/>
                <a:gd name="T43" fmla="*/ 86 h 1159"/>
                <a:gd name="T44" fmla="*/ 119 w 139"/>
                <a:gd name="T45" fmla="*/ 105 h 1159"/>
                <a:gd name="T46" fmla="*/ 124 w 139"/>
                <a:gd name="T47" fmla="*/ 115 h 1159"/>
                <a:gd name="T48" fmla="*/ 124 w 139"/>
                <a:gd name="T49" fmla="*/ 139 h 1159"/>
                <a:gd name="T50" fmla="*/ 129 w 139"/>
                <a:gd name="T51" fmla="*/ 168 h 1159"/>
                <a:gd name="T52" fmla="*/ 134 w 139"/>
                <a:gd name="T53" fmla="*/ 206 h 1159"/>
                <a:gd name="T54" fmla="*/ 134 w 139"/>
                <a:gd name="T55" fmla="*/ 254 h 1159"/>
                <a:gd name="T56" fmla="*/ 134 w 139"/>
                <a:gd name="T57" fmla="*/ 311 h 1159"/>
                <a:gd name="T58" fmla="*/ 139 w 139"/>
                <a:gd name="T59" fmla="*/ 378 h 1159"/>
                <a:gd name="T60" fmla="*/ 139 w 139"/>
                <a:gd name="T61" fmla="*/ 450 h 1159"/>
                <a:gd name="T62" fmla="*/ 134 w 139"/>
                <a:gd name="T63" fmla="*/ 604 h 1159"/>
                <a:gd name="T64" fmla="*/ 129 w 139"/>
                <a:gd name="T65" fmla="*/ 738 h 1159"/>
                <a:gd name="T66" fmla="*/ 124 w 139"/>
                <a:gd name="T67" fmla="*/ 862 h 1159"/>
                <a:gd name="T68" fmla="*/ 119 w 139"/>
                <a:gd name="T69" fmla="*/ 968 h 1159"/>
                <a:gd name="T70" fmla="*/ 119 w 139"/>
                <a:gd name="T71" fmla="*/ 1011 h 1159"/>
                <a:gd name="T72" fmla="*/ 115 w 139"/>
                <a:gd name="T73" fmla="*/ 1049 h 1159"/>
                <a:gd name="T74" fmla="*/ 110 w 139"/>
                <a:gd name="T75" fmla="*/ 1082 h 1159"/>
                <a:gd name="T76" fmla="*/ 110 w 139"/>
                <a:gd name="T77" fmla="*/ 1111 h 1159"/>
                <a:gd name="T78" fmla="*/ 105 w 139"/>
                <a:gd name="T79" fmla="*/ 1130 h 1159"/>
                <a:gd name="T80" fmla="*/ 100 w 139"/>
                <a:gd name="T81" fmla="*/ 1145 h 1159"/>
                <a:gd name="T82" fmla="*/ 100 w 139"/>
                <a:gd name="T83" fmla="*/ 1154 h 1159"/>
                <a:gd name="T84" fmla="*/ 96 w 139"/>
                <a:gd name="T85" fmla="*/ 1159 h 1159"/>
                <a:gd name="T86" fmla="*/ 86 w 139"/>
                <a:gd name="T87" fmla="*/ 1154 h 1159"/>
                <a:gd name="T88" fmla="*/ 76 w 139"/>
                <a:gd name="T89" fmla="*/ 1145 h 1159"/>
                <a:gd name="T90" fmla="*/ 62 w 139"/>
                <a:gd name="T91" fmla="*/ 1126 h 1159"/>
                <a:gd name="T92" fmla="*/ 48 w 139"/>
                <a:gd name="T93" fmla="*/ 1102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9" h="1159">
                  <a:moveTo>
                    <a:pt x="48" y="1102"/>
                  </a:moveTo>
                  <a:lnTo>
                    <a:pt x="38" y="1092"/>
                  </a:lnTo>
                  <a:lnTo>
                    <a:pt x="28" y="1078"/>
                  </a:lnTo>
                  <a:lnTo>
                    <a:pt x="19" y="1059"/>
                  </a:lnTo>
                  <a:lnTo>
                    <a:pt x="9" y="1039"/>
                  </a:lnTo>
                  <a:lnTo>
                    <a:pt x="5" y="1020"/>
                  </a:lnTo>
                  <a:lnTo>
                    <a:pt x="5" y="1011"/>
                  </a:lnTo>
                  <a:lnTo>
                    <a:pt x="0" y="1001"/>
                  </a:lnTo>
                  <a:lnTo>
                    <a:pt x="0" y="987"/>
                  </a:lnTo>
                  <a:lnTo>
                    <a:pt x="5" y="972"/>
                  </a:lnTo>
                  <a:lnTo>
                    <a:pt x="5" y="953"/>
                  </a:lnTo>
                  <a:lnTo>
                    <a:pt x="9" y="934"/>
                  </a:lnTo>
                  <a:lnTo>
                    <a:pt x="9" y="915"/>
                  </a:lnTo>
                  <a:lnTo>
                    <a:pt x="14" y="886"/>
                  </a:lnTo>
                  <a:lnTo>
                    <a:pt x="14" y="872"/>
                  </a:lnTo>
                  <a:lnTo>
                    <a:pt x="19" y="857"/>
                  </a:lnTo>
                  <a:lnTo>
                    <a:pt x="19" y="843"/>
                  </a:lnTo>
                  <a:lnTo>
                    <a:pt x="19" y="824"/>
                  </a:lnTo>
                  <a:lnTo>
                    <a:pt x="19" y="805"/>
                  </a:lnTo>
                  <a:lnTo>
                    <a:pt x="24" y="781"/>
                  </a:lnTo>
                  <a:lnTo>
                    <a:pt x="24" y="757"/>
                  </a:lnTo>
                  <a:lnTo>
                    <a:pt x="24" y="733"/>
                  </a:lnTo>
                  <a:lnTo>
                    <a:pt x="28" y="709"/>
                  </a:lnTo>
                  <a:lnTo>
                    <a:pt x="28" y="680"/>
                  </a:lnTo>
                  <a:lnTo>
                    <a:pt x="28" y="651"/>
                  </a:lnTo>
                  <a:lnTo>
                    <a:pt x="33" y="623"/>
                  </a:lnTo>
                  <a:lnTo>
                    <a:pt x="33" y="589"/>
                  </a:lnTo>
                  <a:lnTo>
                    <a:pt x="33" y="556"/>
                  </a:lnTo>
                  <a:lnTo>
                    <a:pt x="38" y="522"/>
                  </a:lnTo>
                  <a:lnTo>
                    <a:pt x="38" y="484"/>
                  </a:lnTo>
                  <a:lnTo>
                    <a:pt x="38" y="412"/>
                  </a:lnTo>
                  <a:lnTo>
                    <a:pt x="38" y="340"/>
                  </a:lnTo>
                  <a:lnTo>
                    <a:pt x="33" y="278"/>
                  </a:lnTo>
                  <a:lnTo>
                    <a:pt x="33" y="211"/>
                  </a:lnTo>
                  <a:lnTo>
                    <a:pt x="28" y="153"/>
                  </a:lnTo>
                  <a:lnTo>
                    <a:pt x="19" y="101"/>
                  </a:lnTo>
                  <a:lnTo>
                    <a:pt x="14" y="48"/>
                  </a:lnTo>
                  <a:lnTo>
                    <a:pt x="5" y="0"/>
                  </a:lnTo>
                  <a:lnTo>
                    <a:pt x="28" y="19"/>
                  </a:lnTo>
                  <a:lnTo>
                    <a:pt x="48" y="34"/>
                  </a:lnTo>
                  <a:lnTo>
                    <a:pt x="67" y="48"/>
                  </a:lnTo>
                  <a:lnTo>
                    <a:pt x="86" y="62"/>
                  </a:lnTo>
                  <a:lnTo>
                    <a:pt x="96" y="72"/>
                  </a:lnTo>
                  <a:lnTo>
                    <a:pt x="110" y="86"/>
                  </a:lnTo>
                  <a:lnTo>
                    <a:pt x="115" y="96"/>
                  </a:lnTo>
                  <a:lnTo>
                    <a:pt x="119" y="105"/>
                  </a:lnTo>
                  <a:lnTo>
                    <a:pt x="124" y="110"/>
                  </a:lnTo>
                  <a:lnTo>
                    <a:pt x="124" y="115"/>
                  </a:lnTo>
                  <a:lnTo>
                    <a:pt x="124" y="125"/>
                  </a:lnTo>
                  <a:lnTo>
                    <a:pt x="124" y="139"/>
                  </a:lnTo>
                  <a:lnTo>
                    <a:pt x="129" y="153"/>
                  </a:lnTo>
                  <a:lnTo>
                    <a:pt x="129" y="168"/>
                  </a:lnTo>
                  <a:lnTo>
                    <a:pt x="129" y="187"/>
                  </a:lnTo>
                  <a:lnTo>
                    <a:pt x="134" y="206"/>
                  </a:lnTo>
                  <a:lnTo>
                    <a:pt x="134" y="230"/>
                  </a:lnTo>
                  <a:lnTo>
                    <a:pt x="134" y="254"/>
                  </a:lnTo>
                  <a:lnTo>
                    <a:pt x="134" y="283"/>
                  </a:lnTo>
                  <a:lnTo>
                    <a:pt x="134" y="311"/>
                  </a:lnTo>
                  <a:lnTo>
                    <a:pt x="134" y="345"/>
                  </a:lnTo>
                  <a:lnTo>
                    <a:pt x="139" y="378"/>
                  </a:lnTo>
                  <a:lnTo>
                    <a:pt x="139" y="412"/>
                  </a:lnTo>
                  <a:lnTo>
                    <a:pt x="139" y="450"/>
                  </a:lnTo>
                  <a:lnTo>
                    <a:pt x="134" y="532"/>
                  </a:lnTo>
                  <a:lnTo>
                    <a:pt x="134" y="604"/>
                  </a:lnTo>
                  <a:lnTo>
                    <a:pt x="129" y="675"/>
                  </a:lnTo>
                  <a:lnTo>
                    <a:pt x="129" y="738"/>
                  </a:lnTo>
                  <a:lnTo>
                    <a:pt x="129" y="800"/>
                  </a:lnTo>
                  <a:lnTo>
                    <a:pt x="124" y="862"/>
                  </a:lnTo>
                  <a:lnTo>
                    <a:pt x="124" y="915"/>
                  </a:lnTo>
                  <a:lnTo>
                    <a:pt x="119" y="968"/>
                  </a:lnTo>
                  <a:lnTo>
                    <a:pt x="119" y="991"/>
                  </a:lnTo>
                  <a:lnTo>
                    <a:pt x="119" y="1011"/>
                  </a:lnTo>
                  <a:lnTo>
                    <a:pt x="115" y="1030"/>
                  </a:lnTo>
                  <a:lnTo>
                    <a:pt x="115" y="1049"/>
                  </a:lnTo>
                  <a:lnTo>
                    <a:pt x="115" y="1068"/>
                  </a:lnTo>
                  <a:lnTo>
                    <a:pt x="110" y="1082"/>
                  </a:lnTo>
                  <a:lnTo>
                    <a:pt x="110" y="1097"/>
                  </a:lnTo>
                  <a:lnTo>
                    <a:pt x="110" y="1111"/>
                  </a:lnTo>
                  <a:lnTo>
                    <a:pt x="105" y="1121"/>
                  </a:lnTo>
                  <a:lnTo>
                    <a:pt x="105" y="1130"/>
                  </a:lnTo>
                  <a:lnTo>
                    <a:pt x="105" y="1140"/>
                  </a:lnTo>
                  <a:lnTo>
                    <a:pt x="100" y="1145"/>
                  </a:lnTo>
                  <a:lnTo>
                    <a:pt x="100" y="1150"/>
                  </a:lnTo>
                  <a:lnTo>
                    <a:pt x="100" y="1154"/>
                  </a:lnTo>
                  <a:lnTo>
                    <a:pt x="96" y="1154"/>
                  </a:lnTo>
                  <a:lnTo>
                    <a:pt x="96" y="1159"/>
                  </a:lnTo>
                  <a:lnTo>
                    <a:pt x="91" y="1154"/>
                  </a:lnTo>
                  <a:lnTo>
                    <a:pt x="86" y="1154"/>
                  </a:lnTo>
                  <a:lnTo>
                    <a:pt x="81" y="1150"/>
                  </a:lnTo>
                  <a:lnTo>
                    <a:pt x="76" y="1145"/>
                  </a:lnTo>
                  <a:lnTo>
                    <a:pt x="72" y="1135"/>
                  </a:lnTo>
                  <a:lnTo>
                    <a:pt x="62" y="1126"/>
                  </a:lnTo>
                  <a:lnTo>
                    <a:pt x="57" y="1116"/>
                  </a:lnTo>
                  <a:lnTo>
                    <a:pt x="48" y="1102"/>
                  </a:lnTo>
                  <a:lnTo>
                    <a:pt x="48" y="1102"/>
                  </a:lnTo>
                </a:path>
              </a:pathLst>
            </a:custGeom>
            <a:solidFill>
              <a:srgbClr val="FF0000"/>
            </a:solidFill>
            <a:ln w="889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45" name="Text Box 61"/>
          <p:cNvSpPr txBox="1">
            <a:spLocks noChangeArrowheads="1"/>
          </p:cNvSpPr>
          <p:nvPr/>
        </p:nvSpPr>
        <p:spPr bwMode="auto">
          <a:xfrm>
            <a:off x="5472113" y="3571875"/>
            <a:ext cx="367188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cs typeface="宋体" pitchFamily="2" charset="-122"/>
              </a:rPr>
              <a:t>偏旁表义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0" grpId="0" animBg="1"/>
      <p:bldP spid="16416" grpId="0"/>
      <p:bldP spid="164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50825" y="1628775"/>
            <a:ext cx="8713788" cy="255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5400" b="0"/>
              <a:t>    </a:t>
            </a:r>
            <a:r>
              <a:rPr lang="zh-CN" altLang="en-US" sz="5400">
                <a:solidFill>
                  <a:srgbClr val="FF0000"/>
                </a:solidFill>
              </a:rPr>
              <a:t>昨</a:t>
            </a:r>
            <a:r>
              <a:rPr lang="zh-CN" altLang="en-US" sz="5400"/>
              <a:t>天，老师布置了一项</a:t>
            </a:r>
            <a:r>
              <a:rPr lang="zh-CN" altLang="en-US" sz="5400">
                <a:solidFill>
                  <a:srgbClr val="FF0000"/>
                </a:solidFill>
              </a:rPr>
              <a:t>作</a:t>
            </a:r>
            <a:r>
              <a:rPr lang="zh-CN" altLang="en-US" sz="5400"/>
              <a:t>业：去大自然里找春天，把春天带到学校来。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5435600" y="476250"/>
            <a:ext cx="251936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5400" b="0">
                <a:solidFill>
                  <a:srgbClr val="FF0000"/>
                </a:solidFill>
                <a:cs typeface="宋体" pitchFamily="2" charset="-122"/>
              </a:rPr>
              <a:t>细细的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395288" y="498475"/>
            <a:ext cx="230346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5400" b="0">
                <a:solidFill>
                  <a:srgbClr val="FF0000"/>
                </a:solidFill>
                <a:cs typeface="宋体" pitchFamily="2" charset="-122"/>
              </a:rPr>
              <a:t>红红的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2987675" y="-171450"/>
            <a:ext cx="2376488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400" b="0">
                <a:cs typeface="宋体" pitchFamily="2" charset="-122"/>
              </a:rPr>
              <a:t>nèn         </a:t>
            </a:r>
            <a:r>
              <a:rPr lang="zh-CN" altLang="en-US" sz="5400" b="0">
                <a:solidFill>
                  <a:srgbClr val="FF0000"/>
                </a:solidFill>
                <a:cs typeface="宋体" pitchFamily="2" charset="-122"/>
              </a:rPr>
              <a:t>嫩嫩的</a:t>
            </a:r>
            <a:endParaRPr lang="zh-CN" altLang="en-US" sz="4400" b="0">
              <a:cs typeface="宋体" pitchFamily="2" charset="-122"/>
            </a:endParaRP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7416800" y="0"/>
            <a:ext cx="172720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AA4C9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cs typeface="宋体" pitchFamily="2" charset="-122"/>
              </a:rPr>
              <a:t>发丝</a:t>
            </a:r>
          </a:p>
          <a:p>
            <a:pPr>
              <a:spcBef>
                <a:spcPct val="50000"/>
              </a:spcBef>
            </a:pPr>
            <a:r>
              <a:rPr lang="zh-CN" altLang="en-US">
                <a:cs typeface="宋体" pitchFamily="2" charset="-122"/>
              </a:rPr>
              <a:t>雨丝</a:t>
            </a:r>
          </a:p>
        </p:txBody>
      </p:sp>
      <p:pic>
        <p:nvPicPr>
          <p:cNvPr id="3091" name="Picture 19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8313" y="1341438"/>
            <a:ext cx="3382962" cy="23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755650" y="3644900"/>
            <a:ext cx="2735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红 红 的 桃 花</a:t>
            </a:r>
          </a:p>
        </p:txBody>
      </p:sp>
      <p:pic>
        <p:nvPicPr>
          <p:cNvPr id="3093" name="Picture 21" descr="u=3853055388,1067114692&amp;gp=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8313" y="4292600"/>
            <a:ext cx="3384550" cy="23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539750" y="4437063"/>
            <a:ext cx="316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嫩 嫩 的 桑 叶 </a:t>
            </a:r>
          </a:p>
        </p:txBody>
      </p:sp>
      <p:pic>
        <p:nvPicPr>
          <p:cNvPr id="3095" name="Picture 23" descr="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205038"/>
            <a:ext cx="3457575" cy="244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5867400" y="4581525"/>
            <a:ext cx="287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细 细 的 柳 枝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2987675" y="498475"/>
            <a:ext cx="237648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5400" b="0">
                <a:solidFill>
                  <a:srgbClr val="FF0000"/>
                </a:solidFill>
                <a:cs typeface="宋体" pitchFamily="2" charset="-122"/>
              </a:rPr>
              <a:t>嫩嫩的</a:t>
            </a:r>
            <a:endParaRPr lang="zh-CN" altLang="en-US" sz="4400" b="0"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" grpId="0"/>
      <p:bldP spid="3081" grpId="0"/>
      <p:bldP spid="3083" grpId="0"/>
      <p:bldP spid="3092" grpId="0"/>
      <p:bldP spid="3094" grpId="0"/>
      <p:bldP spid="3096" grpId="0"/>
      <p:bldP spid="30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79388" y="1557338"/>
            <a:ext cx="8713787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5400" dirty="0"/>
              <a:t>       </a:t>
            </a:r>
            <a:r>
              <a:rPr lang="zh-CN" altLang="en-US" sz="5400" dirty="0"/>
              <a:t>今天，小朋友们有的带来了</a:t>
            </a:r>
            <a:r>
              <a:rPr lang="zh-CN" altLang="en-US" sz="5400" dirty="0">
                <a:solidFill>
                  <a:srgbClr val="FF0000"/>
                </a:solidFill>
              </a:rPr>
              <a:t>红红的</a:t>
            </a:r>
            <a:r>
              <a:rPr lang="zh-CN" altLang="en-US" sz="5400" dirty="0"/>
              <a:t>桃花，有的带来了</a:t>
            </a:r>
            <a:r>
              <a:rPr lang="zh-CN" altLang="en-US" sz="5400" dirty="0">
                <a:solidFill>
                  <a:srgbClr val="FF0000"/>
                </a:solidFill>
              </a:rPr>
              <a:t>嫩嫩的</a:t>
            </a:r>
            <a:r>
              <a:rPr lang="zh-CN" altLang="en-US" sz="5400" dirty="0"/>
              <a:t>桑叶，有的带来了</a:t>
            </a:r>
            <a:r>
              <a:rPr lang="zh-CN" altLang="en-US" sz="5400" dirty="0">
                <a:solidFill>
                  <a:srgbClr val="FF0000"/>
                </a:solidFill>
              </a:rPr>
              <a:t>细细的</a:t>
            </a:r>
            <a:r>
              <a:rPr lang="zh-CN" altLang="en-US" sz="5400" dirty="0"/>
              <a:t>柳枝。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79388" y="692150"/>
            <a:ext cx="8713787" cy="2446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400" dirty="0"/>
              <a:t>    </a:t>
            </a:r>
            <a:r>
              <a:rPr lang="zh-CN" altLang="en-US" sz="4400" dirty="0"/>
              <a:t>小健问小丽：“你的作业呢？”</a:t>
            </a:r>
          </a:p>
          <a:p>
            <a:pPr algn="l">
              <a:spcBef>
                <a:spcPct val="50000"/>
              </a:spcBef>
            </a:pPr>
            <a:r>
              <a:rPr lang="zh-CN" altLang="en-US" sz="4400" dirty="0"/>
              <a:t>    小丽从课桌里拿出一幅画说：“这就是。”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258888" y="3644900"/>
            <a:ext cx="691197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400" dirty="0" err="1">
                <a:latin typeface="DotumChe" pitchFamily="49" charset="-127"/>
                <a:ea typeface="DotumChe" pitchFamily="49" charset="-127"/>
                <a:cs typeface="Times New Roman" pitchFamily="18" charset="0"/>
              </a:rPr>
              <a:t>k</a:t>
            </a:r>
            <a:r>
              <a:rPr lang="en-US" altLang="zh-CN" sz="4400" dirty="0" err="1">
                <a:latin typeface="Arial"/>
                <a:ea typeface="DotumChe" pitchFamily="49" charset="-127"/>
                <a:cs typeface="Times New Roman" pitchFamily="18" charset="0"/>
              </a:rPr>
              <a:t>è</a:t>
            </a:r>
            <a:r>
              <a:rPr lang="en-US" altLang="zh-CN" sz="4400" dirty="0">
                <a:latin typeface="宋体" pitchFamily="2" charset="-122"/>
                <a:ea typeface="DotumChe" pitchFamily="49" charset="-127"/>
                <a:cs typeface="Times New Roman" pitchFamily="18" charset="0"/>
              </a:rPr>
              <a:t> </a:t>
            </a:r>
            <a:r>
              <a:rPr lang="en-US" altLang="zh-CN" sz="4400" dirty="0" err="1">
                <a:latin typeface="宋体" pitchFamily="2" charset="-122"/>
                <a:ea typeface="DotumChe" pitchFamily="49" charset="-127"/>
                <a:cs typeface="Times New Roman" pitchFamily="18" charset="0"/>
              </a:rPr>
              <a:t>zhuō</a:t>
            </a:r>
            <a:r>
              <a:rPr lang="en-US" altLang="zh-CN" sz="4400" dirty="0">
                <a:latin typeface="宋体" pitchFamily="2" charset="-122"/>
                <a:ea typeface="DotumChe" pitchFamily="49" charset="-127"/>
                <a:cs typeface="Times New Roman" pitchFamily="18" charset="0"/>
              </a:rPr>
              <a:t> </a:t>
            </a:r>
            <a:r>
              <a:rPr lang="en-US" altLang="zh-CN" sz="4400" dirty="0">
                <a:latin typeface="DotumChe" pitchFamily="49" charset="-127"/>
                <a:ea typeface="DotumChe" pitchFamily="49" charset="-127"/>
                <a:cs typeface="Times New Roman" pitchFamily="18" charset="0"/>
              </a:rPr>
              <a:t>l</a:t>
            </a:r>
            <a:r>
              <a:rPr lang="en-US" altLang="zh-CN" dirty="0">
                <a:latin typeface="DotumChe" pitchFamily="49" charset="-127"/>
                <a:ea typeface="DotumChe" pitchFamily="49" charset="-127"/>
                <a:cs typeface="宋体" pitchFamily="2" charset="-122"/>
              </a:rPr>
              <a:t>i</a:t>
            </a:r>
            <a:r>
              <a:rPr lang="en-US" altLang="zh-CN" sz="4400" dirty="0">
                <a:latin typeface="宋体" pitchFamily="2" charset="-122"/>
                <a:ea typeface="DotumChe" pitchFamily="49" charset="-127"/>
                <a:cs typeface="Times New Roman" pitchFamily="18" charset="0"/>
              </a:rPr>
              <a:t>   </a:t>
            </a:r>
            <a:r>
              <a:rPr lang="en-US" altLang="zh-CN" sz="4400" dirty="0" err="1">
                <a:latin typeface="宋体" pitchFamily="2" charset="-122"/>
                <a:ea typeface="DotumChe" pitchFamily="49" charset="-127"/>
                <a:cs typeface="Times New Roman" pitchFamily="18" charset="0"/>
              </a:rPr>
              <a:t>y</a:t>
            </a:r>
            <a:r>
              <a:rPr lang="en-US" altLang="zh-CN" sz="4400" dirty="0" err="1">
                <a:latin typeface="Arial"/>
                <a:ea typeface="DotumChe" pitchFamily="49" charset="-127"/>
                <a:cs typeface="Times New Roman" pitchFamily="18" charset="0"/>
              </a:rPr>
              <a:t>ì</a:t>
            </a:r>
            <a:r>
              <a:rPr lang="en-US" altLang="zh-CN" sz="4400" dirty="0">
                <a:latin typeface="宋体" pitchFamily="2" charset="-122"/>
                <a:ea typeface="DotumChe" pitchFamily="49" charset="-127"/>
                <a:cs typeface="Times New Roman" pitchFamily="18" charset="0"/>
              </a:rPr>
              <a:t>  </a:t>
            </a:r>
            <a:r>
              <a:rPr lang="en-US" altLang="zh-CN" sz="4400" dirty="0" err="1">
                <a:latin typeface="宋体" pitchFamily="2" charset="-122"/>
                <a:ea typeface="DotumChe" pitchFamily="49" charset="-127"/>
                <a:cs typeface="Times New Roman" pitchFamily="18" charset="0"/>
              </a:rPr>
              <a:t>f</a:t>
            </a:r>
            <a:r>
              <a:rPr lang="en-US" altLang="zh-CN" sz="4400" dirty="0" err="1">
                <a:latin typeface="Arial"/>
                <a:ea typeface="DotumChe" pitchFamily="49" charset="-127"/>
                <a:cs typeface="Times New Roman" pitchFamily="18" charset="0"/>
              </a:rPr>
              <a:t>ú</a:t>
            </a:r>
            <a:r>
              <a:rPr lang="en-US" altLang="zh-CN" sz="4400" dirty="0">
                <a:latin typeface="宋体" pitchFamily="2" charset="-122"/>
                <a:ea typeface="DotumChe" pitchFamily="49" charset="-127"/>
                <a:cs typeface="Times New Roman" pitchFamily="18" charset="0"/>
              </a:rPr>
              <a:t> </a:t>
            </a:r>
            <a:r>
              <a:rPr lang="en-US" altLang="zh-CN" sz="4400" dirty="0" err="1">
                <a:latin typeface="宋体" pitchFamily="2" charset="-122"/>
                <a:ea typeface="DotumChe" pitchFamily="49" charset="-127"/>
                <a:cs typeface="Times New Roman" pitchFamily="18" charset="0"/>
              </a:rPr>
              <a:t>hu</a:t>
            </a:r>
            <a:r>
              <a:rPr lang="en-US" altLang="zh-CN" sz="4400" dirty="0" err="1">
                <a:latin typeface="DotumChe"/>
                <a:ea typeface="DotumChe" pitchFamily="49" charset="-127"/>
                <a:cs typeface="Times New Roman" pitchFamily="18" charset="0"/>
              </a:rPr>
              <a:t>à</a:t>
            </a:r>
            <a:r>
              <a:rPr lang="en-US" altLang="zh-CN" sz="4400" dirty="0">
                <a:solidFill>
                  <a:srgbClr val="FF0000"/>
                </a:solidFill>
                <a:latin typeface="DokChampa" pitchFamily="34" charset="-34"/>
                <a:ea typeface="DotumChe" pitchFamily="49" charset="-127"/>
                <a:cs typeface="Times New Roman" pitchFamily="18" charset="0"/>
              </a:rPr>
              <a:t> </a:t>
            </a:r>
          </a:p>
          <a:p>
            <a:pPr algn="l">
              <a:spcBef>
                <a:spcPct val="50000"/>
              </a:spcBef>
            </a:pPr>
            <a:r>
              <a:rPr lang="zh-CN" altLang="en-US" sz="5400" dirty="0">
                <a:solidFill>
                  <a:srgbClr val="FF0000"/>
                </a:solidFill>
                <a:latin typeface="楷体_GB2312" pitchFamily="49" charset="-122"/>
                <a:cs typeface="Times New Roman" pitchFamily="18" charset="0"/>
              </a:rPr>
              <a:t>课 桌 里   一 幅 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79388" y="1196975"/>
            <a:ext cx="8713787" cy="379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5400"/>
              <a:t>    </a:t>
            </a:r>
            <a:r>
              <a:rPr lang="zh-CN" altLang="en-US" sz="5400"/>
              <a:t>小健问小丽：“你的作业呢？”</a:t>
            </a:r>
          </a:p>
          <a:p>
            <a:pPr algn="l">
              <a:spcBef>
                <a:spcPct val="50000"/>
              </a:spcBef>
            </a:pPr>
            <a:r>
              <a:rPr lang="zh-CN" altLang="en-US" sz="5400"/>
              <a:t>    小丽从</a:t>
            </a:r>
            <a:r>
              <a:rPr lang="zh-CN" altLang="en-US" sz="5400">
                <a:solidFill>
                  <a:srgbClr val="FF0000"/>
                </a:solidFill>
              </a:rPr>
              <a:t>课桌里</a:t>
            </a:r>
            <a:r>
              <a:rPr lang="zh-CN" altLang="en-US" sz="5400"/>
              <a:t>拿出</a:t>
            </a:r>
            <a:r>
              <a:rPr lang="zh-CN" altLang="en-US" sz="5400">
                <a:solidFill>
                  <a:srgbClr val="FF0000"/>
                </a:solidFill>
              </a:rPr>
              <a:t>一幅画</a:t>
            </a:r>
            <a:r>
              <a:rPr lang="zh-CN" altLang="en-US" sz="5400"/>
              <a:t>说：“这就是。”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AA4C9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  <a:cs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AA4C9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  <a:cs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991</Words>
  <Application>Microsoft Office PowerPoint</Application>
  <PresentationFormat>全屏显示(4:3)</PresentationFormat>
  <Paragraphs>136</Paragraphs>
  <Slides>19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第一PPT模板网-WWW.1PPT.COM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Company>成都市龙江路小学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edu-down</dc:title>
  <dc:subject>第一PPT模板网-WWW.1PPT.COM</dc:subject>
  <dc:creator>edu-down</dc:creator>
  <cp:keywords>edu-down</cp:keywords>
  <dc:description>第一PPT模板网-WWW.1PPT.COM_x000d_
</dc:description>
  <cp:lastModifiedBy>liuwei</cp:lastModifiedBy>
  <cp:revision>56</cp:revision>
  <dcterms:created xsi:type="dcterms:W3CDTF">2011-03-17T03:25:03Z</dcterms:created>
  <dcterms:modified xsi:type="dcterms:W3CDTF">2017-04-19T14:09:35Z</dcterms:modified>
  <cp:category>第一PPT模板网-WWW.1PPT.COM</cp:category>
</cp:coreProperties>
</file>