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  <p:sldMasterId id="2147483656" r:id="rId3"/>
    <p:sldMasterId id="2147483658" r:id="rId4"/>
    <p:sldMasterId id="2147483660" r:id="rId5"/>
    <p:sldMasterId id="2147483662" r:id="rId6"/>
    <p:sldMasterId id="2147483664" r:id="rId7"/>
    <p:sldMasterId id="2147483666" r:id="rId8"/>
    <p:sldMasterId id="2147483672" r:id="rId9"/>
    <p:sldMasterId id="2147483674" r:id="rId10"/>
  </p:sldMasterIdLst>
  <p:notesMasterIdLst>
    <p:notesMasterId r:id="rId31"/>
  </p:notesMasterIdLst>
  <p:sldIdLst>
    <p:sldId id="256" r:id="rId11"/>
    <p:sldId id="286" r:id="rId12"/>
    <p:sldId id="282" r:id="rId13"/>
    <p:sldId id="284" r:id="rId14"/>
    <p:sldId id="273" r:id="rId15"/>
    <p:sldId id="274" r:id="rId16"/>
    <p:sldId id="275" r:id="rId17"/>
    <p:sldId id="260" r:id="rId18"/>
    <p:sldId id="263" r:id="rId19"/>
    <p:sldId id="277" r:id="rId20"/>
    <p:sldId id="293" r:id="rId21"/>
    <p:sldId id="280" r:id="rId22"/>
    <p:sldId id="270" r:id="rId23"/>
    <p:sldId id="291" r:id="rId24"/>
    <p:sldId id="278" r:id="rId25"/>
    <p:sldId id="279" r:id="rId26"/>
    <p:sldId id="288" r:id="rId27"/>
    <p:sldId id="287" r:id="rId28"/>
    <p:sldId id="292" r:id="rId29"/>
    <p:sldId id="28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0000"/>
    <a:srgbClr val="0000FF"/>
    <a:srgbClr val="000000"/>
    <a:srgbClr val="CC3300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0" autoAdjust="0"/>
    <p:restoredTop sz="97404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Arial" pitchFamily="34" charset="0"/>
              </a:defRPr>
            </a:lvl1pPr>
          </a:lstStyle>
          <a:p>
            <a:fld id="{C275F7A5-8C9E-4FF1-8EE9-5E402FCC79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3885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F7A5-8C9E-4FF1-8EE9-5E402FCC797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5311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40C25-30AB-47DB-A9E5-8D8F1D6F2A6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F7A5-8C9E-4FF1-8EE9-5E402FCC7972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377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BDDE8-CE97-403C-928C-9661210A9D3D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DBAD3-21E8-4FB2-9136-A46D67DD68D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C8A48-3039-4ED3-8A2E-4ADA650384F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5F7A5-8C9E-4FF1-8EE9-5E402FCC797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2923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B2220-0CAA-4F8B-AAA2-5A1550FA014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4B538-0DE2-4082-91B3-07B37D24F18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0FF58-0BDA-4C6D-9FCE-4FCABCF3E18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B5C23-B99B-459C-AFB7-2D5A38F1F87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44035" name="Picture 3" descr="框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6" name="Picture 4" descr="花4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00"/>
              <a:ext cx="1644" cy="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7" name="Picture 5" descr="花3"/>
            <p:cNvPicPr>
              <a:picLocks noChangeAspect="1" noChangeArrowheads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62"/>
              <a:ext cx="2163" cy="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8" name="Picture 6" descr="葉子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0"/>
              <a:ext cx="1152" cy="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03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4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404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F09C207-6191-49DA-A31A-D6CE514A80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C3D9B-1708-431D-8ADF-CA8A6B4A8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97105216"/>
      </p:ext>
    </p:extLst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820738" y="847725"/>
            <a:ext cx="7505700" cy="51625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/>
          </a:p>
        </p:txBody>
      </p:sp>
      <p:pic>
        <p:nvPicPr>
          <p:cNvPr id="106499" name="Picture 3" descr="紙角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7B29"/>
              </a:clrFrom>
              <a:clrTo>
                <a:srgbClr val="FF7B2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1374775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6504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213B97A-DCD2-4398-9CCD-39E1F54E7A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B33EA-3ED4-4A24-8782-867114284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59627176"/>
      </p:ext>
    </p:extLst>
  </p:cSld>
  <p:clrMapOvr>
    <a:masterClrMapping/>
  </p:clrMapOvr>
  <p:transition spd="slow">
    <p:pull dir="r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2F0AA-0D82-4D5F-A77C-7E35E0CA9F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15865570"/>
      </p:ext>
    </p:extLst>
  </p:cSld>
  <p:clrMapOvr>
    <a:masterClrMapping/>
  </p:clrMapOvr>
  <p:transition spd="slow">
    <p:pull dir="r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3619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52900" y="2057400"/>
            <a:ext cx="3619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FD8E0-0E3E-4798-A3BC-C3DFC8CB0D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7085828"/>
      </p:ext>
    </p:extLst>
  </p:cSld>
  <p:clrMapOvr>
    <a:masterClrMapping/>
  </p:clrMapOvr>
  <p:transition spd="slow">
    <p:pull dir="r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111E9-8F7F-406E-AF45-C598F076AA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95506024"/>
      </p:ext>
    </p:extLst>
  </p:cSld>
  <p:clrMapOvr>
    <a:masterClrMapping/>
  </p:clrMapOvr>
  <p:transition spd="slow">
    <p:pull dir="r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1786A-9361-44ED-B94D-B4EEDCA4F2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02833908"/>
      </p:ext>
    </p:extLst>
  </p:cSld>
  <p:clrMapOvr>
    <a:masterClrMapping/>
  </p:clrMapOvr>
  <p:transition spd="slow">
    <p:pull dir="r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B36A6-71CD-48A0-9EED-CEC7092C33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34434483"/>
      </p:ext>
    </p:extLst>
  </p:cSld>
  <p:clrMapOvr>
    <a:masterClrMapping/>
  </p:clrMapOvr>
  <p:transition spd="slow">
    <p:pull dir="r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EB8C6-2BDF-4A50-8655-463FA08504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60555375"/>
      </p:ext>
    </p:extLst>
  </p:cSld>
  <p:clrMapOvr>
    <a:masterClrMapping/>
  </p:clrMapOvr>
  <p:transition spd="slow">
    <p:pull dir="r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47C9F-429F-4E24-A52B-2F060E21C1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1962557"/>
      </p:ext>
    </p:extLst>
  </p:cSld>
  <p:clrMapOvr>
    <a:masterClrMapping/>
  </p:clrMapOvr>
  <p:transition spd="slow">
    <p:pull dir="r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25033-DBAF-4AA4-8D7F-4E4D0EFACA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576234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516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FF431-0720-4446-96B8-EFF315DA3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0338541"/>
      </p:ext>
    </p:extLst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24550" y="685800"/>
            <a:ext cx="18478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3911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5B014-B38C-433F-81D2-1630351073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6211624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36033E-20F6-419F-8269-8CDBA0359F2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2230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 sz="1800">
                <a:latin typeface="Arial" pitchFamily="34" charset="0"/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/>
            </a:p>
          </p:txBody>
        </p:sp>
        <p:sp>
          <p:nvSpPr>
            <p:cNvPr id="5223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B6B3C-2698-41B2-897C-1D1F6AE9BA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0658200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892CA-FD00-4B4C-AD7B-5D14A33053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79310086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DF906-D2E9-4F0C-A725-CF9D3F2334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45288421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C6FA7-39E5-48E7-86F4-6E3956E2F0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4113031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46249-A8E2-4AF4-A10E-AC87F6E224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2767296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C2AED-DF75-4111-93C3-26D7170CA0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23672647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DCCD16-2625-452F-B75A-8D378D77EE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827309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4E37F-8AF5-488D-9CC1-BFF549072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39318593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7958F-8C47-48E2-BDED-FB60E2411B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25113802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ED9B6-233F-44CE-AF2C-557E9A532F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1806854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C375D-7F20-47A2-9C6E-C6F9FDE89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0086697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0" y="666750"/>
            <a:ext cx="8459788" cy="6191250"/>
            <a:chOff x="0" y="420"/>
            <a:chExt cx="5329" cy="3900"/>
          </a:xfrm>
        </p:grpSpPr>
        <p:sp>
          <p:nvSpPr>
            <p:cNvPr id="71683" name="Rectangle 3"/>
            <p:cNvSpPr>
              <a:spLocks noChangeArrowheads="1"/>
            </p:cNvSpPr>
            <p:nvPr/>
          </p:nvSpPr>
          <p:spPr bwMode="auto">
            <a:xfrm>
              <a:off x="432" y="420"/>
              <a:ext cx="4897" cy="3480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016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1684" name="Picture 4" descr="花1-1"/>
            <p:cNvPicPr>
              <a:picLocks noChangeAspect="1" noChangeArrowheads="1"/>
            </p:cNvPicPr>
            <p:nvPr/>
          </p:nvPicPr>
          <p:blipFill>
            <a:blip r:embed="rId2" cstate="email">
              <a:clrChange>
                <a:clrFrom>
                  <a:srgbClr val="FFFF63"/>
                </a:clrFrom>
                <a:clrTo>
                  <a:srgbClr val="FFFF6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12"/>
              <a:ext cx="1036" cy="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5" name="Picture 5" descr="花2-1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CC6B34"/>
                </a:clrFrom>
                <a:clrTo>
                  <a:srgbClr val="CC6B34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63"/>
              <a:ext cx="2627" cy="1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68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169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6A84E54-6055-46B9-B403-84A38E9142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71EA5-7B40-4E88-AD93-D0CAB411C2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1418509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8C8D-8817-4E7D-85BA-2DD934DFC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70688267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39C59-28D5-445A-94B6-A8248E60B1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95004509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EAF89-0662-4E83-8863-251DF7343B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07273982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8B649-503E-48FC-BBD5-210BF5554E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1569189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253D9-3C93-4387-A315-E0737B7019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4236744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78EEE-87A8-45CD-AF70-E6F4FBAE59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6060579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A3049-58B3-49E8-8E20-94ADBFE1DF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7896621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C7340-7EC1-4ED4-9DF9-2B7EFA983C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94349900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45FD0-07A9-4AEF-825B-785491AD0E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1899181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84E97-149A-4D22-8923-E20CDD02C8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6473167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7475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768 w 2780"/>
                <a:gd name="T1" fmla="*/ 18 h 953"/>
                <a:gd name="T2" fmla="*/ 2678 w 2780"/>
                <a:gd name="T3" fmla="*/ 24 h 953"/>
                <a:gd name="T4" fmla="*/ 2613 w 2780"/>
                <a:gd name="T5" fmla="*/ 102 h 953"/>
                <a:gd name="T6" fmla="*/ 2511 w 2780"/>
                <a:gd name="T7" fmla="*/ 156 h 953"/>
                <a:gd name="T8" fmla="*/ 2505 w 2780"/>
                <a:gd name="T9" fmla="*/ 222 h 953"/>
                <a:gd name="T10" fmla="*/ 2487 w 2780"/>
                <a:gd name="T11" fmla="*/ 246 h 953"/>
                <a:gd name="T12" fmla="*/ 2469 w 2780"/>
                <a:gd name="T13" fmla="*/ 252 h 953"/>
                <a:gd name="T14" fmla="*/ 2397 w 2780"/>
                <a:gd name="T15" fmla="*/ 210 h 953"/>
                <a:gd name="T16" fmla="*/ 2260 w 2780"/>
                <a:gd name="T17" fmla="*/ 192 h 953"/>
                <a:gd name="T18" fmla="*/ 2236 w 2780"/>
                <a:gd name="T19" fmla="*/ 186 h 953"/>
                <a:gd name="T20" fmla="*/ 2218 w 2780"/>
                <a:gd name="T21" fmla="*/ 192 h 953"/>
                <a:gd name="T22" fmla="*/ 2146 w 2780"/>
                <a:gd name="T23" fmla="*/ 228 h 953"/>
                <a:gd name="T24" fmla="*/ 2110 w 2780"/>
                <a:gd name="T25" fmla="*/ 240 h 953"/>
                <a:gd name="T26" fmla="*/ 2086 w 2780"/>
                <a:gd name="T27" fmla="*/ 246 h 953"/>
                <a:gd name="T28" fmla="*/ 2074 w 2780"/>
                <a:gd name="T29" fmla="*/ 258 h 953"/>
                <a:gd name="T30" fmla="*/ 2074 w 2780"/>
                <a:gd name="T31" fmla="*/ 276 h 953"/>
                <a:gd name="T32" fmla="*/ 2051 w 2780"/>
                <a:gd name="T33" fmla="*/ 300 h 953"/>
                <a:gd name="T34" fmla="*/ 2033 w 2780"/>
                <a:gd name="T35" fmla="*/ 312 h 953"/>
                <a:gd name="T36" fmla="*/ 2021 w 2780"/>
                <a:gd name="T37" fmla="*/ 324 h 953"/>
                <a:gd name="T38" fmla="*/ 2009 w 2780"/>
                <a:gd name="T39" fmla="*/ 336 h 953"/>
                <a:gd name="T40" fmla="*/ 1979 w 2780"/>
                <a:gd name="T41" fmla="*/ 342 h 953"/>
                <a:gd name="T42" fmla="*/ 1913 w 2780"/>
                <a:gd name="T43" fmla="*/ 336 h 953"/>
                <a:gd name="T44" fmla="*/ 1877 w 2780"/>
                <a:gd name="T45" fmla="*/ 330 h 953"/>
                <a:gd name="T46" fmla="*/ 1865 w 2780"/>
                <a:gd name="T47" fmla="*/ 342 h 953"/>
                <a:gd name="T48" fmla="*/ 1853 w 2780"/>
                <a:gd name="T49" fmla="*/ 354 h 953"/>
                <a:gd name="T50" fmla="*/ 1823 w 2780"/>
                <a:gd name="T51" fmla="*/ 360 h 953"/>
                <a:gd name="T52" fmla="*/ 1764 w 2780"/>
                <a:gd name="T53" fmla="*/ 342 h 953"/>
                <a:gd name="T54" fmla="*/ 1740 w 2780"/>
                <a:gd name="T55" fmla="*/ 342 h 953"/>
                <a:gd name="T56" fmla="*/ 1716 w 2780"/>
                <a:gd name="T57" fmla="*/ 354 h 953"/>
                <a:gd name="T58" fmla="*/ 1656 w 2780"/>
                <a:gd name="T59" fmla="*/ 425 h 953"/>
                <a:gd name="T60" fmla="*/ 1614 w 2780"/>
                <a:gd name="T61" fmla="*/ 569 h 953"/>
                <a:gd name="T62" fmla="*/ 1614 w 2780"/>
                <a:gd name="T63" fmla="*/ 593 h 953"/>
                <a:gd name="T64" fmla="*/ 1620 w 2780"/>
                <a:gd name="T65" fmla="*/ 641 h 953"/>
                <a:gd name="T66" fmla="*/ 1638 w 2780"/>
                <a:gd name="T67" fmla="*/ 659 h 953"/>
                <a:gd name="T68" fmla="*/ 1632 w 2780"/>
                <a:gd name="T69" fmla="*/ 671 h 953"/>
                <a:gd name="T70" fmla="*/ 1620 w 2780"/>
                <a:gd name="T71" fmla="*/ 683 h 953"/>
                <a:gd name="T72" fmla="*/ 1542 w 2780"/>
                <a:gd name="T73" fmla="*/ 689 h 953"/>
                <a:gd name="T74" fmla="*/ 1465 w 2780"/>
                <a:gd name="T75" fmla="*/ 629 h 953"/>
                <a:gd name="T76" fmla="*/ 1333 w 2780"/>
                <a:gd name="T77" fmla="*/ 587 h 953"/>
                <a:gd name="T78" fmla="*/ 1184 w 2780"/>
                <a:gd name="T79" fmla="*/ 671 h 953"/>
                <a:gd name="T80" fmla="*/ 1016 w 2780"/>
                <a:gd name="T81" fmla="*/ 731 h 953"/>
                <a:gd name="T82" fmla="*/ 813 w 2780"/>
                <a:gd name="T83" fmla="*/ 743 h 953"/>
                <a:gd name="T84" fmla="*/ 628 w 2780"/>
                <a:gd name="T85" fmla="*/ 701 h 953"/>
                <a:gd name="T86" fmla="*/ 568 w 2780"/>
                <a:gd name="T87" fmla="*/ 695 h 953"/>
                <a:gd name="T88" fmla="*/ 556 w 2780"/>
                <a:gd name="T89" fmla="*/ 701 h 953"/>
                <a:gd name="T90" fmla="*/ 520 w 2780"/>
                <a:gd name="T91" fmla="*/ 731 h 953"/>
                <a:gd name="T92" fmla="*/ 436 w 2780"/>
                <a:gd name="T93" fmla="*/ 809 h 953"/>
                <a:gd name="T94" fmla="*/ 406 w 2780"/>
                <a:gd name="T95" fmla="*/ 821 h 953"/>
                <a:gd name="T96" fmla="*/ 382 w 2780"/>
                <a:gd name="T97" fmla="*/ 821 h 953"/>
                <a:gd name="T98" fmla="*/ 335 w 2780"/>
                <a:gd name="T99" fmla="*/ 827 h 953"/>
                <a:gd name="T100" fmla="*/ 209 w 2780"/>
                <a:gd name="T101" fmla="*/ 851 h 953"/>
                <a:gd name="T102" fmla="*/ 173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780 w 2780"/>
                <a:gd name="T115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5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70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4771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4772" name="Rectangle 2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4773" name="Rectangle 2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4774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F5D8A92-3567-4D92-94C3-26A547897B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7EBBE-5C55-43DD-A822-9B9EF6278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9336509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4D5C3-21E7-4198-AAEA-E75CB7CB41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8470907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F3DE1-E01A-4207-A123-3AE9E59DD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14483460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D7B0B8-F9AF-4595-B097-0AD2ED8A46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6815952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FE701-BF12-4653-8C81-CA538F0394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9714951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AE960-9078-46B4-8B81-99B3D08469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15570543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F409B-53E4-4305-B89D-6D3E0E370A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8097971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C8341-BA6C-48F2-A19A-9AB5883F76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7498763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CE452-72F1-452A-99F0-6D0756B3DA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634156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C949A-D1AB-4175-A5CA-90ADEC4A41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9066353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1F113-FF94-4CFD-A7AC-CD382883F2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84729943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9974A-A714-4D74-BB9D-2101FF13CF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8B30B-3D88-44F0-9329-2E593F996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93318678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1B03F-5029-4D7E-A20E-AFD517B79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26184034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BF704-553B-4B61-9954-8D08795DB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9307586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E56BA-4528-4422-BC6F-514780BF61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675759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7CD44-46CE-4F7E-8DE4-A7310D547F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2427530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F7DCD-8023-42A4-A792-93E3D043A5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2480697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C5426-8DC4-44B5-AA8B-0556540E20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22541223"/>
      </p:ext>
    </p:extLst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21D22-2324-411E-86B9-CB531EE311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90011904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2DEA6-988E-4017-BC69-CF96BCC04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7372858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44904-DE5D-41CB-9F83-00A83A51E3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96961243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474A3-84D1-43F7-9D91-BA3D20DBA1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3502346"/>
      </p:ext>
    </p:extLst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3 w 546"/>
              <a:gd name="T1" fmla="*/ 4 h 497"/>
              <a:gd name="T2" fmla="*/ 11 w 546"/>
              <a:gd name="T3" fmla="*/ 71 h 497"/>
              <a:gd name="T4" fmla="*/ 25 w 546"/>
              <a:gd name="T5" fmla="*/ 393 h 497"/>
              <a:gd name="T6" fmla="*/ 54 w 546"/>
              <a:gd name="T7" fmla="*/ 457 h 497"/>
              <a:gd name="T8" fmla="*/ 158 w 546"/>
              <a:gd name="T9" fmla="*/ 482 h 497"/>
              <a:gd name="T10" fmla="*/ 204 w 546"/>
              <a:gd name="T11" fmla="*/ 495 h 497"/>
              <a:gd name="T12" fmla="*/ 520 w 546"/>
              <a:gd name="T13" fmla="*/ 475 h 497"/>
              <a:gd name="T14" fmla="*/ 533 w 546"/>
              <a:gd name="T15" fmla="*/ 167 h 497"/>
              <a:gd name="T16" fmla="*/ 369 w 546"/>
              <a:gd name="T17" fmla="*/ 16 h 497"/>
              <a:gd name="T18" fmla="*/ 249 w 546"/>
              <a:gd name="T19" fmla="*/ 29 h 497"/>
              <a:gd name="T20" fmla="*/ 198 w 546"/>
              <a:gd name="T21" fmla="*/ 11 h 497"/>
              <a:gd name="T22" fmla="*/ 151 w 546"/>
              <a:gd name="T23" fmla="*/ 2 h 497"/>
              <a:gd name="T24" fmla="*/ 23 w 546"/>
              <a:gd name="T25" fmla="*/ 4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899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80900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71 w 97"/>
                <a:gd name="T1" fmla="*/ 25 h 37"/>
                <a:gd name="T2" fmla="*/ 91 w 97"/>
                <a:gd name="T3" fmla="*/ 20 h 37"/>
                <a:gd name="T4" fmla="*/ 92 w 97"/>
                <a:gd name="T5" fmla="*/ 17 h 37"/>
                <a:gd name="T6" fmla="*/ 88 w 97"/>
                <a:gd name="T7" fmla="*/ 0 h 37"/>
                <a:gd name="T8" fmla="*/ 25 w 97"/>
                <a:gd name="T9" fmla="*/ 0 h 37"/>
                <a:gd name="T10" fmla="*/ 10 w 97"/>
                <a:gd name="T11" fmla="*/ 22 h 37"/>
                <a:gd name="T12" fmla="*/ 71 w 97"/>
                <a:gd name="T1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1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504 w 585"/>
                <a:gd name="T1" fmla="*/ 1 h 534"/>
                <a:gd name="T2" fmla="*/ 157 w 585"/>
                <a:gd name="T3" fmla="*/ 0 h 534"/>
                <a:gd name="T4" fmla="*/ 225 w 585"/>
                <a:gd name="T5" fmla="*/ 21 h 534"/>
                <a:gd name="T6" fmla="*/ 174 w 585"/>
                <a:gd name="T7" fmla="*/ 39 h 534"/>
                <a:gd name="T8" fmla="*/ 207 w 585"/>
                <a:gd name="T9" fmla="*/ 71 h 534"/>
                <a:gd name="T10" fmla="*/ 74 w 585"/>
                <a:gd name="T11" fmla="*/ 60 h 534"/>
                <a:gd name="T12" fmla="*/ 26 w 585"/>
                <a:gd name="T13" fmla="*/ 63 h 534"/>
                <a:gd name="T14" fmla="*/ 199 w 585"/>
                <a:gd name="T15" fmla="*/ 487 h 534"/>
                <a:gd name="T16" fmla="*/ 144 w 585"/>
                <a:gd name="T17" fmla="*/ 341 h 534"/>
                <a:gd name="T18" fmla="*/ 105 w 585"/>
                <a:gd name="T19" fmla="*/ 376 h 534"/>
                <a:gd name="T20" fmla="*/ 94 w 585"/>
                <a:gd name="T21" fmla="*/ 435 h 534"/>
                <a:gd name="T22" fmla="*/ 124 w 585"/>
                <a:gd name="T23" fmla="*/ 265 h 534"/>
                <a:gd name="T24" fmla="*/ 153 w 585"/>
                <a:gd name="T25" fmla="*/ 228 h 534"/>
                <a:gd name="T26" fmla="*/ 209 w 585"/>
                <a:gd name="T27" fmla="*/ 237 h 534"/>
                <a:gd name="T28" fmla="*/ 188 w 585"/>
                <a:gd name="T29" fmla="*/ 306 h 534"/>
                <a:gd name="T30" fmla="*/ 192 w 585"/>
                <a:gd name="T31" fmla="*/ 395 h 534"/>
                <a:gd name="T32" fmla="*/ 515 w 585"/>
                <a:gd name="T33" fmla="*/ 483 h 534"/>
                <a:gd name="T34" fmla="*/ 454 w 585"/>
                <a:gd name="T35" fmla="*/ 427 h 534"/>
                <a:gd name="T36" fmla="*/ 425 w 585"/>
                <a:gd name="T37" fmla="*/ 345 h 534"/>
                <a:gd name="T38" fmla="*/ 396 w 585"/>
                <a:gd name="T39" fmla="*/ 270 h 534"/>
                <a:gd name="T40" fmla="*/ 460 w 585"/>
                <a:gd name="T41" fmla="*/ 256 h 534"/>
                <a:gd name="T42" fmla="*/ 407 w 585"/>
                <a:gd name="T43" fmla="*/ 223 h 534"/>
                <a:gd name="T44" fmla="*/ 439 w 585"/>
                <a:gd name="T45" fmla="*/ 226 h 534"/>
                <a:gd name="T46" fmla="*/ 438 w 585"/>
                <a:gd name="T47" fmla="*/ 209 h 534"/>
                <a:gd name="T48" fmla="*/ 376 w 585"/>
                <a:gd name="T49" fmla="*/ 211 h 534"/>
                <a:gd name="T50" fmla="*/ 357 w 585"/>
                <a:gd name="T51" fmla="*/ 343 h 534"/>
                <a:gd name="T52" fmla="*/ 347 w 585"/>
                <a:gd name="T53" fmla="*/ 230 h 534"/>
                <a:gd name="T54" fmla="*/ 331 w 585"/>
                <a:gd name="T55" fmla="*/ 182 h 534"/>
                <a:gd name="T56" fmla="*/ 347 w 585"/>
                <a:gd name="T57" fmla="*/ 136 h 534"/>
                <a:gd name="T58" fmla="*/ 339 w 585"/>
                <a:gd name="T59" fmla="*/ 99 h 534"/>
                <a:gd name="T60" fmla="*/ 331 w 585"/>
                <a:gd name="T61" fmla="*/ 62 h 534"/>
                <a:gd name="T62" fmla="*/ 369 w 585"/>
                <a:gd name="T63" fmla="*/ 103 h 534"/>
                <a:gd name="T64" fmla="*/ 415 w 585"/>
                <a:gd name="T65" fmla="*/ 47 h 534"/>
                <a:gd name="T66" fmla="*/ 409 w 585"/>
                <a:gd name="T67" fmla="*/ 95 h 534"/>
                <a:gd name="T68" fmla="*/ 401 w 585"/>
                <a:gd name="T69" fmla="*/ 130 h 534"/>
                <a:gd name="T70" fmla="*/ 401 w 585"/>
                <a:gd name="T71" fmla="*/ 181 h 534"/>
                <a:gd name="T72" fmla="*/ 558 w 585"/>
                <a:gd name="T73" fmla="*/ 181 h 534"/>
                <a:gd name="T74" fmla="*/ 554 w 585"/>
                <a:gd name="T75" fmla="*/ 76 h 534"/>
                <a:gd name="T76" fmla="*/ 249 w 585"/>
                <a:gd name="T77" fmla="*/ 69 h 534"/>
                <a:gd name="T78" fmla="*/ 293 w 585"/>
                <a:gd name="T79" fmla="*/ 93 h 534"/>
                <a:gd name="T80" fmla="*/ 171 w 585"/>
                <a:gd name="T81" fmla="*/ 195 h 534"/>
                <a:gd name="T82" fmla="*/ 69 w 585"/>
                <a:gd name="T83" fmla="*/ 98 h 534"/>
                <a:gd name="T84" fmla="*/ 191 w 585"/>
                <a:gd name="T85" fmla="*/ 106 h 534"/>
                <a:gd name="T86" fmla="*/ 220 w 585"/>
                <a:gd name="T87" fmla="*/ 105 h 534"/>
                <a:gd name="T88" fmla="*/ 302 w 585"/>
                <a:gd name="T89" fmla="*/ 121 h 534"/>
                <a:gd name="T90" fmla="*/ 276 w 585"/>
                <a:gd name="T91" fmla="*/ 256 h 534"/>
                <a:gd name="T92" fmla="*/ 260 w 585"/>
                <a:gd name="T93" fmla="*/ 137 h 534"/>
                <a:gd name="T94" fmla="*/ 171 w 585"/>
                <a:gd name="T95" fmla="*/ 195 h 534"/>
                <a:gd name="T96" fmla="*/ 223 w 585"/>
                <a:gd name="T97" fmla="*/ 225 h 534"/>
                <a:gd name="T98" fmla="*/ 247 w 585"/>
                <a:gd name="T99" fmla="*/ 158 h 534"/>
                <a:gd name="T100" fmla="*/ 326 w 585"/>
                <a:gd name="T101" fmla="*/ 292 h 534"/>
                <a:gd name="T102" fmla="*/ 215 w 585"/>
                <a:gd name="T103" fmla="*/ 321 h 534"/>
                <a:gd name="T104" fmla="*/ 309 w 585"/>
                <a:gd name="T105" fmla="*/ 277 h 534"/>
                <a:gd name="T106" fmla="*/ 318 w 585"/>
                <a:gd name="T107" fmla="*/ 133 h 534"/>
                <a:gd name="T108" fmla="*/ 313 w 585"/>
                <a:gd name="T109" fmla="*/ 213 h 534"/>
                <a:gd name="T110" fmla="*/ 299 w 585"/>
                <a:gd name="T111" fmla="*/ 144 h 534"/>
                <a:gd name="T112" fmla="*/ 507 w 585"/>
                <a:gd name="T113" fmla="*/ 179 h 534"/>
                <a:gd name="T114" fmla="*/ 461 w 585"/>
                <a:gd name="T115" fmla="*/ 162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2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40 w 47"/>
                <a:gd name="T1" fmla="*/ 15 h 56"/>
                <a:gd name="T2" fmla="*/ 27 w 47"/>
                <a:gd name="T3" fmla="*/ 56 h 56"/>
                <a:gd name="T4" fmla="*/ 40 w 47"/>
                <a:gd name="T5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3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19 w 41"/>
                <a:gd name="T1" fmla="*/ 27 h 75"/>
                <a:gd name="T2" fmla="*/ 12 w 41"/>
                <a:gd name="T3" fmla="*/ 69 h 75"/>
                <a:gd name="T4" fmla="*/ 40 w 41"/>
                <a:gd name="T5" fmla="*/ 45 h 75"/>
                <a:gd name="T6" fmla="*/ 37 w 41"/>
                <a:gd name="T7" fmla="*/ 24 h 75"/>
                <a:gd name="T8" fmla="*/ 19 w 41"/>
                <a:gd name="T9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4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12 w 135"/>
                <a:gd name="T1" fmla="*/ 4 h 63"/>
                <a:gd name="T2" fmla="*/ 24 w 135"/>
                <a:gd name="T3" fmla="*/ 4 h 63"/>
                <a:gd name="T4" fmla="*/ 2 w 135"/>
                <a:gd name="T5" fmla="*/ 25 h 63"/>
                <a:gd name="T6" fmla="*/ 60 w 135"/>
                <a:gd name="T7" fmla="*/ 58 h 63"/>
                <a:gd name="T8" fmla="*/ 96 w 135"/>
                <a:gd name="T9" fmla="*/ 54 h 63"/>
                <a:gd name="T10" fmla="*/ 113 w 135"/>
                <a:gd name="T11" fmla="*/ 53 h 63"/>
                <a:gd name="T12" fmla="*/ 112 w 135"/>
                <a:gd name="T13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5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67 w 97"/>
                <a:gd name="T1" fmla="*/ 5 h 102"/>
                <a:gd name="T2" fmla="*/ 31 w 97"/>
                <a:gd name="T3" fmla="*/ 5 h 102"/>
                <a:gd name="T4" fmla="*/ 12 w 97"/>
                <a:gd name="T5" fmla="*/ 57 h 102"/>
                <a:gd name="T6" fmla="*/ 79 w 97"/>
                <a:gd name="T7" fmla="*/ 62 h 102"/>
                <a:gd name="T8" fmla="*/ 67 w 97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6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5 w 99"/>
                <a:gd name="T1" fmla="*/ 0 h 19"/>
                <a:gd name="T2" fmla="*/ 40 w 99"/>
                <a:gd name="T3" fmla="*/ 15 h 19"/>
                <a:gd name="T4" fmla="*/ 15 w 99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7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 w 76"/>
                <a:gd name="T1" fmla="*/ 37 h 47"/>
                <a:gd name="T2" fmla="*/ 70 w 76"/>
                <a:gd name="T3" fmla="*/ 17 h 47"/>
                <a:gd name="T4" fmla="*/ 48 w 76"/>
                <a:gd name="T5" fmla="*/ 3 h 47"/>
                <a:gd name="T6" fmla="*/ 19 w 76"/>
                <a:gd name="T7" fmla="*/ 32 h 47"/>
                <a:gd name="T8" fmla="*/ 21 w 76"/>
                <a:gd name="T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72 w 82"/>
                <a:gd name="T1" fmla="*/ 6 h 37"/>
                <a:gd name="T2" fmla="*/ 24 w 82"/>
                <a:gd name="T3" fmla="*/ 17 h 37"/>
                <a:gd name="T4" fmla="*/ 17 w 82"/>
                <a:gd name="T5" fmla="*/ 26 h 37"/>
                <a:gd name="T6" fmla="*/ 76 w 82"/>
                <a:gd name="T7" fmla="*/ 23 h 37"/>
                <a:gd name="T8" fmla="*/ 82 w 82"/>
                <a:gd name="T9" fmla="*/ 20 h 37"/>
                <a:gd name="T10" fmla="*/ 82 w 82"/>
                <a:gd name="T11" fmla="*/ 0 h 37"/>
                <a:gd name="T12" fmla="*/ 72 w 82"/>
                <a:gd name="T13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9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 w 138"/>
                <a:gd name="T1" fmla="*/ 1 h 33"/>
                <a:gd name="T2" fmla="*/ 8 w 138"/>
                <a:gd name="T3" fmla="*/ 14 h 33"/>
                <a:gd name="T4" fmla="*/ 57 w 138"/>
                <a:gd name="T5" fmla="*/ 22 h 33"/>
                <a:gd name="T6" fmla="*/ 117 w 138"/>
                <a:gd name="T7" fmla="*/ 23 h 33"/>
                <a:gd name="T8" fmla="*/ 114 w 138"/>
                <a:gd name="T9" fmla="*/ 8 h 33"/>
                <a:gd name="T10" fmla="*/ 82 w 138"/>
                <a:gd name="T11" fmla="*/ 3 h 33"/>
                <a:gd name="T12" fmla="*/ 21 w 138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98 w 112"/>
                <a:gd name="T1" fmla="*/ 19 h 29"/>
                <a:gd name="T2" fmla="*/ 103 w 112"/>
                <a:gd name="T3" fmla="*/ 4 h 29"/>
                <a:gd name="T4" fmla="*/ 74 w 112"/>
                <a:gd name="T5" fmla="*/ 10 h 29"/>
                <a:gd name="T6" fmla="*/ 36 w 112"/>
                <a:gd name="T7" fmla="*/ 6 h 29"/>
                <a:gd name="T8" fmla="*/ 2 w 112"/>
                <a:gd name="T9" fmla="*/ 4 h 29"/>
                <a:gd name="T10" fmla="*/ 98 w 112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 w 115"/>
                <a:gd name="T1" fmla="*/ 53 h 95"/>
                <a:gd name="T2" fmla="*/ 26 w 115"/>
                <a:gd name="T3" fmla="*/ 54 h 95"/>
                <a:gd name="T4" fmla="*/ 50 w 115"/>
                <a:gd name="T5" fmla="*/ 77 h 95"/>
                <a:gd name="T6" fmla="*/ 59 w 115"/>
                <a:gd name="T7" fmla="*/ 84 h 95"/>
                <a:gd name="T8" fmla="*/ 81 w 115"/>
                <a:gd name="T9" fmla="*/ 52 h 95"/>
                <a:gd name="T10" fmla="*/ 111 w 115"/>
                <a:gd name="T11" fmla="*/ 52 h 95"/>
                <a:gd name="T12" fmla="*/ 79 w 115"/>
                <a:gd name="T13" fmla="*/ 27 h 95"/>
                <a:gd name="T14" fmla="*/ 37 w 115"/>
                <a:gd name="T15" fmla="*/ 16 h 95"/>
                <a:gd name="T16" fmla="*/ 12 w 115"/>
                <a:gd name="T17" fmla="*/ 41 h 95"/>
                <a:gd name="T18" fmla="*/ 3 w 115"/>
                <a:gd name="T19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51 w 65"/>
                <a:gd name="T1" fmla="*/ 40 h 169"/>
                <a:gd name="T2" fmla="*/ 22 w 65"/>
                <a:gd name="T3" fmla="*/ 49 h 169"/>
                <a:gd name="T4" fmla="*/ 22 w 65"/>
                <a:gd name="T5" fmla="*/ 59 h 169"/>
                <a:gd name="T6" fmla="*/ 50 w 65"/>
                <a:gd name="T7" fmla="*/ 90 h 169"/>
                <a:gd name="T8" fmla="*/ 34 w 65"/>
                <a:gd name="T9" fmla="*/ 118 h 169"/>
                <a:gd name="T10" fmla="*/ 0 w 65"/>
                <a:gd name="T11" fmla="*/ 148 h 169"/>
                <a:gd name="T12" fmla="*/ 17 w 65"/>
                <a:gd name="T13" fmla="*/ 155 h 169"/>
                <a:gd name="T14" fmla="*/ 47 w 65"/>
                <a:gd name="T15" fmla="*/ 166 h 169"/>
                <a:gd name="T16" fmla="*/ 63 w 65"/>
                <a:gd name="T17" fmla="*/ 162 h 169"/>
                <a:gd name="T18" fmla="*/ 65 w 65"/>
                <a:gd name="T19" fmla="*/ 0 h 169"/>
                <a:gd name="T20" fmla="*/ 51 w 65"/>
                <a:gd name="T21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13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1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1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0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5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6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7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8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9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0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2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5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7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8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9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0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1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2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3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4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6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7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8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9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0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1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2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3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4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5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6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7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8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9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0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1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2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3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4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5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6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7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8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9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0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1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2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3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4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5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6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7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8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09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0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1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2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3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4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5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6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7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8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9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0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1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2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3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4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5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6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7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8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29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0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1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2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3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4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5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6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7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8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39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0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1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2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3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4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5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6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7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8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49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0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1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2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3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4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5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6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7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58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05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060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061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062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7E23EEF-E370-476C-A30C-82E0A90732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06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81064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81065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66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67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68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69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0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1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2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3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4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5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6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77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42293-4BFF-4C04-A076-FD28CB5E2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09796830"/>
      </p:ext>
    </p:extLst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16DD-6286-46C6-AA5D-28E000C63A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5991476"/>
      </p:ext>
    </p:extLst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90A25-641B-4FD8-A83E-348BA87E26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3879617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BA600-D73A-463B-B3FF-B8B096C9D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10222223"/>
      </p:ext>
    </p:extLst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302F7-6927-4446-A495-DA53E0132B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56318896"/>
      </p:ext>
    </p:extLst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12DAF-6C86-4295-B01C-54E1F31E18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49409190"/>
      </p:ext>
    </p:extLst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C330D-EEE0-4144-AEC7-EF95A55A6E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1728235"/>
      </p:ext>
    </p:extLst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84C6E-EA1C-40E6-94BF-3703EB9ADD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121922"/>
      </p:ext>
    </p:extLst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29501-F556-41AC-B06C-EB28FFCD47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1156897"/>
      </p:ext>
    </p:extLst>
  </p:cSld>
  <p:clrMapOvr>
    <a:masterClrMapping/>
  </p:clrMapOvr>
  <p:transition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A94A2-D115-40BD-BAA6-D61CBA1B76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680974"/>
      </p:ext>
    </p:extLst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35024-E459-4436-88D3-7579B4C23E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92311169"/>
      </p:ext>
    </p:extLst>
  </p:cSld>
  <p:clrMapOvr>
    <a:masterClrMapping/>
  </p:clrMapOvr>
  <p:transition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E728D7-D465-46BE-B490-7455984AC7E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216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CC29F-E255-4F1A-B3EB-6C4BBE5C95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3460413"/>
      </p:ext>
    </p:extLst>
  </p:cSld>
  <p:clrMapOvr>
    <a:masterClrMapping/>
  </p:clrMapOvr>
  <p:transition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78027-FCDD-42D7-9F05-0AD1B29397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50505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691A4-431E-48E0-B8B9-522CF96BCC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6594561"/>
      </p:ext>
    </p:extLst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115FE-D3C8-4F86-82AE-5D6ECC820B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67563047"/>
      </p:ext>
    </p:extLst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319E9-A938-4AAF-928B-59F97D474D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4875067"/>
      </p:ext>
    </p:extLst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14B90-8C31-4D0E-B079-C7990C8F68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2323622"/>
      </p:ext>
    </p:extLst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27FC2-52F5-4726-A54E-BE7EAD9A93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4660069"/>
      </p:ext>
    </p:extLst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5A7CD-63AF-4168-A060-204E565058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5990161"/>
      </p:ext>
    </p:extLst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F5871-CFCB-4D2F-9C77-50624E278F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7447575"/>
      </p:ext>
    </p:extLst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86C2C-6046-47E4-9909-A6822BE84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53826245"/>
      </p:ext>
    </p:extLst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4840-6376-4E94-A8DE-79750E7CFC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5901458"/>
      </p:ext>
    </p:extLst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95235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87 w 3934"/>
                <a:gd name="T3" fmla="*/ 1331 h 1505"/>
                <a:gd name="T4" fmla="*/ 1213 w 3934"/>
                <a:gd name="T5" fmla="*/ 1157 h 1505"/>
                <a:gd name="T6" fmla="*/ 1728 w 3934"/>
                <a:gd name="T7" fmla="*/ 977 h 1505"/>
                <a:gd name="T8" fmla="*/ 2218 w 3934"/>
                <a:gd name="T9" fmla="*/ 792 h 1505"/>
                <a:gd name="T10" fmla="*/ 2457 w 3934"/>
                <a:gd name="T11" fmla="*/ 696 h 1505"/>
                <a:gd name="T12" fmla="*/ 2690 w 3934"/>
                <a:gd name="T13" fmla="*/ 606 h 1505"/>
                <a:gd name="T14" fmla="*/ 2918 w 3934"/>
                <a:gd name="T15" fmla="*/ 510 h 1505"/>
                <a:gd name="T16" fmla="*/ 3139 w 3934"/>
                <a:gd name="T17" fmla="*/ 420 h 1505"/>
                <a:gd name="T18" fmla="*/ 3348 w 3934"/>
                <a:gd name="T19" fmla="*/ 324 h 1505"/>
                <a:gd name="T20" fmla="*/ 3551 w 3934"/>
                <a:gd name="T21" fmla="*/ 234 h 1505"/>
                <a:gd name="T22" fmla="*/ 3749 w 3934"/>
                <a:gd name="T23" fmla="*/ 138 h 1505"/>
                <a:gd name="T24" fmla="*/ 3934 w 3934"/>
                <a:gd name="T25" fmla="*/ 48 h 1505"/>
                <a:gd name="T26" fmla="*/ 3934 w 3934"/>
                <a:gd name="T27" fmla="*/ 0 h 1505"/>
                <a:gd name="T28" fmla="*/ 3743 w 3934"/>
                <a:gd name="T29" fmla="*/ 96 h 1505"/>
                <a:gd name="T30" fmla="*/ 3539 w 3934"/>
                <a:gd name="T31" fmla="*/ 192 h 1505"/>
                <a:gd name="T32" fmla="*/ 3330 w 3934"/>
                <a:gd name="T33" fmla="*/ 288 h 1505"/>
                <a:gd name="T34" fmla="*/ 3115 w 3934"/>
                <a:gd name="T35" fmla="*/ 384 h 1505"/>
                <a:gd name="T36" fmla="*/ 2888 w 3934"/>
                <a:gd name="T37" fmla="*/ 480 h 1505"/>
                <a:gd name="T38" fmla="*/ 2654 w 3934"/>
                <a:gd name="T39" fmla="*/ 576 h 1505"/>
                <a:gd name="T40" fmla="*/ 2409 w 3934"/>
                <a:gd name="T41" fmla="*/ 672 h 1505"/>
                <a:gd name="T42" fmla="*/ 2164 w 3934"/>
                <a:gd name="T43" fmla="*/ 768 h 1505"/>
                <a:gd name="T44" fmla="*/ 1907 w 3934"/>
                <a:gd name="T45" fmla="*/ 864 h 1505"/>
                <a:gd name="T46" fmla="*/ 1650 w 3934"/>
                <a:gd name="T47" fmla="*/ 960 h 1505"/>
                <a:gd name="T48" fmla="*/ 1112 w 3934"/>
                <a:gd name="T49" fmla="*/ 1145 h 1505"/>
                <a:gd name="T50" fmla="*/ 562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6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50 w 1728"/>
                <a:gd name="T3" fmla="*/ 527 h 689"/>
                <a:gd name="T4" fmla="*/ 963 w 1728"/>
                <a:gd name="T5" fmla="*/ 365 h 689"/>
                <a:gd name="T6" fmla="*/ 1160 w 1728"/>
                <a:gd name="T7" fmla="*/ 287 h 689"/>
                <a:gd name="T8" fmla="*/ 1357 w 1728"/>
                <a:gd name="T9" fmla="*/ 203 h 689"/>
                <a:gd name="T10" fmla="*/ 1549 w 1728"/>
                <a:gd name="T11" fmla="*/ 126 h 689"/>
                <a:gd name="T12" fmla="*/ 1728 w 1728"/>
                <a:gd name="T13" fmla="*/ 48 h 689"/>
                <a:gd name="T14" fmla="*/ 1728 w 1728"/>
                <a:gd name="T15" fmla="*/ 0 h 689"/>
                <a:gd name="T16" fmla="*/ 1531 w 1728"/>
                <a:gd name="T17" fmla="*/ 84 h 689"/>
                <a:gd name="T18" fmla="*/ 1327 w 1728"/>
                <a:gd name="T19" fmla="*/ 167 h 689"/>
                <a:gd name="T20" fmla="*/ 1118 w 1728"/>
                <a:gd name="T21" fmla="*/ 257 h 689"/>
                <a:gd name="T22" fmla="*/ 903 w 1728"/>
                <a:gd name="T23" fmla="*/ 341 h 689"/>
                <a:gd name="T24" fmla="*/ 454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7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561 w 5561"/>
                <a:gd name="T1" fmla="*/ 929 h 3447"/>
                <a:gd name="T2" fmla="*/ 5537 w 5561"/>
                <a:gd name="T3" fmla="*/ 773 h 3447"/>
                <a:gd name="T4" fmla="*/ 5453 w 5561"/>
                <a:gd name="T5" fmla="*/ 629 h 3447"/>
                <a:gd name="T6" fmla="*/ 5327 w 5561"/>
                <a:gd name="T7" fmla="*/ 492 h 3447"/>
                <a:gd name="T8" fmla="*/ 5148 w 5561"/>
                <a:gd name="T9" fmla="*/ 366 h 3447"/>
                <a:gd name="T10" fmla="*/ 4921 w 5561"/>
                <a:gd name="T11" fmla="*/ 252 h 3447"/>
                <a:gd name="T12" fmla="*/ 4652 w 5561"/>
                <a:gd name="T13" fmla="*/ 144 h 3447"/>
                <a:gd name="T14" fmla="*/ 4341 w 5561"/>
                <a:gd name="T15" fmla="*/ 48 h 3447"/>
                <a:gd name="T16" fmla="*/ 4000 w 5561"/>
                <a:gd name="T17" fmla="*/ 0 h 3447"/>
                <a:gd name="T18" fmla="*/ 4359 w 5561"/>
                <a:gd name="T19" fmla="*/ 90 h 3447"/>
                <a:gd name="T20" fmla="*/ 4670 w 5561"/>
                <a:gd name="T21" fmla="*/ 192 h 3447"/>
                <a:gd name="T22" fmla="*/ 4933 w 5561"/>
                <a:gd name="T23" fmla="*/ 306 h 3447"/>
                <a:gd name="T24" fmla="*/ 5148 w 5561"/>
                <a:gd name="T25" fmla="*/ 426 h 3447"/>
                <a:gd name="T26" fmla="*/ 5315 w 5561"/>
                <a:gd name="T27" fmla="*/ 557 h 3447"/>
                <a:gd name="T28" fmla="*/ 5429 w 5561"/>
                <a:gd name="T29" fmla="*/ 701 h 3447"/>
                <a:gd name="T30" fmla="*/ 5489 w 5561"/>
                <a:gd name="T31" fmla="*/ 851 h 3447"/>
                <a:gd name="T32" fmla="*/ 5489 w 5561"/>
                <a:gd name="T33" fmla="*/ 1013 h 3447"/>
                <a:gd name="T34" fmla="*/ 5441 w 5561"/>
                <a:gd name="T35" fmla="*/ 1163 h 3447"/>
                <a:gd name="T36" fmla="*/ 5345 w 5561"/>
                <a:gd name="T37" fmla="*/ 1319 h 3447"/>
                <a:gd name="T38" fmla="*/ 5202 w 5561"/>
                <a:gd name="T39" fmla="*/ 1475 h 3447"/>
                <a:gd name="T40" fmla="*/ 5017 w 5561"/>
                <a:gd name="T41" fmla="*/ 1630 h 3447"/>
                <a:gd name="T42" fmla="*/ 4789 w 5561"/>
                <a:gd name="T43" fmla="*/ 1786 h 3447"/>
                <a:gd name="T44" fmla="*/ 4526 w 5561"/>
                <a:gd name="T45" fmla="*/ 1948 h 3447"/>
                <a:gd name="T46" fmla="*/ 4215 w 5561"/>
                <a:gd name="T47" fmla="*/ 2104 h 3447"/>
                <a:gd name="T48" fmla="*/ 3875 w 5561"/>
                <a:gd name="T49" fmla="*/ 2260 h 3447"/>
                <a:gd name="T50" fmla="*/ 3498 w 5561"/>
                <a:gd name="T51" fmla="*/ 2416 h 3447"/>
                <a:gd name="T52" fmla="*/ 3085 w 5561"/>
                <a:gd name="T53" fmla="*/ 2566 h 3447"/>
                <a:gd name="T54" fmla="*/ 2643 w 5561"/>
                <a:gd name="T55" fmla="*/ 2715 h 3447"/>
                <a:gd name="T56" fmla="*/ 2164 w 5561"/>
                <a:gd name="T57" fmla="*/ 2865 h 3447"/>
                <a:gd name="T58" fmla="*/ 1662 w 5561"/>
                <a:gd name="T59" fmla="*/ 3009 h 3447"/>
                <a:gd name="T60" fmla="*/ 1136 w 5561"/>
                <a:gd name="T61" fmla="*/ 3147 h 3447"/>
                <a:gd name="T62" fmla="*/ 580 w 5561"/>
                <a:gd name="T63" fmla="*/ 3279 h 3447"/>
                <a:gd name="T64" fmla="*/ 0 w 5561"/>
                <a:gd name="T65" fmla="*/ 3447 h 3447"/>
                <a:gd name="T66" fmla="*/ 867 w 5561"/>
                <a:gd name="T67" fmla="*/ 3249 h 3447"/>
                <a:gd name="T68" fmla="*/ 1417 w 5561"/>
                <a:gd name="T69" fmla="*/ 3105 h 3447"/>
                <a:gd name="T70" fmla="*/ 1937 w 5561"/>
                <a:gd name="T71" fmla="*/ 2961 h 3447"/>
                <a:gd name="T72" fmla="*/ 2434 w 5561"/>
                <a:gd name="T73" fmla="*/ 2817 h 3447"/>
                <a:gd name="T74" fmla="*/ 2900 w 5561"/>
                <a:gd name="T75" fmla="*/ 2668 h 3447"/>
                <a:gd name="T76" fmla="*/ 3330 w 5561"/>
                <a:gd name="T77" fmla="*/ 2512 h 3447"/>
                <a:gd name="T78" fmla="*/ 3731 w 5561"/>
                <a:gd name="T79" fmla="*/ 2356 h 3447"/>
                <a:gd name="T80" fmla="*/ 4096 w 5561"/>
                <a:gd name="T81" fmla="*/ 2200 h 3447"/>
                <a:gd name="T82" fmla="*/ 4425 w 5561"/>
                <a:gd name="T83" fmla="*/ 2038 h 3447"/>
                <a:gd name="T84" fmla="*/ 4718 w 5561"/>
                <a:gd name="T85" fmla="*/ 1876 h 3447"/>
                <a:gd name="T86" fmla="*/ 4969 w 5561"/>
                <a:gd name="T87" fmla="*/ 1720 h 3447"/>
                <a:gd name="T88" fmla="*/ 5178 w 5561"/>
                <a:gd name="T89" fmla="*/ 1559 h 3447"/>
                <a:gd name="T90" fmla="*/ 5339 w 5561"/>
                <a:gd name="T91" fmla="*/ 1397 h 3447"/>
                <a:gd name="T92" fmla="*/ 5459 w 5561"/>
                <a:gd name="T93" fmla="*/ 1241 h 3447"/>
                <a:gd name="T94" fmla="*/ 5537 w 5561"/>
                <a:gd name="T95" fmla="*/ 1085 h 3447"/>
                <a:gd name="T96" fmla="*/ 5555 w 5561"/>
                <a:gd name="T97" fmla="*/ 1007 h 3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8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9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740 w 5740"/>
                <a:gd name="T1" fmla="*/ 0 h 2098"/>
                <a:gd name="T2" fmla="*/ 5638 w 5740"/>
                <a:gd name="T3" fmla="*/ 72 h 2098"/>
                <a:gd name="T4" fmla="*/ 5537 w 5740"/>
                <a:gd name="T5" fmla="*/ 138 h 2098"/>
                <a:gd name="T6" fmla="*/ 5423 w 5740"/>
                <a:gd name="T7" fmla="*/ 210 h 2098"/>
                <a:gd name="T8" fmla="*/ 5304 w 5740"/>
                <a:gd name="T9" fmla="*/ 276 h 2098"/>
                <a:gd name="T10" fmla="*/ 5052 w 5740"/>
                <a:gd name="T11" fmla="*/ 414 h 2098"/>
                <a:gd name="T12" fmla="*/ 4777 w 5740"/>
                <a:gd name="T13" fmla="*/ 552 h 2098"/>
                <a:gd name="T14" fmla="*/ 4478 w 5740"/>
                <a:gd name="T15" fmla="*/ 690 h 2098"/>
                <a:gd name="T16" fmla="*/ 4162 w 5740"/>
                <a:gd name="T17" fmla="*/ 827 h 2098"/>
                <a:gd name="T18" fmla="*/ 3827 w 5740"/>
                <a:gd name="T19" fmla="*/ 959 h 2098"/>
                <a:gd name="T20" fmla="*/ 3468 w 5740"/>
                <a:gd name="T21" fmla="*/ 1091 h 2098"/>
                <a:gd name="T22" fmla="*/ 3091 w 5740"/>
                <a:gd name="T23" fmla="*/ 1223 h 2098"/>
                <a:gd name="T24" fmla="*/ 2697 w 5740"/>
                <a:gd name="T25" fmla="*/ 1355 h 2098"/>
                <a:gd name="T26" fmla="*/ 2284 w 5740"/>
                <a:gd name="T27" fmla="*/ 1481 h 2098"/>
                <a:gd name="T28" fmla="*/ 1860 w 5740"/>
                <a:gd name="T29" fmla="*/ 1601 h 2098"/>
                <a:gd name="T30" fmla="*/ 1417 w 5740"/>
                <a:gd name="T31" fmla="*/ 1721 h 2098"/>
                <a:gd name="T32" fmla="*/ 957 w 5740"/>
                <a:gd name="T33" fmla="*/ 1834 h 2098"/>
                <a:gd name="T34" fmla="*/ 484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78 w 5740"/>
                <a:gd name="T41" fmla="*/ 1990 h 2098"/>
                <a:gd name="T42" fmla="*/ 951 w 5740"/>
                <a:gd name="T43" fmla="*/ 1882 h 2098"/>
                <a:gd name="T44" fmla="*/ 1405 w 5740"/>
                <a:gd name="T45" fmla="*/ 1763 h 2098"/>
                <a:gd name="T46" fmla="*/ 1842 w 5740"/>
                <a:gd name="T47" fmla="*/ 1649 h 2098"/>
                <a:gd name="T48" fmla="*/ 2266 w 5740"/>
                <a:gd name="T49" fmla="*/ 1523 h 2098"/>
                <a:gd name="T50" fmla="*/ 2679 w 5740"/>
                <a:gd name="T51" fmla="*/ 1397 h 2098"/>
                <a:gd name="T52" fmla="*/ 3067 w 5740"/>
                <a:gd name="T53" fmla="*/ 1271 h 2098"/>
                <a:gd name="T54" fmla="*/ 3444 w 5740"/>
                <a:gd name="T55" fmla="*/ 1139 h 2098"/>
                <a:gd name="T56" fmla="*/ 3803 w 5740"/>
                <a:gd name="T57" fmla="*/ 1007 h 2098"/>
                <a:gd name="T58" fmla="*/ 4138 w 5740"/>
                <a:gd name="T59" fmla="*/ 875 h 2098"/>
                <a:gd name="T60" fmla="*/ 4460 w 5740"/>
                <a:gd name="T61" fmla="*/ 737 h 2098"/>
                <a:gd name="T62" fmla="*/ 4759 w 5740"/>
                <a:gd name="T63" fmla="*/ 600 h 2098"/>
                <a:gd name="T64" fmla="*/ 5040 w 5740"/>
                <a:gd name="T65" fmla="*/ 462 h 2098"/>
                <a:gd name="T66" fmla="*/ 5292 w 5740"/>
                <a:gd name="T67" fmla="*/ 324 h 2098"/>
                <a:gd name="T68" fmla="*/ 5531 w 5740"/>
                <a:gd name="T69" fmla="*/ 186 h 2098"/>
                <a:gd name="T70" fmla="*/ 5740 w 5740"/>
                <a:gd name="T71" fmla="*/ 48 h 2098"/>
                <a:gd name="T72" fmla="*/ 5740 w 5740"/>
                <a:gd name="T73" fmla="*/ 0 h 2098"/>
                <a:gd name="T74" fmla="*/ 5740 w 5740"/>
                <a:gd name="T75" fmla="*/ 0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55 w 1955"/>
                <a:gd name="T1" fmla="*/ 485 h 1265"/>
                <a:gd name="T2" fmla="*/ 1901 w 1955"/>
                <a:gd name="T3" fmla="*/ 390 h 1265"/>
                <a:gd name="T4" fmla="*/ 1770 w 1955"/>
                <a:gd name="T5" fmla="*/ 306 h 1265"/>
                <a:gd name="T6" fmla="*/ 1579 w 1955"/>
                <a:gd name="T7" fmla="*/ 228 h 1265"/>
                <a:gd name="T8" fmla="*/ 1327 w 1955"/>
                <a:gd name="T9" fmla="*/ 162 h 1265"/>
                <a:gd name="T10" fmla="*/ 1010 w 1955"/>
                <a:gd name="T11" fmla="*/ 102 h 1265"/>
                <a:gd name="T12" fmla="*/ 646 w 1955"/>
                <a:gd name="T13" fmla="*/ 54 h 1265"/>
                <a:gd name="T14" fmla="*/ 227 w 1955"/>
                <a:gd name="T15" fmla="*/ 18 h 1265"/>
                <a:gd name="T16" fmla="*/ 0 w 1955"/>
                <a:gd name="T17" fmla="*/ 12 h 1265"/>
                <a:gd name="T18" fmla="*/ 431 w 1955"/>
                <a:gd name="T19" fmla="*/ 48 h 1265"/>
                <a:gd name="T20" fmla="*/ 813 w 1955"/>
                <a:gd name="T21" fmla="*/ 90 h 1265"/>
                <a:gd name="T22" fmla="*/ 1148 w 1955"/>
                <a:gd name="T23" fmla="*/ 144 h 1265"/>
                <a:gd name="T24" fmla="*/ 1423 w 1955"/>
                <a:gd name="T25" fmla="*/ 204 h 1265"/>
                <a:gd name="T26" fmla="*/ 1638 w 1955"/>
                <a:gd name="T27" fmla="*/ 276 h 1265"/>
                <a:gd name="T28" fmla="*/ 1794 w 1955"/>
                <a:gd name="T29" fmla="*/ 360 h 1265"/>
                <a:gd name="T30" fmla="*/ 1883 w 1955"/>
                <a:gd name="T31" fmla="*/ 443 h 1265"/>
                <a:gd name="T32" fmla="*/ 1901 w 1955"/>
                <a:gd name="T33" fmla="*/ 539 h 1265"/>
                <a:gd name="T34" fmla="*/ 1854 w 1955"/>
                <a:gd name="T35" fmla="*/ 629 h 1265"/>
                <a:gd name="T36" fmla="*/ 1746 w 1955"/>
                <a:gd name="T37" fmla="*/ 719 h 1265"/>
                <a:gd name="T38" fmla="*/ 1579 w 1955"/>
                <a:gd name="T39" fmla="*/ 809 h 1265"/>
                <a:gd name="T40" fmla="*/ 1357 w 1955"/>
                <a:gd name="T41" fmla="*/ 899 h 1265"/>
                <a:gd name="T42" fmla="*/ 1088 w 1955"/>
                <a:gd name="T43" fmla="*/ 989 h 1265"/>
                <a:gd name="T44" fmla="*/ 765 w 1955"/>
                <a:gd name="T45" fmla="*/ 1073 h 1265"/>
                <a:gd name="T46" fmla="*/ 407 w 1955"/>
                <a:gd name="T47" fmla="*/ 1157 h 1265"/>
                <a:gd name="T48" fmla="*/ 0 w 1955"/>
                <a:gd name="T49" fmla="*/ 1241 h 1265"/>
                <a:gd name="T50" fmla="*/ 215 w 1955"/>
                <a:gd name="T51" fmla="*/ 1223 h 1265"/>
                <a:gd name="T52" fmla="*/ 610 w 1955"/>
                <a:gd name="T53" fmla="*/ 1139 h 1265"/>
                <a:gd name="T54" fmla="*/ 957 w 1955"/>
                <a:gd name="T55" fmla="*/ 1049 h 1265"/>
                <a:gd name="T56" fmla="*/ 1262 w 1955"/>
                <a:gd name="T57" fmla="*/ 959 h 1265"/>
                <a:gd name="T58" fmla="*/ 1513 w 1955"/>
                <a:gd name="T59" fmla="*/ 863 h 1265"/>
                <a:gd name="T60" fmla="*/ 1716 w 1955"/>
                <a:gd name="T61" fmla="*/ 767 h 1265"/>
                <a:gd name="T62" fmla="*/ 1860 w 1955"/>
                <a:gd name="T63" fmla="*/ 677 h 1265"/>
                <a:gd name="T64" fmla="*/ 1937 w 1955"/>
                <a:gd name="T65" fmla="*/ 581 h 1265"/>
                <a:gd name="T66" fmla="*/ 1955 w 1955"/>
                <a:gd name="T67" fmla="*/ 53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694 w 4694"/>
                <a:gd name="T1" fmla="*/ 797 h 2901"/>
                <a:gd name="T2" fmla="*/ 4664 w 4694"/>
                <a:gd name="T3" fmla="*/ 665 h 2901"/>
                <a:gd name="T4" fmla="*/ 4586 w 4694"/>
                <a:gd name="T5" fmla="*/ 540 h 2901"/>
                <a:gd name="T6" fmla="*/ 4466 w 4694"/>
                <a:gd name="T7" fmla="*/ 426 h 2901"/>
                <a:gd name="T8" fmla="*/ 4299 w 4694"/>
                <a:gd name="T9" fmla="*/ 312 h 2901"/>
                <a:gd name="T10" fmla="*/ 4084 w 4694"/>
                <a:gd name="T11" fmla="*/ 216 h 2901"/>
                <a:gd name="T12" fmla="*/ 3833 w 4694"/>
                <a:gd name="T13" fmla="*/ 120 h 2901"/>
                <a:gd name="T14" fmla="*/ 3540 w 4694"/>
                <a:gd name="T15" fmla="*/ 36 h 2901"/>
                <a:gd name="T16" fmla="*/ 3205 w 4694"/>
                <a:gd name="T17" fmla="*/ 0 h 2901"/>
                <a:gd name="T18" fmla="*/ 3540 w 4694"/>
                <a:gd name="T19" fmla="*/ 78 h 2901"/>
                <a:gd name="T20" fmla="*/ 3833 w 4694"/>
                <a:gd name="T21" fmla="*/ 162 h 2901"/>
                <a:gd name="T22" fmla="*/ 4084 w 4694"/>
                <a:gd name="T23" fmla="*/ 258 h 2901"/>
                <a:gd name="T24" fmla="*/ 4287 w 4694"/>
                <a:gd name="T25" fmla="*/ 366 h 2901"/>
                <a:gd name="T26" fmla="*/ 4443 w 4694"/>
                <a:gd name="T27" fmla="*/ 480 h 2901"/>
                <a:gd name="T28" fmla="*/ 4550 w 4694"/>
                <a:gd name="T29" fmla="*/ 605 h 2901"/>
                <a:gd name="T30" fmla="*/ 4610 w 4694"/>
                <a:gd name="T31" fmla="*/ 737 h 2901"/>
                <a:gd name="T32" fmla="*/ 4610 w 4694"/>
                <a:gd name="T33" fmla="*/ 875 h 2901"/>
                <a:gd name="T34" fmla="*/ 4568 w 4694"/>
                <a:gd name="T35" fmla="*/ 1001 h 2901"/>
                <a:gd name="T36" fmla="*/ 4490 w 4694"/>
                <a:gd name="T37" fmla="*/ 1127 h 2901"/>
                <a:gd name="T38" fmla="*/ 4371 w 4694"/>
                <a:gd name="T39" fmla="*/ 1259 h 2901"/>
                <a:gd name="T40" fmla="*/ 4215 w 4694"/>
                <a:gd name="T41" fmla="*/ 1385 h 2901"/>
                <a:gd name="T42" fmla="*/ 4024 w 4694"/>
                <a:gd name="T43" fmla="*/ 1517 h 2901"/>
                <a:gd name="T44" fmla="*/ 3803 w 4694"/>
                <a:gd name="T45" fmla="*/ 1648 h 2901"/>
                <a:gd name="T46" fmla="*/ 3546 w 4694"/>
                <a:gd name="T47" fmla="*/ 1774 h 2901"/>
                <a:gd name="T48" fmla="*/ 3259 w 4694"/>
                <a:gd name="T49" fmla="*/ 1906 h 2901"/>
                <a:gd name="T50" fmla="*/ 2942 w 4694"/>
                <a:gd name="T51" fmla="*/ 2032 h 2901"/>
                <a:gd name="T52" fmla="*/ 2595 w 4694"/>
                <a:gd name="T53" fmla="*/ 2164 h 2901"/>
                <a:gd name="T54" fmla="*/ 2224 w 4694"/>
                <a:gd name="T55" fmla="*/ 2284 h 2901"/>
                <a:gd name="T56" fmla="*/ 1824 w 4694"/>
                <a:gd name="T57" fmla="*/ 2410 h 2901"/>
                <a:gd name="T58" fmla="*/ 1399 w 4694"/>
                <a:gd name="T59" fmla="*/ 2530 h 2901"/>
                <a:gd name="T60" fmla="*/ 484 w 4694"/>
                <a:gd name="T61" fmla="*/ 2757 h 2901"/>
                <a:gd name="T62" fmla="*/ 0 w 4694"/>
                <a:gd name="T63" fmla="*/ 2901 h 2901"/>
                <a:gd name="T64" fmla="*/ 969 w 4694"/>
                <a:gd name="T65" fmla="*/ 2674 h 2901"/>
                <a:gd name="T66" fmla="*/ 1638 w 4694"/>
                <a:gd name="T67" fmla="*/ 2494 h 2901"/>
                <a:gd name="T68" fmla="*/ 2057 w 4694"/>
                <a:gd name="T69" fmla="*/ 2374 h 2901"/>
                <a:gd name="T70" fmla="*/ 2451 w 4694"/>
                <a:gd name="T71" fmla="*/ 2248 h 2901"/>
                <a:gd name="T72" fmla="*/ 2816 w 4694"/>
                <a:gd name="T73" fmla="*/ 2116 h 2901"/>
                <a:gd name="T74" fmla="*/ 3151 w 4694"/>
                <a:gd name="T75" fmla="*/ 1984 h 2901"/>
                <a:gd name="T76" fmla="*/ 3462 w 4694"/>
                <a:gd name="T77" fmla="*/ 1858 h 2901"/>
                <a:gd name="T78" fmla="*/ 3737 w 4694"/>
                <a:gd name="T79" fmla="*/ 1720 h 2901"/>
                <a:gd name="T80" fmla="*/ 3982 w 4694"/>
                <a:gd name="T81" fmla="*/ 1589 h 2901"/>
                <a:gd name="T82" fmla="*/ 4191 w 4694"/>
                <a:gd name="T83" fmla="*/ 1457 h 2901"/>
                <a:gd name="T84" fmla="*/ 4371 w 4694"/>
                <a:gd name="T85" fmla="*/ 1325 h 2901"/>
                <a:gd name="T86" fmla="*/ 4508 w 4694"/>
                <a:gd name="T87" fmla="*/ 1193 h 2901"/>
                <a:gd name="T88" fmla="*/ 4610 w 4694"/>
                <a:gd name="T89" fmla="*/ 1061 h 2901"/>
                <a:gd name="T90" fmla="*/ 4670 w 4694"/>
                <a:gd name="T91" fmla="*/ 935 h 2901"/>
                <a:gd name="T92" fmla="*/ 4688 w 4694"/>
                <a:gd name="T93" fmla="*/ 869 h 2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2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761 w 3761"/>
                <a:gd name="T1" fmla="*/ 719 h 2356"/>
                <a:gd name="T2" fmla="*/ 3731 w 3761"/>
                <a:gd name="T3" fmla="*/ 599 h 2356"/>
                <a:gd name="T4" fmla="*/ 3653 w 3761"/>
                <a:gd name="T5" fmla="*/ 486 h 2356"/>
                <a:gd name="T6" fmla="*/ 3522 w 3761"/>
                <a:gd name="T7" fmla="*/ 378 h 2356"/>
                <a:gd name="T8" fmla="*/ 3348 w 3761"/>
                <a:gd name="T9" fmla="*/ 282 h 2356"/>
                <a:gd name="T10" fmla="*/ 3127 w 3761"/>
                <a:gd name="T11" fmla="*/ 192 h 2356"/>
                <a:gd name="T12" fmla="*/ 2864 w 3761"/>
                <a:gd name="T13" fmla="*/ 108 h 2356"/>
                <a:gd name="T14" fmla="*/ 2559 w 3761"/>
                <a:gd name="T15" fmla="*/ 36 h 2356"/>
                <a:gd name="T16" fmla="*/ 2230 w 3761"/>
                <a:gd name="T17" fmla="*/ 0 h 2356"/>
                <a:gd name="T18" fmla="*/ 2577 w 3761"/>
                <a:gd name="T19" fmla="*/ 72 h 2356"/>
                <a:gd name="T20" fmla="*/ 2876 w 3761"/>
                <a:gd name="T21" fmla="*/ 150 h 2356"/>
                <a:gd name="T22" fmla="*/ 3139 w 3761"/>
                <a:gd name="T23" fmla="*/ 234 h 2356"/>
                <a:gd name="T24" fmla="*/ 3348 w 3761"/>
                <a:gd name="T25" fmla="*/ 330 h 2356"/>
                <a:gd name="T26" fmla="*/ 3516 w 3761"/>
                <a:gd name="T27" fmla="*/ 432 h 2356"/>
                <a:gd name="T28" fmla="*/ 3623 w 3761"/>
                <a:gd name="T29" fmla="*/ 545 h 2356"/>
                <a:gd name="T30" fmla="*/ 3683 w 3761"/>
                <a:gd name="T31" fmla="*/ 665 h 2356"/>
                <a:gd name="T32" fmla="*/ 3689 w 3761"/>
                <a:gd name="T33" fmla="*/ 791 h 2356"/>
                <a:gd name="T34" fmla="*/ 3653 w 3761"/>
                <a:gd name="T35" fmla="*/ 887 h 2356"/>
                <a:gd name="T36" fmla="*/ 3593 w 3761"/>
                <a:gd name="T37" fmla="*/ 989 h 2356"/>
                <a:gd name="T38" fmla="*/ 3498 w 3761"/>
                <a:gd name="T39" fmla="*/ 1091 h 2356"/>
                <a:gd name="T40" fmla="*/ 3372 w 3761"/>
                <a:gd name="T41" fmla="*/ 1187 h 2356"/>
                <a:gd name="T42" fmla="*/ 3223 w 3761"/>
                <a:gd name="T43" fmla="*/ 1289 h 2356"/>
                <a:gd name="T44" fmla="*/ 3043 w 3761"/>
                <a:gd name="T45" fmla="*/ 1391 h 2356"/>
                <a:gd name="T46" fmla="*/ 2834 w 3761"/>
                <a:gd name="T47" fmla="*/ 1493 h 2356"/>
                <a:gd name="T48" fmla="*/ 2607 w 3761"/>
                <a:gd name="T49" fmla="*/ 1589 h 2356"/>
                <a:gd name="T50" fmla="*/ 2075 w 3761"/>
                <a:gd name="T51" fmla="*/ 1786 h 2356"/>
                <a:gd name="T52" fmla="*/ 1459 w 3761"/>
                <a:gd name="T53" fmla="*/ 1972 h 2356"/>
                <a:gd name="T54" fmla="*/ 765 w 3761"/>
                <a:gd name="T55" fmla="*/ 2158 h 2356"/>
                <a:gd name="T56" fmla="*/ 0 w 3761"/>
                <a:gd name="T57" fmla="*/ 2326 h 2356"/>
                <a:gd name="T58" fmla="*/ 401 w 3761"/>
                <a:gd name="T59" fmla="*/ 2272 h 2356"/>
                <a:gd name="T60" fmla="*/ 1142 w 3761"/>
                <a:gd name="T61" fmla="*/ 2092 h 2356"/>
                <a:gd name="T62" fmla="*/ 1812 w 3761"/>
                <a:gd name="T63" fmla="*/ 1900 h 2356"/>
                <a:gd name="T64" fmla="*/ 2392 w 3761"/>
                <a:gd name="T65" fmla="*/ 1702 h 2356"/>
                <a:gd name="T66" fmla="*/ 2649 w 3761"/>
                <a:gd name="T67" fmla="*/ 1607 h 2356"/>
                <a:gd name="T68" fmla="*/ 2882 w 3761"/>
                <a:gd name="T69" fmla="*/ 1505 h 2356"/>
                <a:gd name="T70" fmla="*/ 3091 w 3761"/>
                <a:gd name="T71" fmla="*/ 1403 h 2356"/>
                <a:gd name="T72" fmla="*/ 3277 w 3761"/>
                <a:gd name="T73" fmla="*/ 1301 h 2356"/>
                <a:gd name="T74" fmla="*/ 3432 w 3761"/>
                <a:gd name="T75" fmla="*/ 1193 h 2356"/>
                <a:gd name="T76" fmla="*/ 3558 w 3761"/>
                <a:gd name="T77" fmla="*/ 1091 h 2356"/>
                <a:gd name="T78" fmla="*/ 3653 w 3761"/>
                <a:gd name="T79" fmla="*/ 989 h 2356"/>
                <a:gd name="T80" fmla="*/ 3719 w 3761"/>
                <a:gd name="T81" fmla="*/ 887 h 2356"/>
                <a:gd name="T82" fmla="*/ 3755 w 3761"/>
                <a:gd name="T83" fmla="*/ 785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3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24 w 2924"/>
                <a:gd name="T1" fmla="*/ 647 h 1846"/>
                <a:gd name="T2" fmla="*/ 2876 w 2924"/>
                <a:gd name="T3" fmla="*/ 528 h 1846"/>
                <a:gd name="T4" fmla="*/ 2750 w 2924"/>
                <a:gd name="T5" fmla="*/ 414 h 1846"/>
                <a:gd name="T6" fmla="*/ 2559 w 2924"/>
                <a:gd name="T7" fmla="*/ 318 h 1846"/>
                <a:gd name="T8" fmla="*/ 2302 w 2924"/>
                <a:gd name="T9" fmla="*/ 228 h 1846"/>
                <a:gd name="T10" fmla="*/ 1985 w 2924"/>
                <a:gd name="T11" fmla="*/ 150 h 1846"/>
                <a:gd name="T12" fmla="*/ 1608 w 2924"/>
                <a:gd name="T13" fmla="*/ 78 h 1846"/>
                <a:gd name="T14" fmla="*/ 1178 w 2924"/>
                <a:gd name="T15" fmla="*/ 24 h 1846"/>
                <a:gd name="T16" fmla="*/ 694 w 2924"/>
                <a:gd name="T17" fmla="*/ 0 h 1846"/>
                <a:gd name="T18" fmla="*/ 1190 w 2924"/>
                <a:gd name="T19" fmla="*/ 48 h 1846"/>
                <a:gd name="T20" fmla="*/ 1626 w 2924"/>
                <a:gd name="T21" fmla="*/ 108 h 1846"/>
                <a:gd name="T22" fmla="*/ 2009 w 2924"/>
                <a:gd name="T23" fmla="*/ 180 h 1846"/>
                <a:gd name="T24" fmla="*/ 2326 w 2924"/>
                <a:gd name="T25" fmla="*/ 264 h 1846"/>
                <a:gd name="T26" fmla="*/ 2571 w 2924"/>
                <a:gd name="T27" fmla="*/ 360 h 1846"/>
                <a:gd name="T28" fmla="*/ 2750 w 2924"/>
                <a:gd name="T29" fmla="*/ 468 h 1846"/>
                <a:gd name="T30" fmla="*/ 2846 w 2924"/>
                <a:gd name="T31" fmla="*/ 587 h 1846"/>
                <a:gd name="T32" fmla="*/ 2864 w 2924"/>
                <a:gd name="T33" fmla="*/ 713 h 1846"/>
                <a:gd name="T34" fmla="*/ 2840 w 2924"/>
                <a:gd name="T35" fmla="*/ 785 h 1846"/>
                <a:gd name="T36" fmla="*/ 2792 w 2924"/>
                <a:gd name="T37" fmla="*/ 857 h 1846"/>
                <a:gd name="T38" fmla="*/ 2625 w 2924"/>
                <a:gd name="T39" fmla="*/ 1001 h 1846"/>
                <a:gd name="T40" fmla="*/ 2368 w 2924"/>
                <a:gd name="T41" fmla="*/ 1145 h 1846"/>
                <a:gd name="T42" fmla="*/ 2033 w 2924"/>
                <a:gd name="T43" fmla="*/ 1289 h 1846"/>
                <a:gd name="T44" fmla="*/ 1626 w 2924"/>
                <a:gd name="T45" fmla="*/ 1433 h 1846"/>
                <a:gd name="T46" fmla="*/ 1142 w 2924"/>
                <a:gd name="T47" fmla="*/ 1571 h 1846"/>
                <a:gd name="T48" fmla="*/ 604 w 2924"/>
                <a:gd name="T49" fmla="*/ 1702 h 1846"/>
                <a:gd name="T50" fmla="*/ 0 w 2924"/>
                <a:gd name="T51" fmla="*/ 1828 h 1846"/>
                <a:gd name="T52" fmla="*/ 311 w 2924"/>
                <a:gd name="T53" fmla="*/ 1780 h 1846"/>
                <a:gd name="T54" fmla="*/ 897 w 2924"/>
                <a:gd name="T55" fmla="*/ 1648 h 1846"/>
                <a:gd name="T56" fmla="*/ 1417 w 2924"/>
                <a:gd name="T57" fmla="*/ 1511 h 1846"/>
                <a:gd name="T58" fmla="*/ 1871 w 2924"/>
                <a:gd name="T59" fmla="*/ 1367 h 1846"/>
                <a:gd name="T60" fmla="*/ 2254 w 2924"/>
                <a:gd name="T61" fmla="*/ 1223 h 1846"/>
                <a:gd name="T62" fmla="*/ 2559 w 2924"/>
                <a:gd name="T63" fmla="*/ 1079 h 1846"/>
                <a:gd name="T64" fmla="*/ 2774 w 2924"/>
                <a:gd name="T65" fmla="*/ 929 h 1846"/>
                <a:gd name="T66" fmla="*/ 2876 w 2924"/>
                <a:gd name="T67" fmla="*/ 815 h 1846"/>
                <a:gd name="T68" fmla="*/ 2912 w 2924"/>
                <a:gd name="T69" fmla="*/ 743 h 1846"/>
                <a:gd name="T70" fmla="*/ 2924 w 2924"/>
                <a:gd name="T71" fmla="*/ 70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4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399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488 w 1488"/>
                <a:gd name="T7" fmla="*/ 186 h 204"/>
                <a:gd name="T8" fmla="*/ 1399 w 1488"/>
                <a:gd name="T9" fmla="*/ 204 h 204"/>
                <a:gd name="T10" fmla="*/ 1399 w 1488"/>
                <a:gd name="T1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5247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95248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49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3 w 323"/>
                  <a:gd name="T13" fmla="*/ 18 h 162"/>
                  <a:gd name="T14" fmla="*/ 239 w 323"/>
                  <a:gd name="T15" fmla="*/ 54 h 162"/>
                  <a:gd name="T16" fmla="*/ 287 w 323"/>
                  <a:gd name="T17" fmla="*/ 90 h 162"/>
                  <a:gd name="T18" fmla="*/ 317 w 323"/>
                  <a:gd name="T19" fmla="*/ 114 h 162"/>
                  <a:gd name="T20" fmla="*/ 323 w 323"/>
                  <a:gd name="T21" fmla="*/ 126 h 162"/>
                  <a:gd name="T22" fmla="*/ 323 w 323"/>
                  <a:gd name="T23" fmla="*/ 126 h 162"/>
                  <a:gd name="T24" fmla="*/ 221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0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66 w 1250"/>
                  <a:gd name="T1" fmla="*/ 641 h 923"/>
                  <a:gd name="T2" fmla="*/ 1166 w 1250"/>
                  <a:gd name="T3" fmla="*/ 473 h 923"/>
                  <a:gd name="T4" fmla="*/ 1136 w 1250"/>
                  <a:gd name="T5" fmla="*/ 384 h 923"/>
                  <a:gd name="T6" fmla="*/ 1112 w 1250"/>
                  <a:gd name="T7" fmla="*/ 288 h 923"/>
                  <a:gd name="T8" fmla="*/ 1053 w 1250"/>
                  <a:gd name="T9" fmla="*/ 174 h 923"/>
                  <a:gd name="T10" fmla="*/ 981 w 1250"/>
                  <a:gd name="T11" fmla="*/ 96 h 923"/>
                  <a:gd name="T12" fmla="*/ 963 w 1250"/>
                  <a:gd name="T13" fmla="*/ 72 h 923"/>
                  <a:gd name="T14" fmla="*/ 891 w 1250"/>
                  <a:gd name="T15" fmla="*/ 18 h 923"/>
                  <a:gd name="T16" fmla="*/ 819 w 1250"/>
                  <a:gd name="T17" fmla="*/ 6 h 923"/>
                  <a:gd name="T18" fmla="*/ 712 w 1250"/>
                  <a:gd name="T19" fmla="*/ 24 h 923"/>
                  <a:gd name="T20" fmla="*/ 664 w 1250"/>
                  <a:gd name="T21" fmla="*/ 42 h 923"/>
                  <a:gd name="T22" fmla="*/ 568 w 1250"/>
                  <a:gd name="T23" fmla="*/ 120 h 923"/>
                  <a:gd name="T24" fmla="*/ 532 w 1250"/>
                  <a:gd name="T25" fmla="*/ 228 h 923"/>
                  <a:gd name="T26" fmla="*/ 509 w 1250"/>
                  <a:gd name="T27" fmla="*/ 348 h 923"/>
                  <a:gd name="T28" fmla="*/ 431 w 1250"/>
                  <a:gd name="T29" fmla="*/ 479 h 923"/>
                  <a:gd name="T30" fmla="*/ 413 w 1250"/>
                  <a:gd name="T31" fmla="*/ 539 h 923"/>
                  <a:gd name="T32" fmla="*/ 353 w 1250"/>
                  <a:gd name="T33" fmla="*/ 599 h 923"/>
                  <a:gd name="T34" fmla="*/ 305 w 1250"/>
                  <a:gd name="T35" fmla="*/ 629 h 923"/>
                  <a:gd name="T36" fmla="*/ 293 w 1250"/>
                  <a:gd name="T37" fmla="*/ 635 h 923"/>
                  <a:gd name="T38" fmla="*/ 257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0 w 1250"/>
                  <a:gd name="T47" fmla="*/ 869 h 923"/>
                  <a:gd name="T48" fmla="*/ 640 w 1250"/>
                  <a:gd name="T49" fmla="*/ 827 h 923"/>
                  <a:gd name="T50" fmla="*/ 700 w 1250"/>
                  <a:gd name="T51" fmla="*/ 725 h 923"/>
                  <a:gd name="T52" fmla="*/ 694 w 1250"/>
                  <a:gd name="T53" fmla="*/ 611 h 923"/>
                  <a:gd name="T54" fmla="*/ 778 w 1250"/>
                  <a:gd name="T55" fmla="*/ 551 h 923"/>
                  <a:gd name="T56" fmla="*/ 879 w 1250"/>
                  <a:gd name="T57" fmla="*/ 449 h 923"/>
                  <a:gd name="T58" fmla="*/ 909 w 1250"/>
                  <a:gd name="T59" fmla="*/ 414 h 923"/>
                  <a:gd name="T60" fmla="*/ 975 w 1250"/>
                  <a:gd name="T61" fmla="*/ 318 h 923"/>
                  <a:gd name="T62" fmla="*/ 1023 w 1250"/>
                  <a:gd name="T63" fmla="*/ 336 h 923"/>
                  <a:gd name="T64" fmla="*/ 1118 w 1250"/>
                  <a:gd name="T65" fmla="*/ 617 h 923"/>
                  <a:gd name="T66" fmla="*/ 1112 w 1250"/>
                  <a:gd name="T67" fmla="*/ 689 h 923"/>
                  <a:gd name="T68" fmla="*/ 1148 w 1250"/>
                  <a:gd name="T69" fmla="*/ 749 h 923"/>
                  <a:gd name="T70" fmla="*/ 1202 w 1250"/>
                  <a:gd name="T71" fmla="*/ 713 h 923"/>
                  <a:gd name="T72" fmla="*/ 1238 w 1250"/>
                  <a:gd name="T73" fmla="*/ 749 h 923"/>
                  <a:gd name="T74" fmla="*/ 1250 w 1250"/>
                  <a:gd name="T75" fmla="*/ 743 h 923"/>
                  <a:gd name="T76" fmla="*/ 694 w 1250"/>
                  <a:gd name="T77" fmla="*/ 264 h 923"/>
                  <a:gd name="T78" fmla="*/ 784 w 1250"/>
                  <a:gd name="T79" fmla="*/ 372 h 923"/>
                  <a:gd name="T80" fmla="*/ 766 w 1250"/>
                  <a:gd name="T81" fmla="*/ 443 h 923"/>
                  <a:gd name="T82" fmla="*/ 706 w 1250"/>
                  <a:gd name="T83" fmla="*/ 515 h 923"/>
                  <a:gd name="T84" fmla="*/ 658 w 1250"/>
                  <a:gd name="T85" fmla="*/ 569 h 923"/>
                  <a:gd name="T86" fmla="*/ 616 w 1250"/>
                  <a:gd name="T87" fmla="*/ 593 h 923"/>
                  <a:gd name="T88" fmla="*/ 574 w 1250"/>
                  <a:gd name="T89" fmla="*/ 617 h 923"/>
                  <a:gd name="T90" fmla="*/ 562 w 1250"/>
                  <a:gd name="T91" fmla="*/ 707 h 923"/>
                  <a:gd name="T92" fmla="*/ 353 w 1250"/>
                  <a:gd name="T93" fmla="*/ 755 h 923"/>
                  <a:gd name="T94" fmla="*/ 389 w 1250"/>
                  <a:gd name="T95" fmla="*/ 641 h 923"/>
                  <a:gd name="T96" fmla="*/ 425 w 1250"/>
                  <a:gd name="T97" fmla="*/ 647 h 923"/>
                  <a:gd name="T98" fmla="*/ 443 w 1250"/>
                  <a:gd name="T99" fmla="*/ 617 h 923"/>
                  <a:gd name="T100" fmla="*/ 568 w 1250"/>
                  <a:gd name="T101" fmla="*/ 515 h 923"/>
                  <a:gd name="T102" fmla="*/ 616 w 1250"/>
                  <a:gd name="T103" fmla="*/ 473 h 923"/>
                  <a:gd name="T104" fmla="*/ 640 w 1250"/>
                  <a:gd name="T105" fmla="*/ 396 h 923"/>
                  <a:gd name="T106" fmla="*/ 640 w 1250"/>
                  <a:gd name="T107" fmla="*/ 378 h 923"/>
                  <a:gd name="T108" fmla="*/ 664 w 1250"/>
                  <a:gd name="T109" fmla="*/ 270 h 923"/>
                  <a:gd name="T110" fmla="*/ 682 w 1250"/>
                  <a:gd name="T111" fmla="*/ 192 h 923"/>
                  <a:gd name="T112" fmla="*/ 694 w 1250"/>
                  <a:gd name="T113" fmla="*/ 264 h 923"/>
                  <a:gd name="T114" fmla="*/ 532 w 1250"/>
                  <a:gd name="T115" fmla="*/ 455 h 923"/>
                  <a:gd name="T116" fmla="*/ 634 w 1250"/>
                  <a:gd name="T117" fmla="*/ 80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1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2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3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4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5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6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7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48 w 72"/>
                  <a:gd name="T3" fmla="*/ 24 h 54"/>
                  <a:gd name="T4" fmla="*/ 60 w 72"/>
                  <a:gd name="T5" fmla="*/ 12 h 54"/>
                  <a:gd name="T6" fmla="*/ 66 w 72"/>
                  <a:gd name="T7" fmla="*/ 6 h 54"/>
                  <a:gd name="T8" fmla="*/ 72 w 72"/>
                  <a:gd name="T9" fmla="*/ 0 h 54"/>
                  <a:gd name="T10" fmla="*/ 42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8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59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0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87 w 287"/>
                  <a:gd name="T1" fmla="*/ 0 h 84"/>
                  <a:gd name="T2" fmla="*/ 0 w 287"/>
                  <a:gd name="T3" fmla="*/ 84 h 84"/>
                  <a:gd name="T4" fmla="*/ 168 w 287"/>
                  <a:gd name="T5" fmla="*/ 36 h 84"/>
                  <a:gd name="T6" fmla="*/ 114 w 287"/>
                  <a:gd name="T7" fmla="*/ 60 h 84"/>
                  <a:gd name="T8" fmla="*/ 276 w 287"/>
                  <a:gd name="T9" fmla="*/ 18 h 84"/>
                  <a:gd name="T10" fmla="*/ 287 w 287"/>
                  <a:gd name="T11" fmla="*/ 0 h 84"/>
                  <a:gd name="T12" fmla="*/ 287 w 28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1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2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3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4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5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6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7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69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70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71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272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5273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5275" name="Rectangle 4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5276" name="Rectangle 4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5277" name="Rectangle 4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536273-69EC-40CB-8D25-5E0841E366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91850-69A9-4768-9733-C60C5AFBC9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4763032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4853E-77D5-4020-8D1C-F5465C12A5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09858762"/>
      </p:ext>
    </p:extLst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E36B6-D993-4D5A-8F34-F8E92B6D76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55916507"/>
      </p:ext>
    </p:extLst>
  </p:cSld>
  <p:clrMapOvr>
    <a:masterClrMapping/>
  </p:clrMapOvr>
  <p:transition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A0D68-5B21-4D0E-8E75-D62EBCC32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2814665"/>
      </p:ext>
    </p:extLst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DA09A-B129-420B-BF44-D4C87E66A9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79604030"/>
      </p:ext>
    </p:extLst>
  </p:cSld>
  <p:clrMapOvr>
    <a:masterClrMapping/>
  </p:clrMapOvr>
  <p:transition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C207E-C86E-446F-93D7-24BB85B745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09821704"/>
      </p:ext>
    </p:extLst>
  </p:cSld>
  <p:clrMapOvr>
    <a:masterClrMapping/>
  </p:clrMapOvr>
  <p:transition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20FDB-1801-4B1D-B595-23550097A7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16141914"/>
      </p:ext>
    </p:extLst>
  </p:cSld>
  <p:clrMapOvr>
    <a:masterClrMapping/>
  </p:clrMapOvr>
  <p:transition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B029-3D2A-4388-80BE-A204BDD00F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21227213"/>
      </p:ext>
    </p:extLst>
  </p:cSld>
  <p:clrMapOvr>
    <a:masterClrMapping/>
  </p:clrMapOvr>
  <p:transition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27431-913C-454D-ABB6-6D5334FD7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7823310"/>
      </p:ext>
    </p:extLst>
  </p:cSld>
  <p:clrMapOvr>
    <a:masterClrMapping/>
  </p:clrMapOvr>
  <p:transition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F4AF6-A3F1-49BA-96C3-E6897B952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3925062"/>
      </p:ext>
    </p:extLst>
  </p:cSld>
  <p:clrMapOvr>
    <a:masterClrMapping/>
  </p:clrMapOvr>
  <p:transition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8750"/>
            <a:ext cx="2057400" cy="59721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8750"/>
            <a:ext cx="6019800" cy="59721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EF8D3-5B4A-4A7C-B8B9-A22517FF9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76097041"/>
      </p:ext>
    </p:extLst>
  </p:cSld>
  <p:clrMapOvr>
    <a:masterClrMapping/>
  </p:clrMapOvr>
  <p:transition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334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9050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9501DA1-0A6A-4773-9416-507CB4DA3A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55E5F-AAC2-4FDD-9F7C-7E0F92DB2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5368942"/>
      </p:ext>
    </p:extLst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DAF8E-8A05-4F9A-A23C-210B8B995B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9140055"/>
      </p:ext>
    </p:extLst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D4EAB-5259-4AA6-8391-98F17C09E4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8177243"/>
      </p:ext>
    </p:extLst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3225"/>
            <a:ext cx="39624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3225"/>
            <a:ext cx="39624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4CFFF-B8F9-4B8F-B281-39DADABF73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9125235"/>
      </p:ext>
    </p:extLst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D6489-5609-46DC-A58A-70E6F5C16B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5734133"/>
      </p:ext>
    </p:extLst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74D6F-8C7A-4185-862F-B5F09361E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1732018"/>
      </p:ext>
    </p:extLst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3812E-C911-4240-A169-3CBA73EDD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4571463"/>
      </p:ext>
    </p:extLst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466F0-EC86-41D0-A9CF-FC9CCDE037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66618755"/>
      </p:ext>
    </p:extLst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B49C3-0BA8-4EC8-9E15-3D2A6BE9EA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2575469"/>
      </p:ext>
    </p:extLst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17205-6431-4223-B9D0-B405D66FA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74569043"/>
      </p:ext>
    </p:extLst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457200"/>
            <a:ext cx="20193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055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CBBE8-D34B-4CCF-8DD4-58362BDE45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671716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FF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0" y="0"/>
            <a:ext cx="9209088" cy="6858000"/>
            <a:chOff x="0" y="0"/>
            <a:chExt cx="5801" cy="4320"/>
          </a:xfrm>
        </p:grpSpPr>
        <p:pic>
          <p:nvPicPr>
            <p:cNvPr id="43011" name="Picture 3" descr="框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" y="240"/>
              <a:ext cx="5232" cy="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2" name="Picture 4" descr="花4"/>
            <p:cNvPicPr>
              <a:picLocks noChangeAspect="1" noChangeArrowheads="1"/>
            </p:cNvPicPr>
            <p:nvPr userDrawn="1"/>
          </p:nvPicPr>
          <p:blipFill>
            <a:blip r:embed="rId1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16"/>
              <a:ext cx="1190" cy="1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3" name="Picture 5" descr="花3"/>
            <p:cNvPicPr>
              <a:picLocks noChangeAspect="1" noChangeArrowheads="1"/>
            </p:cNvPicPr>
            <p:nvPr userDrawn="1"/>
          </p:nvPicPr>
          <p:blipFill>
            <a:blip r:embed="rId1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20"/>
              <a:ext cx="1682" cy="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14" name="Picture 6" descr="葉子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0"/>
              <a:ext cx="905" cy="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096D07F-1716-450B-BF77-D96CB6FE65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6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v"/>
        <a:defRPr sz="3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75000"/>
        <a:buFont typeface="Wingdings" pitchFamily="2" charset="2"/>
        <a:buChar char="v"/>
        <a:defRPr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5000"/>
        <a:buFont typeface="Wingdings" pitchFamily="2" charset="2"/>
        <a:buChar char="§"/>
        <a:defRPr sz="2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框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7B29"/>
              </a:clrFrom>
              <a:clrTo>
                <a:srgbClr val="FF7B2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7475" y="115888"/>
            <a:ext cx="8910638" cy="66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61AD1B0-4FE5-41AD-8B71-0733978B9AD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858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7391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 spd="slow">
    <p:pull dir="ru"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2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B10096B5-D40D-44ED-A9E0-95F35BD766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20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-228600" y="666750"/>
            <a:ext cx="8688388" cy="6191250"/>
            <a:chOff x="-144" y="420"/>
            <a:chExt cx="5473" cy="3900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432" y="420"/>
              <a:ext cx="4897" cy="3480"/>
            </a:xfrm>
            <a:prstGeom prst="rect">
              <a:avLst/>
            </a:prstGeom>
            <a:gradFill rotWithShape="0"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path path="shape">
                <a:fillToRect l="50000" t="50000" r="50000" b="50000"/>
              </a:path>
            </a:gradFill>
            <a:ln w="1016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0660" name="Picture 4" descr="花1-2"/>
            <p:cNvPicPr>
              <a:picLocks noChangeAspect="1" noChangeArrowheads="1"/>
            </p:cNvPicPr>
            <p:nvPr/>
          </p:nvPicPr>
          <p:blipFill>
            <a:blip r:embed="rId14" cstate="email">
              <a:clrChange>
                <a:clrFrom>
                  <a:srgbClr val="FFFF63"/>
                </a:clrFrom>
                <a:clrTo>
                  <a:srgbClr val="FFFF6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2352"/>
              <a:ext cx="787" cy="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61" name="Picture 5" descr="花2-2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D6BDBD"/>
                </a:clrFrom>
                <a:clrTo>
                  <a:srgbClr val="D6BD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4" y="3097"/>
              <a:ext cx="2383" cy="1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6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706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F92F230C-B9FB-48A0-914A-E80C14E982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63529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73731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768 w 2780"/>
                <a:gd name="T1" fmla="*/ 18 h 953"/>
                <a:gd name="T2" fmla="*/ 2678 w 2780"/>
                <a:gd name="T3" fmla="*/ 24 h 953"/>
                <a:gd name="T4" fmla="*/ 2613 w 2780"/>
                <a:gd name="T5" fmla="*/ 102 h 953"/>
                <a:gd name="T6" fmla="*/ 2511 w 2780"/>
                <a:gd name="T7" fmla="*/ 156 h 953"/>
                <a:gd name="T8" fmla="*/ 2505 w 2780"/>
                <a:gd name="T9" fmla="*/ 222 h 953"/>
                <a:gd name="T10" fmla="*/ 2487 w 2780"/>
                <a:gd name="T11" fmla="*/ 246 h 953"/>
                <a:gd name="T12" fmla="*/ 2469 w 2780"/>
                <a:gd name="T13" fmla="*/ 252 h 953"/>
                <a:gd name="T14" fmla="*/ 2397 w 2780"/>
                <a:gd name="T15" fmla="*/ 210 h 953"/>
                <a:gd name="T16" fmla="*/ 2260 w 2780"/>
                <a:gd name="T17" fmla="*/ 192 h 953"/>
                <a:gd name="T18" fmla="*/ 2236 w 2780"/>
                <a:gd name="T19" fmla="*/ 186 h 953"/>
                <a:gd name="T20" fmla="*/ 2218 w 2780"/>
                <a:gd name="T21" fmla="*/ 192 h 953"/>
                <a:gd name="T22" fmla="*/ 2146 w 2780"/>
                <a:gd name="T23" fmla="*/ 228 h 953"/>
                <a:gd name="T24" fmla="*/ 2110 w 2780"/>
                <a:gd name="T25" fmla="*/ 240 h 953"/>
                <a:gd name="T26" fmla="*/ 2086 w 2780"/>
                <a:gd name="T27" fmla="*/ 246 h 953"/>
                <a:gd name="T28" fmla="*/ 2074 w 2780"/>
                <a:gd name="T29" fmla="*/ 258 h 953"/>
                <a:gd name="T30" fmla="*/ 2074 w 2780"/>
                <a:gd name="T31" fmla="*/ 276 h 953"/>
                <a:gd name="T32" fmla="*/ 2051 w 2780"/>
                <a:gd name="T33" fmla="*/ 300 h 953"/>
                <a:gd name="T34" fmla="*/ 2033 w 2780"/>
                <a:gd name="T35" fmla="*/ 312 h 953"/>
                <a:gd name="T36" fmla="*/ 2021 w 2780"/>
                <a:gd name="T37" fmla="*/ 324 h 953"/>
                <a:gd name="T38" fmla="*/ 2009 w 2780"/>
                <a:gd name="T39" fmla="*/ 336 h 953"/>
                <a:gd name="T40" fmla="*/ 1979 w 2780"/>
                <a:gd name="T41" fmla="*/ 342 h 953"/>
                <a:gd name="T42" fmla="*/ 1913 w 2780"/>
                <a:gd name="T43" fmla="*/ 336 h 953"/>
                <a:gd name="T44" fmla="*/ 1877 w 2780"/>
                <a:gd name="T45" fmla="*/ 330 h 953"/>
                <a:gd name="T46" fmla="*/ 1865 w 2780"/>
                <a:gd name="T47" fmla="*/ 342 h 953"/>
                <a:gd name="T48" fmla="*/ 1853 w 2780"/>
                <a:gd name="T49" fmla="*/ 354 h 953"/>
                <a:gd name="T50" fmla="*/ 1823 w 2780"/>
                <a:gd name="T51" fmla="*/ 360 h 953"/>
                <a:gd name="T52" fmla="*/ 1764 w 2780"/>
                <a:gd name="T53" fmla="*/ 342 h 953"/>
                <a:gd name="T54" fmla="*/ 1740 w 2780"/>
                <a:gd name="T55" fmla="*/ 342 h 953"/>
                <a:gd name="T56" fmla="*/ 1716 w 2780"/>
                <a:gd name="T57" fmla="*/ 354 h 953"/>
                <a:gd name="T58" fmla="*/ 1656 w 2780"/>
                <a:gd name="T59" fmla="*/ 425 h 953"/>
                <a:gd name="T60" fmla="*/ 1614 w 2780"/>
                <a:gd name="T61" fmla="*/ 569 h 953"/>
                <a:gd name="T62" fmla="*/ 1614 w 2780"/>
                <a:gd name="T63" fmla="*/ 593 h 953"/>
                <a:gd name="T64" fmla="*/ 1620 w 2780"/>
                <a:gd name="T65" fmla="*/ 641 h 953"/>
                <a:gd name="T66" fmla="*/ 1638 w 2780"/>
                <a:gd name="T67" fmla="*/ 659 h 953"/>
                <a:gd name="T68" fmla="*/ 1632 w 2780"/>
                <a:gd name="T69" fmla="*/ 671 h 953"/>
                <a:gd name="T70" fmla="*/ 1620 w 2780"/>
                <a:gd name="T71" fmla="*/ 683 h 953"/>
                <a:gd name="T72" fmla="*/ 1542 w 2780"/>
                <a:gd name="T73" fmla="*/ 689 h 953"/>
                <a:gd name="T74" fmla="*/ 1465 w 2780"/>
                <a:gd name="T75" fmla="*/ 629 h 953"/>
                <a:gd name="T76" fmla="*/ 1333 w 2780"/>
                <a:gd name="T77" fmla="*/ 587 h 953"/>
                <a:gd name="T78" fmla="*/ 1184 w 2780"/>
                <a:gd name="T79" fmla="*/ 671 h 953"/>
                <a:gd name="T80" fmla="*/ 1016 w 2780"/>
                <a:gd name="T81" fmla="*/ 731 h 953"/>
                <a:gd name="T82" fmla="*/ 813 w 2780"/>
                <a:gd name="T83" fmla="*/ 743 h 953"/>
                <a:gd name="T84" fmla="*/ 628 w 2780"/>
                <a:gd name="T85" fmla="*/ 701 h 953"/>
                <a:gd name="T86" fmla="*/ 568 w 2780"/>
                <a:gd name="T87" fmla="*/ 695 h 953"/>
                <a:gd name="T88" fmla="*/ 556 w 2780"/>
                <a:gd name="T89" fmla="*/ 701 h 953"/>
                <a:gd name="T90" fmla="*/ 520 w 2780"/>
                <a:gd name="T91" fmla="*/ 731 h 953"/>
                <a:gd name="T92" fmla="*/ 436 w 2780"/>
                <a:gd name="T93" fmla="*/ 809 h 953"/>
                <a:gd name="T94" fmla="*/ 406 w 2780"/>
                <a:gd name="T95" fmla="*/ 821 h 953"/>
                <a:gd name="T96" fmla="*/ 382 w 2780"/>
                <a:gd name="T97" fmla="*/ 821 h 953"/>
                <a:gd name="T98" fmla="*/ 335 w 2780"/>
                <a:gd name="T99" fmla="*/ 827 h 953"/>
                <a:gd name="T100" fmla="*/ 209 w 2780"/>
                <a:gd name="T101" fmla="*/ 851 h 953"/>
                <a:gd name="T102" fmla="*/ 173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780 w 2780"/>
                <a:gd name="T115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  <a:lnTo>
                    <a:pt x="2780" y="24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2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3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4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5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7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8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9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0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1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2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3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4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45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4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7374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7374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C2412197-2C0B-42B9-AAE0-634647D4E8A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375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+mn-lt"/>
              </a:defRPr>
            </a:lvl1pPr>
          </a:lstStyle>
          <a:p>
            <a:fld id="{CD182AB9-EFB1-4028-A293-EFECC6906D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79875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6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7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8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79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0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8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2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3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1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4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5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6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7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8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9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1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2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3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4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5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6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7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8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9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0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1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6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7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9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0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1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2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3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4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5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6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7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8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9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0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1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2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3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4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5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6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7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8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9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0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1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2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3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4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5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6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7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8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59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0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1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2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3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4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5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6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7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8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69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0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1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2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3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4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5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6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7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8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79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0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1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2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3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4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5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6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7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8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89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0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1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2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3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4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5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6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7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8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99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0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1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2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3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4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5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6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7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8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09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0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1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2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3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4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5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6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7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0 h 60"/>
                <a:gd name="T4" fmla="*/ 4 w 4"/>
                <a:gd name="T5" fmla="*/ 20 h 60"/>
                <a:gd name="T6" fmla="*/ 4 w 4"/>
                <a:gd name="T7" fmla="*/ 0 h 60"/>
                <a:gd name="T8" fmla="*/ 0 w 4"/>
                <a:gd name="T9" fmla="*/ 0 h 60"/>
                <a:gd name="T10" fmla="*/ 0 w 4"/>
                <a:gd name="T11" fmla="*/ 40 h 60"/>
                <a:gd name="T12" fmla="*/ 0 w 4"/>
                <a:gd name="T13" fmla="*/ 60 h 60"/>
                <a:gd name="T14" fmla="*/ 4 w 4"/>
                <a:gd name="T15" fmla="*/ 60 h 60"/>
                <a:gd name="T16" fmla="*/ 4 w 4"/>
                <a:gd name="T17" fmla="*/ 40 h 60"/>
                <a:gd name="T18" fmla="*/ 0 w 4"/>
                <a:gd name="T19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8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19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20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80021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2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3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4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5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6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7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8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29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0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1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2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3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34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80035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6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7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8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39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0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1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2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3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4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5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6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47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48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80049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0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1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2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3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4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5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6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7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8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59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0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1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62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80063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4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5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6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7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8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69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0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1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2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3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4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5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76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8007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7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8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90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80091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0 w 41"/>
                <a:gd name="T1" fmla="*/ 12 h 16"/>
                <a:gd name="T2" fmla="*/ 37 w 41"/>
                <a:gd name="T3" fmla="*/ 10 h 16"/>
                <a:gd name="T4" fmla="*/ 38 w 41"/>
                <a:gd name="T5" fmla="*/ 9 h 16"/>
                <a:gd name="T6" fmla="*/ 31 w 41"/>
                <a:gd name="T7" fmla="*/ 1 h 16"/>
                <a:gd name="T8" fmla="*/ 8 w 41"/>
                <a:gd name="T9" fmla="*/ 11 h 16"/>
                <a:gd name="T10" fmla="*/ 30 w 41"/>
                <a:gd name="T1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2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63 w 210"/>
                <a:gd name="T1" fmla="*/ 155 h 193"/>
                <a:gd name="T2" fmla="*/ 152 w 210"/>
                <a:gd name="T3" fmla="*/ 125 h 193"/>
                <a:gd name="T4" fmla="*/ 142 w 210"/>
                <a:gd name="T5" fmla="*/ 99 h 193"/>
                <a:gd name="T6" fmla="*/ 165 w 210"/>
                <a:gd name="T7" fmla="*/ 93 h 193"/>
                <a:gd name="T8" fmla="*/ 146 w 210"/>
                <a:gd name="T9" fmla="*/ 82 h 193"/>
                <a:gd name="T10" fmla="*/ 157 w 210"/>
                <a:gd name="T11" fmla="*/ 83 h 193"/>
                <a:gd name="T12" fmla="*/ 157 w 210"/>
                <a:gd name="T13" fmla="*/ 77 h 193"/>
                <a:gd name="T14" fmla="*/ 135 w 210"/>
                <a:gd name="T15" fmla="*/ 78 h 193"/>
                <a:gd name="T16" fmla="*/ 128 w 210"/>
                <a:gd name="T17" fmla="*/ 125 h 193"/>
                <a:gd name="T18" fmla="*/ 124 w 210"/>
                <a:gd name="T19" fmla="*/ 84 h 193"/>
                <a:gd name="T20" fmla="*/ 118 w 210"/>
                <a:gd name="T21" fmla="*/ 67 h 193"/>
                <a:gd name="T22" fmla="*/ 124 w 210"/>
                <a:gd name="T23" fmla="*/ 51 h 193"/>
                <a:gd name="T24" fmla="*/ 121 w 210"/>
                <a:gd name="T25" fmla="*/ 37 h 193"/>
                <a:gd name="T26" fmla="*/ 119 w 210"/>
                <a:gd name="T27" fmla="*/ 24 h 193"/>
                <a:gd name="T28" fmla="*/ 132 w 210"/>
                <a:gd name="T29" fmla="*/ 39 h 193"/>
                <a:gd name="T30" fmla="*/ 149 w 210"/>
                <a:gd name="T31" fmla="*/ 18 h 193"/>
                <a:gd name="T32" fmla="*/ 147 w 210"/>
                <a:gd name="T33" fmla="*/ 36 h 193"/>
                <a:gd name="T34" fmla="*/ 143 w 210"/>
                <a:gd name="T35" fmla="*/ 48 h 193"/>
                <a:gd name="T36" fmla="*/ 144 w 210"/>
                <a:gd name="T37" fmla="*/ 67 h 193"/>
                <a:gd name="T38" fmla="*/ 199 w 210"/>
                <a:gd name="T39" fmla="*/ 29 h 193"/>
                <a:gd name="T40" fmla="*/ 90 w 210"/>
                <a:gd name="T41" fmla="*/ 1 h 193"/>
                <a:gd name="T42" fmla="*/ 56 w 210"/>
                <a:gd name="T43" fmla="*/ 8 h 193"/>
                <a:gd name="T44" fmla="*/ 85 w 210"/>
                <a:gd name="T45" fmla="*/ 12 h 193"/>
                <a:gd name="T46" fmla="*/ 60 w 210"/>
                <a:gd name="T47" fmla="*/ 22 h 193"/>
                <a:gd name="T48" fmla="*/ 58 w 210"/>
                <a:gd name="T49" fmla="*/ 29 h 193"/>
                <a:gd name="T50" fmla="*/ 38 w 210"/>
                <a:gd name="T51" fmla="*/ 17 h 193"/>
                <a:gd name="T52" fmla="*/ 13 w 210"/>
                <a:gd name="T53" fmla="*/ 115 h 193"/>
                <a:gd name="T54" fmla="*/ 61 w 210"/>
                <a:gd name="T55" fmla="*/ 146 h 193"/>
                <a:gd name="T56" fmla="*/ 45 w 210"/>
                <a:gd name="T57" fmla="*/ 133 h 193"/>
                <a:gd name="T58" fmla="*/ 35 w 210"/>
                <a:gd name="T59" fmla="*/ 145 h 193"/>
                <a:gd name="T60" fmla="*/ 32 w 210"/>
                <a:gd name="T61" fmla="*/ 128 h 193"/>
                <a:gd name="T62" fmla="*/ 46 w 210"/>
                <a:gd name="T63" fmla="*/ 86 h 193"/>
                <a:gd name="T64" fmla="*/ 67 w 210"/>
                <a:gd name="T65" fmla="*/ 83 h 193"/>
                <a:gd name="T66" fmla="*/ 71 w 210"/>
                <a:gd name="T67" fmla="*/ 95 h 193"/>
                <a:gd name="T68" fmla="*/ 61 w 210"/>
                <a:gd name="T69" fmla="*/ 121 h 193"/>
                <a:gd name="T70" fmla="*/ 91 w 210"/>
                <a:gd name="T71" fmla="*/ 180 h 193"/>
                <a:gd name="T72" fmla="*/ 186 w 210"/>
                <a:gd name="T73" fmla="*/ 166 h 193"/>
                <a:gd name="T74" fmla="*/ 182 w 210"/>
                <a:gd name="T75" fmla="*/ 66 h 193"/>
                <a:gd name="T76" fmla="*/ 165 w 210"/>
                <a:gd name="T77" fmla="*/ 60 h 193"/>
                <a:gd name="T78" fmla="*/ 113 w 210"/>
                <a:gd name="T79" fmla="*/ 61 h 193"/>
                <a:gd name="T80" fmla="*/ 108 w 210"/>
                <a:gd name="T81" fmla="*/ 87 h 193"/>
                <a:gd name="T82" fmla="*/ 114 w 210"/>
                <a:gd name="T83" fmla="*/ 50 h 193"/>
                <a:gd name="T84" fmla="*/ 89 w 210"/>
                <a:gd name="T85" fmla="*/ 26 h 193"/>
                <a:gd name="T86" fmla="*/ 105 w 210"/>
                <a:gd name="T87" fmla="*/ 35 h 193"/>
                <a:gd name="T88" fmla="*/ 61 w 210"/>
                <a:gd name="T89" fmla="*/ 72 h 193"/>
                <a:gd name="T90" fmla="*/ 24 w 210"/>
                <a:gd name="T91" fmla="*/ 37 h 193"/>
                <a:gd name="T92" fmla="*/ 68 w 210"/>
                <a:gd name="T93" fmla="*/ 40 h 193"/>
                <a:gd name="T94" fmla="*/ 79 w 210"/>
                <a:gd name="T95" fmla="*/ 40 h 193"/>
                <a:gd name="T96" fmla="*/ 108 w 210"/>
                <a:gd name="T97" fmla="*/ 45 h 193"/>
                <a:gd name="T98" fmla="*/ 99 w 210"/>
                <a:gd name="T99" fmla="*/ 93 h 193"/>
                <a:gd name="T100" fmla="*/ 93 w 210"/>
                <a:gd name="T101" fmla="*/ 51 h 193"/>
                <a:gd name="T102" fmla="*/ 61 w 210"/>
                <a:gd name="T103" fmla="*/ 72 h 193"/>
                <a:gd name="T104" fmla="*/ 80 w 210"/>
                <a:gd name="T105" fmla="*/ 82 h 193"/>
                <a:gd name="T106" fmla="*/ 88 w 210"/>
                <a:gd name="T107" fmla="*/ 58 h 193"/>
                <a:gd name="T108" fmla="*/ 102 w 210"/>
                <a:gd name="T109" fmla="*/ 145 h 193"/>
                <a:gd name="T110" fmla="*/ 82 w 210"/>
                <a:gd name="T111" fmla="*/ 96 h 193"/>
                <a:gd name="T112" fmla="*/ 117 w 210"/>
                <a:gd name="T113" fmla="*/ 10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3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4 w 17"/>
                <a:gd name="T1" fmla="*/ 5 h 20"/>
                <a:gd name="T2" fmla="*/ 9 w 17"/>
                <a:gd name="T3" fmla="*/ 20 h 20"/>
                <a:gd name="T4" fmla="*/ 14 w 17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4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 w 15"/>
                <a:gd name="T1" fmla="*/ 10 h 27"/>
                <a:gd name="T2" fmla="*/ 4 w 15"/>
                <a:gd name="T3" fmla="*/ 25 h 27"/>
                <a:gd name="T4" fmla="*/ 15 w 15"/>
                <a:gd name="T5" fmla="*/ 16 h 27"/>
                <a:gd name="T6" fmla="*/ 13 w 15"/>
                <a:gd name="T7" fmla="*/ 8 h 27"/>
                <a:gd name="T8" fmla="*/ 7 w 1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5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0 w 48"/>
                <a:gd name="T1" fmla="*/ 2 h 23"/>
                <a:gd name="T2" fmla="*/ 9 w 48"/>
                <a:gd name="T3" fmla="*/ 1 h 23"/>
                <a:gd name="T4" fmla="*/ 1 w 48"/>
                <a:gd name="T5" fmla="*/ 9 h 23"/>
                <a:gd name="T6" fmla="*/ 22 w 48"/>
                <a:gd name="T7" fmla="*/ 21 h 23"/>
                <a:gd name="T8" fmla="*/ 34 w 48"/>
                <a:gd name="T9" fmla="*/ 20 h 23"/>
                <a:gd name="T10" fmla="*/ 40 w 48"/>
                <a:gd name="T11" fmla="*/ 19 h 23"/>
                <a:gd name="T12" fmla="*/ 40 w 48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6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4 w 35"/>
                <a:gd name="T1" fmla="*/ 2 h 37"/>
                <a:gd name="T2" fmla="*/ 11 w 35"/>
                <a:gd name="T3" fmla="*/ 2 h 37"/>
                <a:gd name="T4" fmla="*/ 4 w 35"/>
                <a:gd name="T5" fmla="*/ 20 h 37"/>
                <a:gd name="T6" fmla="*/ 28 w 35"/>
                <a:gd name="T7" fmla="*/ 22 h 37"/>
                <a:gd name="T8" fmla="*/ 24 w 35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7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 w 35"/>
                <a:gd name="T1" fmla="*/ 0 h 7"/>
                <a:gd name="T2" fmla="*/ 14 w 35"/>
                <a:gd name="T3" fmla="*/ 5 h 7"/>
                <a:gd name="T4" fmla="*/ 5 w 3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8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7 w 27"/>
                <a:gd name="T1" fmla="*/ 13 h 16"/>
                <a:gd name="T2" fmla="*/ 25 w 27"/>
                <a:gd name="T3" fmla="*/ 6 h 16"/>
                <a:gd name="T4" fmla="*/ 17 w 27"/>
                <a:gd name="T5" fmla="*/ 1 h 16"/>
                <a:gd name="T6" fmla="*/ 7 w 27"/>
                <a:gd name="T7" fmla="*/ 11 h 16"/>
                <a:gd name="T8" fmla="*/ 7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099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5 w 35"/>
                <a:gd name="T1" fmla="*/ 6 h 17"/>
                <a:gd name="T2" fmla="*/ 8 w 35"/>
                <a:gd name="T3" fmla="*/ 10 h 17"/>
                <a:gd name="T4" fmla="*/ 6 w 35"/>
                <a:gd name="T5" fmla="*/ 13 h 17"/>
                <a:gd name="T6" fmla="*/ 27 w 35"/>
                <a:gd name="T7" fmla="*/ 12 h 17"/>
                <a:gd name="T8" fmla="*/ 25 w 35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00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0 w 49"/>
                <a:gd name="T1" fmla="*/ 3 h 12"/>
                <a:gd name="T2" fmla="*/ 29 w 49"/>
                <a:gd name="T3" fmla="*/ 1 h 12"/>
                <a:gd name="T4" fmla="*/ 7 w 49"/>
                <a:gd name="T5" fmla="*/ 0 h 12"/>
                <a:gd name="T6" fmla="*/ 2 w 49"/>
                <a:gd name="T7" fmla="*/ 5 h 12"/>
                <a:gd name="T8" fmla="*/ 20 w 49"/>
                <a:gd name="T9" fmla="*/ 8 h 12"/>
                <a:gd name="T10" fmla="*/ 41 w 49"/>
                <a:gd name="T11" fmla="*/ 8 h 12"/>
                <a:gd name="T12" fmla="*/ 40 w 49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01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37 w 40"/>
                <a:gd name="T1" fmla="*/ 2 h 11"/>
                <a:gd name="T2" fmla="*/ 26 w 40"/>
                <a:gd name="T3" fmla="*/ 4 h 11"/>
                <a:gd name="T4" fmla="*/ 13 w 40"/>
                <a:gd name="T5" fmla="*/ 3 h 11"/>
                <a:gd name="T6" fmla="*/ 1 w 40"/>
                <a:gd name="T7" fmla="*/ 2 h 11"/>
                <a:gd name="T8" fmla="*/ 35 w 40"/>
                <a:gd name="T9" fmla="*/ 8 h 11"/>
                <a:gd name="T10" fmla="*/ 37 w 40"/>
                <a:gd name="T1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02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8 w 41"/>
                <a:gd name="T1" fmla="*/ 9 h 34"/>
                <a:gd name="T2" fmla="*/ 13 w 41"/>
                <a:gd name="T3" fmla="*/ 6 h 34"/>
                <a:gd name="T4" fmla="*/ 4 w 41"/>
                <a:gd name="T5" fmla="*/ 15 h 34"/>
                <a:gd name="T6" fmla="*/ 1 w 41"/>
                <a:gd name="T7" fmla="*/ 19 h 34"/>
                <a:gd name="T8" fmla="*/ 9 w 41"/>
                <a:gd name="T9" fmla="*/ 19 h 34"/>
                <a:gd name="T10" fmla="*/ 17 w 41"/>
                <a:gd name="T11" fmla="*/ 27 h 34"/>
                <a:gd name="T12" fmla="*/ 21 w 41"/>
                <a:gd name="T13" fmla="*/ 30 h 34"/>
                <a:gd name="T14" fmla="*/ 29 w 41"/>
                <a:gd name="T15" fmla="*/ 19 h 34"/>
                <a:gd name="T16" fmla="*/ 39 w 41"/>
                <a:gd name="T17" fmla="*/ 19 h 34"/>
                <a:gd name="T18" fmla="*/ 28 w 41"/>
                <a:gd name="T1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103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2 w 25"/>
                <a:gd name="T1" fmla="*/ 2 h 63"/>
                <a:gd name="T2" fmla="*/ 18 w 25"/>
                <a:gd name="T3" fmla="*/ 17 h 63"/>
                <a:gd name="T4" fmla="*/ 7 w 25"/>
                <a:gd name="T5" fmla="*/ 20 h 63"/>
                <a:gd name="T6" fmla="*/ 7 w 25"/>
                <a:gd name="T7" fmla="*/ 23 h 63"/>
                <a:gd name="T8" fmla="*/ 17 w 25"/>
                <a:gd name="T9" fmla="*/ 34 h 63"/>
                <a:gd name="T10" fmla="*/ 12 w 25"/>
                <a:gd name="T11" fmla="*/ 45 h 63"/>
                <a:gd name="T12" fmla="*/ 0 w 25"/>
                <a:gd name="T13" fmla="*/ 55 h 63"/>
                <a:gd name="T14" fmla="*/ 5 w 25"/>
                <a:gd name="T15" fmla="*/ 58 h 63"/>
                <a:gd name="T16" fmla="*/ 16 w 25"/>
                <a:gd name="T17" fmla="*/ 62 h 63"/>
                <a:gd name="T18" fmla="*/ 23 w 25"/>
                <a:gd name="T19" fmla="*/ 57 h 63"/>
                <a:gd name="T20" fmla="*/ 25 w 25"/>
                <a:gd name="T21" fmla="*/ 14 h 63"/>
                <a:gd name="T22" fmla="*/ 25 w 25"/>
                <a:gd name="T23" fmla="*/ 2 h 63"/>
                <a:gd name="T24" fmla="*/ 22 w 25"/>
                <a:gd name="T25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104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80105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23 w 546"/>
                <a:gd name="T1" fmla="*/ 4 h 497"/>
                <a:gd name="T2" fmla="*/ 11 w 546"/>
                <a:gd name="T3" fmla="*/ 71 h 497"/>
                <a:gd name="T4" fmla="*/ 25 w 546"/>
                <a:gd name="T5" fmla="*/ 393 h 497"/>
                <a:gd name="T6" fmla="*/ 54 w 546"/>
                <a:gd name="T7" fmla="*/ 457 h 497"/>
                <a:gd name="T8" fmla="*/ 158 w 546"/>
                <a:gd name="T9" fmla="*/ 482 h 497"/>
                <a:gd name="T10" fmla="*/ 204 w 546"/>
                <a:gd name="T11" fmla="*/ 495 h 497"/>
                <a:gd name="T12" fmla="*/ 520 w 546"/>
                <a:gd name="T13" fmla="*/ 475 h 497"/>
                <a:gd name="T14" fmla="*/ 533 w 546"/>
                <a:gd name="T15" fmla="*/ 167 h 497"/>
                <a:gd name="T16" fmla="*/ 369 w 546"/>
                <a:gd name="T17" fmla="*/ 16 h 497"/>
                <a:gd name="T18" fmla="*/ 249 w 546"/>
                <a:gd name="T19" fmla="*/ 29 h 497"/>
                <a:gd name="T20" fmla="*/ 198 w 546"/>
                <a:gd name="T21" fmla="*/ 11 h 497"/>
                <a:gd name="T22" fmla="*/ 151 w 546"/>
                <a:gd name="T23" fmla="*/ 2 h 497"/>
                <a:gd name="T24" fmla="*/ 23 w 546"/>
                <a:gd name="T25" fmla="*/ 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106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80107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71 w 97"/>
                  <a:gd name="T1" fmla="*/ 25 h 37"/>
                  <a:gd name="T2" fmla="*/ 91 w 97"/>
                  <a:gd name="T3" fmla="*/ 20 h 37"/>
                  <a:gd name="T4" fmla="*/ 92 w 97"/>
                  <a:gd name="T5" fmla="*/ 17 h 37"/>
                  <a:gd name="T6" fmla="*/ 88 w 97"/>
                  <a:gd name="T7" fmla="*/ 0 h 37"/>
                  <a:gd name="T8" fmla="*/ 25 w 97"/>
                  <a:gd name="T9" fmla="*/ 0 h 37"/>
                  <a:gd name="T10" fmla="*/ 10 w 97"/>
                  <a:gd name="T11" fmla="*/ 22 h 37"/>
                  <a:gd name="T12" fmla="*/ 71 w 97"/>
                  <a:gd name="T13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8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504 w 585"/>
                  <a:gd name="T1" fmla="*/ 1 h 534"/>
                  <a:gd name="T2" fmla="*/ 157 w 585"/>
                  <a:gd name="T3" fmla="*/ 0 h 534"/>
                  <a:gd name="T4" fmla="*/ 225 w 585"/>
                  <a:gd name="T5" fmla="*/ 21 h 534"/>
                  <a:gd name="T6" fmla="*/ 174 w 585"/>
                  <a:gd name="T7" fmla="*/ 39 h 534"/>
                  <a:gd name="T8" fmla="*/ 207 w 585"/>
                  <a:gd name="T9" fmla="*/ 71 h 534"/>
                  <a:gd name="T10" fmla="*/ 74 w 585"/>
                  <a:gd name="T11" fmla="*/ 60 h 534"/>
                  <a:gd name="T12" fmla="*/ 26 w 585"/>
                  <a:gd name="T13" fmla="*/ 63 h 534"/>
                  <a:gd name="T14" fmla="*/ 199 w 585"/>
                  <a:gd name="T15" fmla="*/ 487 h 534"/>
                  <a:gd name="T16" fmla="*/ 144 w 585"/>
                  <a:gd name="T17" fmla="*/ 341 h 534"/>
                  <a:gd name="T18" fmla="*/ 105 w 585"/>
                  <a:gd name="T19" fmla="*/ 376 h 534"/>
                  <a:gd name="T20" fmla="*/ 94 w 585"/>
                  <a:gd name="T21" fmla="*/ 435 h 534"/>
                  <a:gd name="T22" fmla="*/ 124 w 585"/>
                  <a:gd name="T23" fmla="*/ 265 h 534"/>
                  <a:gd name="T24" fmla="*/ 153 w 585"/>
                  <a:gd name="T25" fmla="*/ 228 h 534"/>
                  <a:gd name="T26" fmla="*/ 209 w 585"/>
                  <a:gd name="T27" fmla="*/ 237 h 534"/>
                  <a:gd name="T28" fmla="*/ 188 w 585"/>
                  <a:gd name="T29" fmla="*/ 306 h 534"/>
                  <a:gd name="T30" fmla="*/ 192 w 585"/>
                  <a:gd name="T31" fmla="*/ 395 h 534"/>
                  <a:gd name="T32" fmla="*/ 515 w 585"/>
                  <a:gd name="T33" fmla="*/ 483 h 534"/>
                  <a:gd name="T34" fmla="*/ 454 w 585"/>
                  <a:gd name="T35" fmla="*/ 427 h 534"/>
                  <a:gd name="T36" fmla="*/ 425 w 585"/>
                  <a:gd name="T37" fmla="*/ 345 h 534"/>
                  <a:gd name="T38" fmla="*/ 396 w 585"/>
                  <a:gd name="T39" fmla="*/ 270 h 534"/>
                  <a:gd name="T40" fmla="*/ 460 w 585"/>
                  <a:gd name="T41" fmla="*/ 256 h 534"/>
                  <a:gd name="T42" fmla="*/ 407 w 585"/>
                  <a:gd name="T43" fmla="*/ 223 h 534"/>
                  <a:gd name="T44" fmla="*/ 439 w 585"/>
                  <a:gd name="T45" fmla="*/ 226 h 534"/>
                  <a:gd name="T46" fmla="*/ 438 w 585"/>
                  <a:gd name="T47" fmla="*/ 209 h 534"/>
                  <a:gd name="T48" fmla="*/ 376 w 585"/>
                  <a:gd name="T49" fmla="*/ 211 h 534"/>
                  <a:gd name="T50" fmla="*/ 357 w 585"/>
                  <a:gd name="T51" fmla="*/ 343 h 534"/>
                  <a:gd name="T52" fmla="*/ 347 w 585"/>
                  <a:gd name="T53" fmla="*/ 230 h 534"/>
                  <a:gd name="T54" fmla="*/ 331 w 585"/>
                  <a:gd name="T55" fmla="*/ 182 h 534"/>
                  <a:gd name="T56" fmla="*/ 347 w 585"/>
                  <a:gd name="T57" fmla="*/ 136 h 534"/>
                  <a:gd name="T58" fmla="*/ 339 w 585"/>
                  <a:gd name="T59" fmla="*/ 99 h 534"/>
                  <a:gd name="T60" fmla="*/ 331 w 585"/>
                  <a:gd name="T61" fmla="*/ 62 h 534"/>
                  <a:gd name="T62" fmla="*/ 369 w 585"/>
                  <a:gd name="T63" fmla="*/ 103 h 534"/>
                  <a:gd name="T64" fmla="*/ 415 w 585"/>
                  <a:gd name="T65" fmla="*/ 47 h 534"/>
                  <a:gd name="T66" fmla="*/ 409 w 585"/>
                  <a:gd name="T67" fmla="*/ 95 h 534"/>
                  <a:gd name="T68" fmla="*/ 401 w 585"/>
                  <a:gd name="T69" fmla="*/ 130 h 534"/>
                  <a:gd name="T70" fmla="*/ 401 w 585"/>
                  <a:gd name="T71" fmla="*/ 181 h 534"/>
                  <a:gd name="T72" fmla="*/ 558 w 585"/>
                  <a:gd name="T73" fmla="*/ 181 h 534"/>
                  <a:gd name="T74" fmla="*/ 554 w 585"/>
                  <a:gd name="T75" fmla="*/ 76 h 534"/>
                  <a:gd name="T76" fmla="*/ 249 w 585"/>
                  <a:gd name="T77" fmla="*/ 69 h 534"/>
                  <a:gd name="T78" fmla="*/ 293 w 585"/>
                  <a:gd name="T79" fmla="*/ 93 h 534"/>
                  <a:gd name="T80" fmla="*/ 171 w 585"/>
                  <a:gd name="T81" fmla="*/ 195 h 534"/>
                  <a:gd name="T82" fmla="*/ 69 w 585"/>
                  <a:gd name="T83" fmla="*/ 98 h 534"/>
                  <a:gd name="T84" fmla="*/ 191 w 585"/>
                  <a:gd name="T85" fmla="*/ 106 h 534"/>
                  <a:gd name="T86" fmla="*/ 220 w 585"/>
                  <a:gd name="T87" fmla="*/ 105 h 534"/>
                  <a:gd name="T88" fmla="*/ 302 w 585"/>
                  <a:gd name="T89" fmla="*/ 121 h 534"/>
                  <a:gd name="T90" fmla="*/ 276 w 585"/>
                  <a:gd name="T91" fmla="*/ 256 h 534"/>
                  <a:gd name="T92" fmla="*/ 260 w 585"/>
                  <a:gd name="T93" fmla="*/ 137 h 534"/>
                  <a:gd name="T94" fmla="*/ 171 w 585"/>
                  <a:gd name="T95" fmla="*/ 195 h 534"/>
                  <a:gd name="T96" fmla="*/ 223 w 585"/>
                  <a:gd name="T97" fmla="*/ 225 h 534"/>
                  <a:gd name="T98" fmla="*/ 247 w 585"/>
                  <a:gd name="T99" fmla="*/ 158 h 534"/>
                  <a:gd name="T100" fmla="*/ 326 w 585"/>
                  <a:gd name="T101" fmla="*/ 292 h 534"/>
                  <a:gd name="T102" fmla="*/ 215 w 585"/>
                  <a:gd name="T103" fmla="*/ 321 h 534"/>
                  <a:gd name="T104" fmla="*/ 309 w 585"/>
                  <a:gd name="T105" fmla="*/ 277 h 534"/>
                  <a:gd name="T106" fmla="*/ 318 w 585"/>
                  <a:gd name="T107" fmla="*/ 133 h 534"/>
                  <a:gd name="T108" fmla="*/ 313 w 585"/>
                  <a:gd name="T109" fmla="*/ 213 h 534"/>
                  <a:gd name="T110" fmla="*/ 299 w 585"/>
                  <a:gd name="T111" fmla="*/ 144 h 534"/>
                  <a:gd name="T112" fmla="*/ 507 w 585"/>
                  <a:gd name="T113" fmla="*/ 179 h 534"/>
                  <a:gd name="T114" fmla="*/ 461 w 585"/>
                  <a:gd name="T115" fmla="*/ 162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09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40 w 47"/>
                  <a:gd name="T1" fmla="*/ 15 h 56"/>
                  <a:gd name="T2" fmla="*/ 27 w 47"/>
                  <a:gd name="T3" fmla="*/ 56 h 56"/>
                  <a:gd name="T4" fmla="*/ 40 w 47"/>
                  <a:gd name="T5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0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19 w 41"/>
                  <a:gd name="T1" fmla="*/ 27 h 75"/>
                  <a:gd name="T2" fmla="*/ 12 w 41"/>
                  <a:gd name="T3" fmla="*/ 69 h 75"/>
                  <a:gd name="T4" fmla="*/ 40 w 41"/>
                  <a:gd name="T5" fmla="*/ 45 h 75"/>
                  <a:gd name="T6" fmla="*/ 37 w 41"/>
                  <a:gd name="T7" fmla="*/ 24 h 75"/>
                  <a:gd name="T8" fmla="*/ 19 w 41"/>
                  <a:gd name="T9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1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12 w 135"/>
                  <a:gd name="T1" fmla="*/ 4 h 63"/>
                  <a:gd name="T2" fmla="*/ 24 w 135"/>
                  <a:gd name="T3" fmla="*/ 4 h 63"/>
                  <a:gd name="T4" fmla="*/ 2 w 135"/>
                  <a:gd name="T5" fmla="*/ 25 h 63"/>
                  <a:gd name="T6" fmla="*/ 60 w 135"/>
                  <a:gd name="T7" fmla="*/ 58 h 63"/>
                  <a:gd name="T8" fmla="*/ 96 w 135"/>
                  <a:gd name="T9" fmla="*/ 54 h 63"/>
                  <a:gd name="T10" fmla="*/ 113 w 135"/>
                  <a:gd name="T11" fmla="*/ 53 h 63"/>
                  <a:gd name="T12" fmla="*/ 112 w 135"/>
                  <a:gd name="T13" fmla="*/ 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2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67 w 97"/>
                  <a:gd name="T1" fmla="*/ 5 h 102"/>
                  <a:gd name="T2" fmla="*/ 31 w 97"/>
                  <a:gd name="T3" fmla="*/ 5 h 102"/>
                  <a:gd name="T4" fmla="*/ 12 w 97"/>
                  <a:gd name="T5" fmla="*/ 57 h 102"/>
                  <a:gd name="T6" fmla="*/ 79 w 97"/>
                  <a:gd name="T7" fmla="*/ 62 h 102"/>
                  <a:gd name="T8" fmla="*/ 67 w 97"/>
                  <a:gd name="T9" fmla="*/ 5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3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5 w 99"/>
                  <a:gd name="T1" fmla="*/ 0 h 19"/>
                  <a:gd name="T2" fmla="*/ 40 w 99"/>
                  <a:gd name="T3" fmla="*/ 15 h 19"/>
                  <a:gd name="T4" fmla="*/ 15 w 99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4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1 w 76"/>
                  <a:gd name="T1" fmla="*/ 37 h 47"/>
                  <a:gd name="T2" fmla="*/ 70 w 76"/>
                  <a:gd name="T3" fmla="*/ 17 h 47"/>
                  <a:gd name="T4" fmla="*/ 48 w 76"/>
                  <a:gd name="T5" fmla="*/ 3 h 47"/>
                  <a:gd name="T6" fmla="*/ 19 w 76"/>
                  <a:gd name="T7" fmla="*/ 32 h 47"/>
                  <a:gd name="T8" fmla="*/ 21 w 76"/>
                  <a:gd name="T9" fmla="*/ 3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5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72 w 82"/>
                  <a:gd name="T1" fmla="*/ 6 h 37"/>
                  <a:gd name="T2" fmla="*/ 24 w 82"/>
                  <a:gd name="T3" fmla="*/ 17 h 37"/>
                  <a:gd name="T4" fmla="*/ 17 w 82"/>
                  <a:gd name="T5" fmla="*/ 26 h 37"/>
                  <a:gd name="T6" fmla="*/ 76 w 82"/>
                  <a:gd name="T7" fmla="*/ 23 h 37"/>
                  <a:gd name="T8" fmla="*/ 82 w 82"/>
                  <a:gd name="T9" fmla="*/ 20 h 37"/>
                  <a:gd name="T10" fmla="*/ 82 w 82"/>
                  <a:gd name="T11" fmla="*/ 0 h 37"/>
                  <a:gd name="T12" fmla="*/ 72 w 82"/>
                  <a:gd name="T13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6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1 w 138"/>
                  <a:gd name="T1" fmla="*/ 1 h 33"/>
                  <a:gd name="T2" fmla="*/ 8 w 138"/>
                  <a:gd name="T3" fmla="*/ 14 h 33"/>
                  <a:gd name="T4" fmla="*/ 57 w 138"/>
                  <a:gd name="T5" fmla="*/ 22 h 33"/>
                  <a:gd name="T6" fmla="*/ 117 w 138"/>
                  <a:gd name="T7" fmla="*/ 23 h 33"/>
                  <a:gd name="T8" fmla="*/ 114 w 138"/>
                  <a:gd name="T9" fmla="*/ 8 h 33"/>
                  <a:gd name="T10" fmla="*/ 82 w 138"/>
                  <a:gd name="T11" fmla="*/ 3 h 33"/>
                  <a:gd name="T12" fmla="*/ 21 w 138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7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98 w 112"/>
                  <a:gd name="T1" fmla="*/ 19 h 29"/>
                  <a:gd name="T2" fmla="*/ 103 w 112"/>
                  <a:gd name="T3" fmla="*/ 4 h 29"/>
                  <a:gd name="T4" fmla="*/ 74 w 112"/>
                  <a:gd name="T5" fmla="*/ 10 h 29"/>
                  <a:gd name="T6" fmla="*/ 36 w 112"/>
                  <a:gd name="T7" fmla="*/ 6 h 29"/>
                  <a:gd name="T8" fmla="*/ 2 w 112"/>
                  <a:gd name="T9" fmla="*/ 4 h 29"/>
                  <a:gd name="T10" fmla="*/ 98 w 112"/>
                  <a:gd name="T11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8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 w 115"/>
                  <a:gd name="T1" fmla="*/ 53 h 95"/>
                  <a:gd name="T2" fmla="*/ 26 w 115"/>
                  <a:gd name="T3" fmla="*/ 54 h 95"/>
                  <a:gd name="T4" fmla="*/ 50 w 115"/>
                  <a:gd name="T5" fmla="*/ 77 h 95"/>
                  <a:gd name="T6" fmla="*/ 59 w 115"/>
                  <a:gd name="T7" fmla="*/ 84 h 95"/>
                  <a:gd name="T8" fmla="*/ 81 w 115"/>
                  <a:gd name="T9" fmla="*/ 52 h 95"/>
                  <a:gd name="T10" fmla="*/ 111 w 115"/>
                  <a:gd name="T11" fmla="*/ 52 h 95"/>
                  <a:gd name="T12" fmla="*/ 79 w 115"/>
                  <a:gd name="T13" fmla="*/ 27 h 95"/>
                  <a:gd name="T14" fmla="*/ 37 w 115"/>
                  <a:gd name="T15" fmla="*/ 16 h 95"/>
                  <a:gd name="T16" fmla="*/ 12 w 115"/>
                  <a:gd name="T17" fmla="*/ 41 h 95"/>
                  <a:gd name="T18" fmla="*/ 3 w 115"/>
                  <a:gd name="T19" fmla="*/ 5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119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51 w 65"/>
                  <a:gd name="T1" fmla="*/ 40 h 169"/>
                  <a:gd name="T2" fmla="*/ 22 w 65"/>
                  <a:gd name="T3" fmla="*/ 49 h 169"/>
                  <a:gd name="T4" fmla="*/ 22 w 65"/>
                  <a:gd name="T5" fmla="*/ 59 h 169"/>
                  <a:gd name="T6" fmla="*/ 50 w 65"/>
                  <a:gd name="T7" fmla="*/ 90 h 169"/>
                  <a:gd name="T8" fmla="*/ 34 w 65"/>
                  <a:gd name="T9" fmla="*/ 118 h 169"/>
                  <a:gd name="T10" fmla="*/ 0 w 65"/>
                  <a:gd name="T11" fmla="*/ 148 h 169"/>
                  <a:gd name="T12" fmla="*/ 17 w 65"/>
                  <a:gd name="T13" fmla="*/ 155 h 169"/>
                  <a:gd name="T14" fmla="*/ 47 w 65"/>
                  <a:gd name="T15" fmla="*/ 166 h 169"/>
                  <a:gd name="T16" fmla="*/ 63 w 65"/>
                  <a:gd name="T17" fmla="*/ 162 h 169"/>
                  <a:gd name="T18" fmla="*/ 65 w 65"/>
                  <a:gd name="T19" fmla="*/ 0 h 169"/>
                  <a:gd name="T20" fmla="*/ 51 w 65"/>
                  <a:gd name="T21" fmla="*/ 4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0120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121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12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012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012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12A83446-53C8-446D-8356-E835A0BD37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+mj-lt"/>
              </a:defRPr>
            </a:lvl1pPr>
          </a:lstStyle>
          <a:p>
            <a:fld id="{242A83AB-07AA-468E-8530-C0C4519EAE6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114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0" y="0"/>
            <a:ext cx="9140825" cy="6851650"/>
            <a:chOff x="0" y="0"/>
            <a:chExt cx="5758" cy="4316"/>
          </a:xfrm>
        </p:grpSpPr>
        <p:sp>
          <p:nvSpPr>
            <p:cNvPr id="94211" name="Freeform 3"/>
            <p:cNvSpPr>
              <a:spLocks/>
            </p:cNvSpPr>
            <p:nvPr/>
          </p:nvSpPr>
          <p:spPr bwMode="hidden">
            <a:xfrm>
              <a:off x="1812" y="2811"/>
              <a:ext cx="3946" cy="1505"/>
            </a:xfrm>
            <a:custGeom>
              <a:avLst/>
              <a:gdLst>
                <a:gd name="T0" fmla="*/ 149 w 3934"/>
                <a:gd name="T1" fmla="*/ 1505 h 1505"/>
                <a:gd name="T2" fmla="*/ 687 w 3934"/>
                <a:gd name="T3" fmla="*/ 1331 h 1505"/>
                <a:gd name="T4" fmla="*/ 1213 w 3934"/>
                <a:gd name="T5" fmla="*/ 1157 h 1505"/>
                <a:gd name="T6" fmla="*/ 1728 w 3934"/>
                <a:gd name="T7" fmla="*/ 977 h 1505"/>
                <a:gd name="T8" fmla="*/ 2218 w 3934"/>
                <a:gd name="T9" fmla="*/ 792 h 1505"/>
                <a:gd name="T10" fmla="*/ 2457 w 3934"/>
                <a:gd name="T11" fmla="*/ 696 h 1505"/>
                <a:gd name="T12" fmla="*/ 2690 w 3934"/>
                <a:gd name="T13" fmla="*/ 606 h 1505"/>
                <a:gd name="T14" fmla="*/ 2918 w 3934"/>
                <a:gd name="T15" fmla="*/ 510 h 1505"/>
                <a:gd name="T16" fmla="*/ 3139 w 3934"/>
                <a:gd name="T17" fmla="*/ 420 h 1505"/>
                <a:gd name="T18" fmla="*/ 3348 w 3934"/>
                <a:gd name="T19" fmla="*/ 324 h 1505"/>
                <a:gd name="T20" fmla="*/ 3551 w 3934"/>
                <a:gd name="T21" fmla="*/ 234 h 1505"/>
                <a:gd name="T22" fmla="*/ 3749 w 3934"/>
                <a:gd name="T23" fmla="*/ 138 h 1505"/>
                <a:gd name="T24" fmla="*/ 3934 w 3934"/>
                <a:gd name="T25" fmla="*/ 48 h 1505"/>
                <a:gd name="T26" fmla="*/ 3934 w 3934"/>
                <a:gd name="T27" fmla="*/ 0 h 1505"/>
                <a:gd name="T28" fmla="*/ 3743 w 3934"/>
                <a:gd name="T29" fmla="*/ 96 h 1505"/>
                <a:gd name="T30" fmla="*/ 3539 w 3934"/>
                <a:gd name="T31" fmla="*/ 192 h 1505"/>
                <a:gd name="T32" fmla="*/ 3330 w 3934"/>
                <a:gd name="T33" fmla="*/ 288 h 1505"/>
                <a:gd name="T34" fmla="*/ 3115 w 3934"/>
                <a:gd name="T35" fmla="*/ 384 h 1505"/>
                <a:gd name="T36" fmla="*/ 2888 w 3934"/>
                <a:gd name="T37" fmla="*/ 480 h 1505"/>
                <a:gd name="T38" fmla="*/ 2654 w 3934"/>
                <a:gd name="T39" fmla="*/ 576 h 1505"/>
                <a:gd name="T40" fmla="*/ 2409 w 3934"/>
                <a:gd name="T41" fmla="*/ 672 h 1505"/>
                <a:gd name="T42" fmla="*/ 2164 w 3934"/>
                <a:gd name="T43" fmla="*/ 768 h 1505"/>
                <a:gd name="T44" fmla="*/ 1907 w 3934"/>
                <a:gd name="T45" fmla="*/ 864 h 1505"/>
                <a:gd name="T46" fmla="*/ 1650 w 3934"/>
                <a:gd name="T47" fmla="*/ 960 h 1505"/>
                <a:gd name="T48" fmla="*/ 1112 w 3934"/>
                <a:gd name="T49" fmla="*/ 1145 h 1505"/>
                <a:gd name="T50" fmla="*/ 562 w 3934"/>
                <a:gd name="T51" fmla="*/ 1331 h 1505"/>
                <a:gd name="T52" fmla="*/ 0 w 3934"/>
                <a:gd name="T53" fmla="*/ 1505 h 1505"/>
                <a:gd name="T54" fmla="*/ 149 w 3934"/>
                <a:gd name="T55" fmla="*/ 1505 h 1505"/>
                <a:gd name="T56" fmla="*/ 149 w 3934"/>
                <a:gd name="T57" fmla="*/ 1505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34" h="1505">
                  <a:moveTo>
                    <a:pt x="149" y="1505"/>
                  </a:moveTo>
                  <a:lnTo>
                    <a:pt x="687" y="1331"/>
                  </a:lnTo>
                  <a:lnTo>
                    <a:pt x="1213" y="1157"/>
                  </a:lnTo>
                  <a:lnTo>
                    <a:pt x="1728" y="977"/>
                  </a:lnTo>
                  <a:lnTo>
                    <a:pt x="2218" y="792"/>
                  </a:lnTo>
                  <a:lnTo>
                    <a:pt x="2457" y="696"/>
                  </a:lnTo>
                  <a:lnTo>
                    <a:pt x="2690" y="606"/>
                  </a:lnTo>
                  <a:lnTo>
                    <a:pt x="2918" y="510"/>
                  </a:lnTo>
                  <a:lnTo>
                    <a:pt x="3139" y="420"/>
                  </a:lnTo>
                  <a:lnTo>
                    <a:pt x="3348" y="324"/>
                  </a:lnTo>
                  <a:lnTo>
                    <a:pt x="3551" y="234"/>
                  </a:lnTo>
                  <a:lnTo>
                    <a:pt x="3749" y="138"/>
                  </a:lnTo>
                  <a:lnTo>
                    <a:pt x="3934" y="48"/>
                  </a:lnTo>
                  <a:lnTo>
                    <a:pt x="3934" y="0"/>
                  </a:lnTo>
                  <a:lnTo>
                    <a:pt x="3743" y="96"/>
                  </a:lnTo>
                  <a:lnTo>
                    <a:pt x="3539" y="192"/>
                  </a:lnTo>
                  <a:lnTo>
                    <a:pt x="3330" y="288"/>
                  </a:lnTo>
                  <a:lnTo>
                    <a:pt x="3115" y="384"/>
                  </a:lnTo>
                  <a:lnTo>
                    <a:pt x="2888" y="480"/>
                  </a:lnTo>
                  <a:lnTo>
                    <a:pt x="2654" y="576"/>
                  </a:lnTo>
                  <a:lnTo>
                    <a:pt x="2409" y="672"/>
                  </a:lnTo>
                  <a:lnTo>
                    <a:pt x="2164" y="768"/>
                  </a:lnTo>
                  <a:lnTo>
                    <a:pt x="1907" y="864"/>
                  </a:lnTo>
                  <a:lnTo>
                    <a:pt x="1650" y="960"/>
                  </a:lnTo>
                  <a:lnTo>
                    <a:pt x="1112" y="1145"/>
                  </a:lnTo>
                  <a:lnTo>
                    <a:pt x="562" y="1331"/>
                  </a:lnTo>
                  <a:lnTo>
                    <a:pt x="0" y="1505"/>
                  </a:lnTo>
                  <a:lnTo>
                    <a:pt x="149" y="1505"/>
                  </a:lnTo>
                  <a:lnTo>
                    <a:pt x="149" y="150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2" name="Freeform 4"/>
            <p:cNvSpPr>
              <a:spLocks/>
            </p:cNvSpPr>
            <p:nvPr/>
          </p:nvSpPr>
          <p:spPr bwMode="hidden">
            <a:xfrm>
              <a:off x="4025" y="3627"/>
              <a:ext cx="1733" cy="689"/>
            </a:xfrm>
            <a:custGeom>
              <a:avLst/>
              <a:gdLst>
                <a:gd name="T0" fmla="*/ 132 w 1728"/>
                <a:gd name="T1" fmla="*/ 689 h 689"/>
                <a:gd name="T2" fmla="*/ 550 w 1728"/>
                <a:gd name="T3" fmla="*/ 527 h 689"/>
                <a:gd name="T4" fmla="*/ 963 w 1728"/>
                <a:gd name="T5" fmla="*/ 365 h 689"/>
                <a:gd name="T6" fmla="*/ 1160 w 1728"/>
                <a:gd name="T7" fmla="*/ 287 h 689"/>
                <a:gd name="T8" fmla="*/ 1357 w 1728"/>
                <a:gd name="T9" fmla="*/ 203 h 689"/>
                <a:gd name="T10" fmla="*/ 1549 w 1728"/>
                <a:gd name="T11" fmla="*/ 126 h 689"/>
                <a:gd name="T12" fmla="*/ 1728 w 1728"/>
                <a:gd name="T13" fmla="*/ 48 h 689"/>
                <a:gd name="T14" fmla="*/ 1728 w 1728"/>
                <a:gd name="T15" fmla="*/ 0 h 689"/>
                <a:gd name="T16" fmla="*/ 1531 w 1728"/>
                <a:gd name="T17" fmla="*/ 84 h 689"/>
                <a:gd name="T18" fmla="*/ 1327 w 1728"/>
                <a:gd name="T19" fmla="*/ 167 h 689"/>
                <a:gd name="T20" fmla="*/ 1118 w 1728"/>
                <a:gd name="T21" fmla="*/ 257 h 689"/>
                <a:gd name="T22" fmla="*/ 903 w 1728"/>
                <a:gd name="T23" fmla="*/ 341 h 689"/>
                <a:gd name="T24" fmla="*/ 454 w 1728"/>
                <a:gd name="T25" fmla="*/ 515 h 689"/>
                <a:gd name="T26" fmla="*/ 0 w 1728"/>
                <a:gd name="T27" fmla="*/ 689 h 689"/>
                <a:gd name="T28" fmla="*/ 132 w 1728"/>
                <a:gd name="T29" fmla="*/ 689 h 689"/>
                <a:gd name="T30" fmla="*/ 132 w 1728"/>
                <a:gd name="T31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8" h="689">
                  <a:moveTo>
                    <a:pt x="132" y="689"/>
                  </a:moveTo>
                  <a:lnTo>
                    <a:pt x="550" y="527"/>
                  </a:lnTo>
                  <a:lnTo>
                    <a:pt x="963" y="365"/>
                  </a:lnTo>
                  <a:lnTo>
                    <a:pt x="1160" y="287"/>
                  </a:lnTo>
                  <a:lnTo>
                    <a:pt x="1357" y="203"/>
                  </a:lnTo>
                  <a:lnTo>
                    <a:pt x="1549" y="126"/>
                  </a:lnTo>
                  <a:lnTo>
                    <a:pt x="1728" y="48"/>
                  </a:lnTo>
                  <a:lnTo>
                    <a:pt x="1728" y="0"/>
                  </a:lnTo>
                  <a:lnTo>
                    <a:pt x="1531" y="84"/>
                  </a:lnTo>
                  <a:lnTo>
                    <a:pt x="1327" y="167"/>
                  </a:lnTo>
                  <a:lnTo>
                    <a:pt x="1118" y="257"/>
                  </a:lnTo>
                  <a:lnTo>
                    <a:pt x="903" y="341"/>
                  </a:lnTo>
                  <a:lnTo>
                    <a:pt x="454" y="515"/>
                  </a:lnTo>
                  <a:lnTo>
                    <a:pt x="0" y="689"/>
                  </a:lnTo>
                  <a:lnTo>
                    <a:pt x="132" y="689"/>
                  </a:lnTo>
                  <a:lnTo>
                    <a:pt x="132" y="68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3" name="Freeform 5"/>
            <p:cNvSpPr>
              <a:spLocks/>
            </p:cNvSpPr>
            <p:nvPr/>
          </p:nvSpPr>
          <p:spPr bwMode="hidden">
            <a:xfrm>
              <a:off x="0" y="0"/>
              <a:ext cx="5578" cy="3447"/>
            </a:xfrm>
            <a:custGeom>
              <a:avLst/>
              <a:gdLst>
                <a:gd name="T0" fmla="*/ 5561 w 5561"/>
                <a:gd name="T1" fmla="*/ 929 h 3447"/>
                <a:gd name="T2" fmla="*/ 5537 w 5561"/>
                <a:gd name="T3" fmla="*/ 773 h 3447"/>
                <a:gd name="T4" fmla="*/ 5453 w 5561"/>
                <a:gd name="T5" fmla="*/ 629 h 3447"/>
                <a:gd name="T6" fmla="*/ 5327 w 5561"/>
                <a:gd name="T7" fmla="*/ 492 h 3447"/>
                <a:gd name="T8" fmla="*/ 5148 w 5561"/>
                <a:gd name="T9" fmla="*/ 366 h 3447"/>
                <a:gd name="T10" fmla="*/ 4921 w 5561"/>
                <a:gd name="T11" fmla="*/ 252 h 3447"/>
                <a:gd name="T12" fmla="*/ 4652 w 5561"/>
                <a:gd name="T13" fmla="*/ 144 h 3447"/>
                <a:gd name="T14" fmla="*/ 4341 w 5561"/>
                <a:gd name="T15" fmla="*/ 48 h 3447"/>
                <a:gd name="T16" fmla="*/ 4000 w 5561"/>
                <a:gd name="T17" fmla="*/ 0 h 3447"/>
                <a:gd name="T18" fmla="*/ 4359 w 5561"/>
                <a:gd name="T19" fmla="*/ 90 h 3447"/>
                <a:gd name="T20" fmla="*/ 4670 w 5561"/>
                <a:gd name="T21" fmla="*/ 192 h 3447"/>
                <a:gd name="T22" fmla="*/ 4933 w 5561"/>
                <a:gd name="T23" fmla="*/ 306 h 3447"/>
                <a:gd name="T24" fmla="*/ 5148 w 5561"/>
                <a:gd name="T25" fmla="*/ 426 h 3447"/>
                <a:gd name="T26" fmla="*/ 5315 w 5561"/>
                <a:gd name="T27" fmla="*/ 557 h 3447"/>
                <a:gd name="T28" fmla="*/ 5429 w 5561"/>
                <a:gd name="T29" fmla="*/ 701 h 3447"/>
                <a:gd name="T30" fmla="*/ 5489 w 5561"/>
                <a:gd name="T31" fmla="*/ 851 h 3447"/>
                <a:gd name="T32" fmla="*/ 5489 w 5561"/>
                <a:gd name="T33" fmla="*/ 1013 h 3447"/>
                <a:gd name="T34" fmla="*/ 5441 w 5561"/>
                <a:gd name="T35" fmla="*/ 1163 h 3447"/>
                <a:gd name="T36" fmla="*/ 5345 w 5561"/>
                <a:gd name="T37" fmla="*/ 1319 h 3447"/>
                <a:gd name="T38" fmla="*/ 5202 w 5561"/>
                <a:gd name="T39" fmla="*/ 1475 h 3447"/>
                <a:gd name="T40" fmla="*/ 5017 w 5561"/>
                <a:gd name="T41" fmla="*/ 1630 h 3447"/>
                <a:gd name="T42" fmla="*/ 4789 w 5561"/>
                <a:gd name="T43" fmla="*/ 1786 h 3447"/>
                <a:gd name="T44" fmla="*/ 4526 w 5561"/>
                <a:gd name="T45" fmla="*/ 1948 h 3447"/>
                <a:gd name="T46" fmla="*/ 4215 w 5561"/>
                <a:gd name="T47" fmla="*/ 2104 h 3447"/>
                <a:gd name="T48" fmla="*/ 3875 w 5561"/>
                <a:gd name="T49" fmla="*/ 2260 h 3447"/>
                <a:gd name="T50" fmla="*/ 3498 w 5561"/>
                <a:gd name="T51" fmla="*/ 2416 h 3447"/>
                <a:gd name="T52" fmla="*/ 3085 w 5561"/>
                <a:gd name="T53" fmla="*/ 2566 h 3447"/>
                <a:gd name="T54" fmla="*/ 2643 w 5561"/>
                <a:gd name="T55" fmla="*/ 2715 h 3447"/>
                <a:gd name="T56" fmla="*/ 2164 w 5561"/>
                <a:gd name="T57" fmla="*/ 2865 h 3447"/>
                <a:gd name="T58" fmla="*/ 1662 w 5561"/>
                <a:gd name="T59" fmla="*/ 3009 h 3447"/>
                <a:gd name="T60" fmla="*/ 1136 w 5561"/>
                <a:gd name="T61" fmla="*/ 3147 h 3447"/>
                <a:gd name="T62" fmla="*/ 580 w 5561"/>
                <a:gd name="T63" fmla="*/ 3279 h 3447"/>
                <a:gd name="T64" fmla="*/ 0 w 5561"/>
                <a:gd name="T65" fmla="*/ 3447 h 3447"/>
                <a:gd name="T66" fmla="*/ 867 w 5561"/>
                <a:gd name="T67" fmla="*/ 3249 h 3447"/>
                <a:gd name="T68" fmla="*/ 1417 w 5561"/>
                <a:gd name="T69" fmla="*/ 3105 h 3447"/>
                <a:gd name="T70" fmla="*/ 1937 w 5561"/>
                <a:gd name="T71" fmla="*/ 2961 h 3447"/>
                <a:gd name="T72" fmla="*/ 2434 w 5561"/>
                <a:gd name="T73" fmla="*/ 2817 h 3447"/>
                <a:gd name="T74" fmla="*/ 2900 w 5561"/>
                <a:gd name="T75" fmla="*/ 2668 h 3447"/>
                <a:gd name="T76" fmla="*/ 3330 w 5561"/>
                <a:gd name="T77" fmla="*/ 2512 h 3447"/>
                <a:gd name="T78" fmla="*/ 3731 w 5561"/>
                <a:gd name="T79" fmla="*/ 2356 h 3447"/>
                <a:gd name="T80" fmla="*/ 4096 w 5561"/>
                <a:gd name="T81" fmla="*/ 2200 h 3447"/>
                <a:gd name="T82" fmla="*/ 4425 w 5561"/>
                <a:gd name="T83" fmla="*/ 2038 h 3447"/>
                <a:gd name="T84" fmla="*/ 4718 w 5561"/>
                <a:gd name="T85" fmla="*/ 1876 h 3447"/>
                <a:gd name="T86" fmla="*/ 4969 w 5561"/>
                <a:gd name="T87" fmla="*/ 1720 h 3447"/>
                <a:gd name="T88" fmla="*/ 5178 w 5561"/>
                <a:gd name="T89" fmla="*/ 1559 h 3447"/>
                <a:gd name="T90" fmla="*/ 5339 w 5561"/>
                <a:gd name="T91" fmla="*/ 1397 h 3447"/>
                <a:gd name="T92" fmla="*/ 5459 w 5561"/>
                <a:gd name="T93" fmla="*/ 1241 h 3447"/>
                <a:gd name="T94" fmla="*/ 5537 w 5561"/>
                <a:gd name="T95" fmla="*/ 1085 h 3447"/>
                <a:gd name="T96" fmla="*/ 5555 w 5561"/>
                <a:gd name="T97" fmla="*/ 1007 h 3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561" h="3447">
                  <a:moveTo>
                    <a:pt x="5555" y="1007"/>
                  </a:moveTo>
                  <a:lnTo>
                    <a:pt x="5561" y="929"/>
                  </a:lnTo>
                  <a:lnTo>
                    <a:pt x="5555" y="851"/>
                  </a:lnTo>
                  <a:lnTo>
                    <a:pt x="5537" y="773"/>
                  </a:lnTo>
                  <a:lnTo>
                    <a:pt x="5501" y="701"/>
                  </a:lnTo>
                  <a:lnTo>
                    <a:pt x="5453" y="629"/>
                  </a:lnTo>
                  <a:lnTo>
                    <a:pt x="5399" y="563"/>
                  </a:lnTo>
                  <a:lnTo>
                    <a:pt x="5327" y="492"/>
                  </a:lnTo>
                  <a:lnTo>
                    <a:pt x="5244" y="432"/>
                  </a:lnTo>
                  <a:lnTo>
                    <a:pt x="5148" y="366"/>
                  </a:lnTo>
                  <a:lnTo>
                    <a:pt x="5040" y="306"/>
                  </a:lnTo>
                  <a:lnTo>
                    <a:pt x="4921" y="252"/>
                  </a:lnTo>
                  <a:lnTo>
                    <a:pt x="4795" y="198"/>
                  </a:lnTo>
                  <a:lnTo>
                    <a:pt x="4652" y="144"/>
                  </a:lnTo>
                  <a:lnTo>
                    <a:pt x="4502" y="90"/>
                  </a:lnTo>
                  <a:lnTo>
                    <a:pt x="4341" y="48"/>
                  </a:lnTo>
                  <a:lnTo>
                    <a:pt x="4167" y="0"/>
                  </a:lnTo>
                  <a:lnTo>
                    <a:pt x="4000" y="0"/>
                  </a:lnTo>
                  <a:lnTo>
                    <a:pt x="4185" y="42"/>
                  </a:lnTo>
                  <a:lnTo>
                    <a:pt x="4359" y="90"/>
                  </a:lnTo>
                  <a:lnTo>
                    <a:pt x="4520" y="138"/>
                  </a:lnTo>
                  <a:lnTo>
                    <a:pt x="4670" y="192"/>
                  </a:lnTo>
                  <a:lnTo>
                    <a:pt x="4807" y="246"/>
                  </a:lnTo>
                  <a:lnTo>
                    <a:pt x="4933" y="306"/>
                  </a:lnTo>
                  <a:lnTo>
                    <a:pt x="5046" y="366"/>
                  </a:lnTo>
                  <a:lnTo>
                    <a:pt x="5148" y="426"/>
                  </a:lnTo>
                  <a:lnTo>
                    <a:pt x="5238" y="492"/>
                  </a:lnTo>
                  <a:lnTo>
                    <a:pt x="5315" y="557"/>
                  </a:lnTo>
                  <a:lnTo>
                    <a:pt x="5381" y="629"/>
                  </a:lnTo>
                  <a:lnTo>
                    <a:pt x="5429" y="701"/>
                  </a:lnTo>
                  <a:lnTo>
                    <a:pt x="5465" y="779"/>
                  </a:lnTo>
                  <a:lnTo>
                    <a:pt x="5489" y="851"/>
                  </a:lnTo>
                  <a:lnTo>
                    <a:pt x="5495" y="935"/>
                  </a:lnTo>
                  <a:lnTo>
                    <a:pt x="5489" y="1013"/>
                  </a:lnTo>
                  <a:lnTo>
                    <a:pt x="5471" y="1091"/>
                  </a:lnTo>
                  <a:lnTo>
                    <a:pt x="5441" y="1163"/>
                  </a:lnTo>
                  <a:lnTo>
                    <a:pt x="5399" y="1241"/>
                  </a:lnTo>
                  <a:lnTo>
                    <a:pt x="5345" y="1319"/>
                  </a:lnTo>
                  <a:lnTo>
                    <a:pt x="5280" y="1397"/>
                  </a:lnTo>
                  <a:lnTo>
                    <a:pt x="5202" y="1475"/>
                  </a:lnTo>
                  <a:lnTo>
                    <a:pt x="5118" y="1553"/>
                  </a:lnTo>
                  <a:lnTo>
                    <a:pt x="5017" y="1630"/>
                  </a:lnTo>
                  <a:lnTo>
                    <a:pt x="4909" y="1708"/>
                  </a:lnTo>
                  <a:lnTo>
                    <a:pt x="4789" y="1786"/>
                  </a:lnTo>
                  <a:lnTo>
                    <a:pt x="4664" y="1870"/>
                  </a:lnTo>
                  <a:lnTo>
                    <a:pt x="4526" y="1948"/>
                  </a:lnTo>
                  <a:lnTo>
                    <a:pt x="4377" y="2026"/>
                  </a:lnTo>
                  <a:lnTo>
                    <a:pt x="4215" y="2104"/>
                  </a:lnTo>
                  <a:lnTo>
                    <a:pt x="4048" y="2182"/>
                  </a:lnTo>
                  <a:lnTo>
                    <a:pt x="3875" y="2260"/>
                  </a:lnTo>
                  <a:lnTo>
                    <a:pt x="3689" y="2338"/>
                  </a:lnTo>
                  <a:lnTo>
                    <a:pt x="3498" y="2416"/>
                  </a:lnTo>
                  <a:lnTo>
                    <a:pt x="3295" y="2488"/>
                  </a:lnTo>
                  <a:lnTo>
                    <a:pt x="3085" y="2566"/>
                  </a:lnTo>
                  <a:lnTo>
                    <a:pt x="2864" y="2644"/>
                  </a:lnTo>
                  <a:lnTo>
                    <a:pt x="2643" y="2715"/>
                  </a:lnTo>
                  <a:lnTo>
                    <a:pt x="2410" y="2793"/>
                  </a:lnTo>
                  <a:lnTo>
                    <a:pt x="2164" y="2865"/>
                  </a:lnTo>
                  <a:lnTo>
                    <a:pt x="1919" y="2937"/>
                  </a:lnTo>
                  <a:lnTo>
                    <a:pt x="1662" y="3009"/>
                  </a:lnTo>
                  <a:lnTo>
                    <a:pt x="1399" y="3075"/>
                  </a:lnTo>
                  <a:lnTo>
                    <a:pt x="1136" y="3147"/>
                  </a:lnTo>
                  <a:lnTo>
                    <a:pt x="861" y="3213"/>
                  </a:lnTo>
                  <a:lnTo>
                    <a:pt x="580" y="3279"/>
                  </a:lnTo>
                  <a:lnTo>
                    <a:pt x="0" y="3411"/>
                  </a:lnTo>
                  <a:lnTo>
                    <a:pt x="0" y="3447"/>
                  </a:lnTo>
                  <a:lnTo>
                    <a:pt x="586" y="3315"/>
                  </a:lnTo>
                  <a:lnTo>
                    <a:pt x="867" y="3249"/>
                  </a:lnTo>
                  <a:lnTo>
                    <a:pt x="1148" y="3177"/>
                  </a:lnTo>
                  <a:lnTo>
                    <a:pt x="1417" y="3105"/>
                  </a:lnTo>
                  <a:lnTo>
                    <a:pt x="1680" y="3039"/>
                  </a:lnTo>
                  <a:lnTo>
                    <a:pt x="1937" y="2961"/>
                  </a:lnTo>
                  <a:lnTo>
                    <a:pt x="2188" y="2889"/>
                  </a:lnTo>
                  <a:lnTo>
                    <a:pt x="2434" y="2817"/>
                  </a:lnTo>
                  <a:lnTo>
                    <a:pt x="2673" y="2739"/>
                  </a:lnTo>
                  <a:lnTo>
                    <a:pt x="2900" y="2668"/>
                  </a:lnTo>
                  <a:lnTo>
                    <a:pt x="3121" y="2590"/>
                  </a:lnTo>
                  <a:lnTo>
                    <a:pt x="3330" y="2512"/>
                  </a:lnTo>
                  <a:lnTo>
                    <a:pt x="3534" y="2434"/>
                  </a:lnTo>
                  <a:lnTo>
                    <a:pt x="3731" y="2356"/>
                  </a:lnTo>
                  <a:lnTo>
                    <a:pt x="3916" y="2278"/>
                  </a:lnTo>
                  <a:lnTo>
                    <a:pt x="4096" y="2200"/>
                  </a:lnTo>
                  <a:lnTo>
                    <a:pt x="4263" y="2116"/>
                  </a:lnTo>
                  <a:lnTo>
                    <a:pt x="4425" y="2038"/>
                  </a:lnTo>
                  <a:lnTo>
                    <a:pt x="4574" y="1960"/>
                  </a:lnTo>
                  <a:lnTo>
                    <a:pt x="4718" y="1876"/>
                  </a:lnTo>
                  <a:lnTo>
                    <a:pt x="4849" y="1798"/>
                  </a:lnTo>
                  <a:lnTo>
                    <a:pt x="4969" y="1720"/>
                  </a:lnTo>
                  <a:lnTo>
                    <a:pt x="5076" y="1636"/>
                  </a:lnTo>
                  <a:lnTo>
                    <a:pt x="5178" y="1559"/>
                  </a:lnTo>
                  <a:lnTo>
                    <a:pt x="5262" y="1481"/>
                  </a:lnTo>
                  <a:lnTo>
                    <a:pt x="5339" y="1397"/>
                  </a:lnTo>
                  <a:lnTo>
                    <a:pt x="5405" y="1319"/>
                  </a:lnTo>
                  <a:lnTo>
                    <a:pt x="5459" y="1241"/>
                  </a:lnTo>
                  <a:lnTo>
                    <a:pt x="5507" y="1163"/>
                  </a:lnTo>
                  <a:lnTo>
                    <a:pt x="5537" y="1085"/>
                  </a:lnTo>
                  <a:lnTo>
                    <a:pt x="5555" y="1007"/>
                  </a:lnTo>
                  <a:lnTo>
                    <a:pt x="5555" y="10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hidden">
            <a:xfrm>
              <a:off x="4942" y="0"/>
              <a:ext cx="816" cy="276"/>
            </a:xfrm>
            <a:custGeom>
              <a:avLst/>
              <a:gdLst>
                <a:gd name="T0" fmla="*/ 813 w 813"/>
                <a:gd name="T1" fmla="*/ 222 h 276"/>
                <a:gd name="T2" fmla="*/ 670 w 813"/>
                <a:gd name="T3" fmla="*/ 162 h 276"/>
                <a:gd name="T4" fmla="*/ 514 w 813"/>
                <a:gd name="T5" fmla="*/ 108 h 276"/>
                <a:gd name="T6" fmla="*/ 347 w 813"/>
                <a:gd name="T7" fmla="*/ 54 h 276"/>
                <a:gd name="T8" fmla="*/ 167 w 813"/>
                <a:gd name="T9" fmla="*/ 0 h 276"/>
                <a:gd name="T10" fmla="*/ 0 w 813"/>
                <a:gd name="T11" fmla="*/ 0 h 276"/>
                <a:gd name="T12" fmla="*/ 227 w 813"/>
                <a:gd name="T13" fmla="*/ 60 h 276"/>
                <a:gd name="T14" fmla="*/ 442 w 813"/>
                <a:gd name="T15" fmla="*/ 132 h 276"/>
                <a:gd name="T16" fmla="*/ 634 w 813"/>
                <a:gd name="T17" fmla="*/ 204 h 276"/>
                <a:gd name="T18" fmla="*/ 813 w 813"/>
                <a:gd name="T19" fmla="*/ 276 h 276"/>
                <a:gd name="T20" fmla="*/ 813 w 813"/>
                <a:gd name="T21" fmla="*/ 222 h 276"/>
                <a:gd name="T22" fmla="*/ 813 w 813"/>
                <a:gd name="T23" fmla="*/ 22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3" h="276">
                  <a:moveTo>
                    <a:pt x="813" y="222"/>
                  </a:moveTo>
                  <a:lnTo>
                    <a:pt x="670" y="162"/>
                  </a:lnTo>
                  <a:lnTo>
                    <a:pt x="514" y="108"/>
                  </a:lnTo>
                  <a:lnTo>
                    <a:pt x="347" y="54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227" y="60"/>
                  </a:lnTo>
                  <a:lnTo>
                    <a:pt x="442" y="132"/>
                  </a:lnTo>
                  <a:lnTo>
                    <a:pt x="634" y="204"/>
                  </a:lnTo>
                  <a:lnTo>
                    <a:pt x="813" y="276"/>
                  </a:lnTo>
                  <a:lnTo>
                    <a:pt x="813" y="222"/>
                  </a:lnTo>
                  <a:lnTo>
                    <a:pt x="813" y="2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 cmpd="sng">
                  <a:solidFill>
                    <a:srgbClr val="003399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hidden">
            <a:xfrm>
              <a:off x="0" y="1984"/>
              <a:ext cx="5758" cy="2098"/>
            </a:xfrm>
            <a:custGeom>
              <a:avLst/>
              <a:gdLst>
                <a:gd name="T0" fmla="*/ 5740 w 5740"/>
                <a:gd name="T1" fmla="*/ 0 h 2098"/>
                <a:gd name="T2" fmla="*/ 5638 w 5740"/>
                <a:gd name="T3" fmla="*/ 72 h 2098"/>
                <a:gd name="T4" fmla="*/ 5537 w 5740"/>
                <a:gd name="T5" fmla="*/ 138 h 2098"/>
                <a:gd name="T6" fmla="*/ 5423 w 5740"/>
                <a:gd name="T7" fmla="*/ 210 h 2098"/>
                <a:gd name="T8" fmla="*/ 5304 w 5740"/>
                <a:gd name="T9" fmla="*/ 276 h 2098"/>
                <a:gd name="T10" fmla="*/ 5052 w 5740"/>
                <a:gd name="T11" fmla="*/ 414 h 2098"/>
                <a:gd name="T12" fmla="*/ 4777 w 5740"/>
                <a:gd name="T13" fmla="*/ 552 h 2098"/>
                <a:gd name="T14" fmla="*/ 4478 w 5740"/>
                <a:gd name="T15" fmla="*/ 690 h 2098"/>
                <a:gd name="T16" fmla="*/ 4162 w 5740"/>
                <a:gd name="T17" fmla="*/ 827 h 2098"/>
                <a:gd name="T18" fmla="*/ 3827 w 5740"/>
                <a:gd name="T19" fmla="*/ 959 h 2098"/>
                <a:gd name="T20" fmla="*/ 3468 w 5740"/>
                <a:gd name="T21" fmla="*/ 1091 h 2098"/>
                <a:gd name="T22" fmla="*/ 3091 w 5740"/>
                <a:gd name="T23" fmla="*/ 1223 h 2098"/>
                <a:gd name="T24" fmla="*/ 2697 w 5740"/>
                <a:gd name="T25" fmla="*/ 1355 h 2098"/>
                <a:gd name="T26" fmla="*/ 2284 w 5740"/>
                <a:gd name="T27" fmla="*/ 1481 h 2098"/>
                <a:gd name="T28" fmla="*/ 1860 w 5740"/>
                <a:gd name="T29" fmla="*/ 1601 h 2098"/>
                <a:gd name="T30" fmla="*/ 1417 w 5740"/>
                <a:gd name="T31" fmla="*/ 1721 h 2098"/>
                <a:gd name="T32" fmla="*/ 957 w 5740"/>
                <a:gd name="T33" fmla="*/ 1834 h 2098"/>
                <a:gd name="T34" fmla="*/ 484 w 5740"/>
                <a:gd name="T35" fmla="*/ 1948 h 2098"/>
                <a:gd name="T36" fmla="*/ 0 w 5740"/>
                <a:gd name="T37" fmla="*/ 2056 h 2098"/>
                <a:gd name="T38" fmla="*/ 0 w 5740"/>
                <a:gd name="T39" fmla="*/ 2098 h 2098"/>
                <a:gd name="T40" fmla="*/ 478 w 5740"/>
                <a:gd name="T41" fmla="*/ 1990 h 2098"/>
                <a:gd name="T42" fmla="*/ 951 w 5740"/>
                <a:gd name="T43" fmla="*/ 1882 h 2098"/>
                <a:gd name="T44" fmla="*/ 1405 w 5740"/>
                <a:gd name="T45" fmla="*/ 1763 h 2098"/>
                <a:gd name="T46" fmla="*/ 1842 w 5740"/>
                <a:gd name="T47" fmla="*/ 1649 h 2098"/>
                <a:gd name="T48" fmla="*/ 2266 w 5740"/>
                <a:gd name="T49" fmla="*/ 1523 h 2098"/>
                <a:gd name="T50" fmla="*/ 2679 w 5740"/>
                <a:gd name="T51" fmla="*/ 1397 h 2098"/>
                <a:gd name="T52" fmla="*/ 3067 w 5740"/>
                <a:gd name="T53" fmla="*/ 1271 h 2098"/>
                <a:gd name="T54" fmla="*/ 3444 w 5740"/>
                <a:gd name="T55" fmla="*/ 1139 h 2098"/>
                <a:gd name="T56" fmla="*/ 3803 w 5740"/>
                <a:gd name="T57" fmla="*/ 1007 h 2098"/>
                <a:gd name="T58" fmla="*/ 4138 w 5740"/>
                <a:gd name="T59" fmla="*/ 875 h 2098"/>
                <a:gd name="T60" fmla="*/ 4460 w 5740"/>
                <a:gd name="T61" fmla="*/ 737 h 2098"/>
                <a:gd name="T62" fmla="*/ 4759 w 5740"/>
                <a:gd name="T63" fmla="*/ 600 h 2098"/>
                <a:gd name="T64" fmla="*/ 5040 w 5740"/>
                <a:gd name="T65" fmla="*/ 462 h 2098"/>
                <a:gd name="T66" fmla="*/ 5292 w 5740"/>
                <a:gd name="T67" fmla="*/ 324 h 2098"/>
                <a:gd name="T68" fmla="*/ 5531 w 5740"/>
                <a:gd name="T69" fmla="*/ 186 h 2098"/>
                <a:gd name="T70" fmla="*/ 5740 w 5740"/>
                <a:gd name="T71" fmla="*/ 48 h 2098"/>
                <a:gd name="T72" fmla="*/ 5740 w 5740"/>
                <a:gd name="T73" fmla="*/ 0 h 2098"/>
                <a:gd name="T74" fmla="*/ 5740 w 5740"/>
                <a:gd name="T75" fmla="*/ 0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40" h="2098">
                  <a:moveTo>
                    <a:pt x="5740" y="0"/>
                  </a:moveTo>
                  <a:lnTo>
                    <a:pt x="5638" y="72"/>
                  </a:lnTo>
                  <a:lnTo>
                    <a:pt x="5537" y="138"/>
                  </a:lnTo>
                  <a:lnTo>
                    <a:pt x="5423" y="210"/>
                  </a:lnTo>
                  <a:lnTo>
                    <a:pt x="5304" y="276"/>
                  </a:lnTo>
                  <a:lnTo>
                    <a:pt x="5052" y="414"/>
                  </a:lnTo>
                  <a:lnTo>
                    <a:pt x="4777" y="552"/>
                  </a:lnTo>
                  <a:lnTo>
                    <a:pt x="4478" y="690"/>
                  </a:lnTo>
                  <a:lnTo>
                    <a:pt x="4162" y="827"/>
                  </a:lnTo>
                  <a:lnTo>
                    <a:pt x="3827" y="959"/>
                  </a:lnTo>
                  <a:lnTo>
                    <a:pt x="3468" y="1091"/>
                  </a:lnTo>
                  <a:lnTo>
                    <a:pt x="3091" y="1223"/>
                  </a:lnTo>
                  <a:lnTo>
                    <a:pt x="2697" y="1355"/>
                  </a:lnTo>
                  <a:lnTo>
                    <a:pt x="2284" y="1481"/>
                  </a:lnTo>
                  <a:lnTo>
                    <a:pt x="1860" y="1601"/>
                  </a:lnTo>
                  <a:lnTo>
                    <a:pt x="1417" y="1721"/>
                  </a:lnTo>
                  <a:lnTo>
                    <a:pt x="957" y="1834"/>
                  </a:lnTo>
                  <a:lnTo>
                    <a:pt x="484" y="1948"/>
                  </a:lnTo>
                  <a:lnTo>
                    <a:pt x="0" y="2056"/>
                  </a:lnTo>
                  <a:lnTo>
                    <a:pt x="0" y="2098"/>
                  </a:lnTo>
                  <a:lnTo>
                    <a:pt x="478" y="1990"/>
                  </a:lnTo>
                  <a:lnTo>
                    <a:pt x="951" y="1882"/>
                  </a:lnTo>
                  <a:lnTo>
                    <a:pt x="1405" y="1763"/>
                  </a:lnTo>
                  <a:lnTo>
                    <a:pt x="1842" y="1649"/>
                  </a:lnTo>
                  <a:lnTo>
                    <a:pt x="2266" y="1523"/>
                  </a:lnTo>
                  <a:lnTo>
                    <a:pt x="2679" y="1397"/>
                  </a:lnTo>
                  <a:lnTo>
                    <a:pt x="3067" y="1271"/>
                  </a:lnTo>
                  <a:lnTo>
                    <a:pt x="3444" y="1139"/>
                  </a:lnTo>
                  <a:lnTo>
                    <a:pt x="3803" y="1007"/>
                  </a:lnTo>
                  <a:lnTo>
                    <a:pt x="4138" y="875"/>
                  </a:lnTo>
                  <a:lnTo>
                    <a:pt x="4460" y="737"/>
                  </a:lnTo>
                  <a:lnTo>
                    <a:pt x="4759" y="600"/>
                  </a:lnTo>
                  <a:lnTo>
                    <a:pt x="5040" y="462"/>
                  </a:lnTo>
                  <a:lnTo>
                    <a:pt x="5292" y="324"/>
                  </a:lnTo>
                  <a:lnTo>
                    <a:pt x="5531" y="186"/>
                  </a:lnTo>
                  <a:lnTo>
                    <a:pt x="5740" y="48"/>
                  </a:lnTo>
                  <a:lnTo>
                    <a:pt x="5740" y="0"/>
                  </a:lnTo>
                  <a:lnTo>
                    <a:pt x="574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Freeform 8"/>
            <p:cNvSpPr>
              <a:spLocks/>
            </p:cNvSpPr>
            <p:nvPr/>
          </p:nvSpPr>
          <p:spPr bwMode="hidden">
            <a:xfrm>
              <a:off x="0" y="102"/>
              <a:ext cx="1961" cy="1265"/>
            </a:xfrm>
            <a:custGeom>
              <a:avLst/>
              <a:gdLst>
                <a:gd name="T0" fmla="*/ 1955 w 1955"/>
                <a:gd name="T1" fmla="*/ 485 h 1265"/>
                <a:gd name="T2" fmla="*/ 1901 w 1955"/>
                <a:gd name="T3" fmla="*/ 390 h 1265"/>
                <a:gd name="T4" fmla="*/ 1770 w 1955"/>
                <a:gd name="T5" fmla="*/ 306 h 1265"/>
                <a:gd name="T6" fmla="*/ 1579 w 1955"/>
                <a:gd name="T7" fmla="*/ 228 h 1265"/>
                <a:gd name="T8" fmla="*/ 1327 w 1955"/>
                <a:gd name="T9" fmla="*/ 162 h 1265"/>
                <a:gd name="T10" fmla="*/ 1010 w 1955"/>
                <a:gd name="T11" fmla="*/ 102 h 1265"/>
                <a:gd name="T12" fmla="*/ 646 w 1955"/>
                <a:gd name="T13" fmla="*/ 54 h 1265"/>
                <a:gd name="T14" fmla="*/ 227 w 1955"/>
                <a:gd name="T15" fmla="*/ 18 h 1265"/>
                <a:gd name="T16" fmla="*/ 0 w 1955"/>
                <a:gd name="T17" fmla="*/ 12 h 1265"/>
                <a:gd name="T18" fmla="*/ 431 w 1955"/>
                <a:gd name="T19" fmla="*/ 48 h 1265"/>
                <a:gd name="T20" fmla="*/ 813 w 1955"/>
                <a:gd name="T21" fmla="*/ 90 h 1265"/>
                <a:gd name="T22" fmla="*/ 1148 w 1955"/>
                <a:gd name="T23" fmla="*/ 144 h 1265"/>
                <a:gd name="T24" fmla="*/ 1423 w 1955"/>
                <a:gd name="T25" fmla="*/ 204 h 1265"/>
                <a:gd name="T26" fmla="*/ 1638 w 1955"/>
                <a:gd name="T27" fmla="*/ 276 h 1265"/>
                <a:gd name="T28" fmla="*/ 1794 w 1955"/>
                <a:gd name="T29" fmla="*/ 360 h 1265"/>
                <a:gd name="T30" fmla="*/ 1883 w 1955"/>
                <a:gd name="T31" fmla="*/ 443 h 1265"/>
                <a:gd name="T32" fmla="*/ 1901 w 1955"/>
                <a:gd name="T33" fmla="*/ 539 h 1265"/>
                <a:gd name="T34" fmla="*/ 1854 w 1955"/>
                <a:gd name="T35" fmla="*/ 629 h 1265"/>
                <a:gd name="T36" fmla="*/ 1746 w 1955"/>
                <a:gd name="T37" fmla="*/ 719 h 1265"/>
                <a:gd name="T38" fmla="*/ 1579 w 1955"/>
                <a:gd name="T39" fmla="*/ 809 h 1265"/>
                <a:gd name="T40" fmla="*/ 1357 w 1955"/>
                <a:gd name="T41" fmla="*/ 899 h 1265"/>
                <a:gd name="T42" fmla="*/ 1088 w 1955"/>
                <a:gd name="T43" fmla="*/ 989 h 1265"/>
                <a:gd name="T44" fmla="*/ 765 w 1955"/>
                <a:gd name="T45" fmla="*/ 1073 h 1265"/>
                <a:gd name="T46" fmla="*/ 407 w 1955"/>
                <a:gd name="T47" fmla="*/ 1157 h 1265"/>
                <a:gd name="T48" fmla="*/ 0 w 1955"/>
                <a:gd name="T49" fmla="*/ 1241 h 1265"/>
                <a:gd name="T50" fmla="*/ 215 w 1955"/>
                <a:gd name="T51" fmla="*/ 1223 h 1265"/>
                <a:gd name="T52" fmla="*/ 610 w 1955"/>
                <a:gd name="T53" fmla="*/ 1139 h 1265"/>
                <a:gd name="T54" fmla="*/ 957 w 1955"/>
                <a:gd name="T55" fmla="*/ 1049 h 1265"/>
                <a:gd name="T56" fmla="*/ 1262 w 1955"/>
                <a:gd name="T57" fmla="*/ 959 h 1265"/>
                <a:gd name="T58" fmla="*/ 1513 w 1955"/>
                <a:gd name="T59" fmla="*/ 863 h 1265"/>
                <a:gd name="T60" fmla="*/ 1716 w 1955"/>
                <a:gd name="T61" fmla="*/ 767 h 1265"/>
                <a:gd name="T62" fmla="*/ 1860 w 1955"/>
                <a:gd name="T63" fmla="*/ 677 h 1265"/>
                <a:gd name="T64" fmla="*/ 1937 w 1955"/>
                <a:gd name="T65" fmla="*/ 581 h 1265"/>
                <a:gd name="T66" fmla="*/ 1955 w 1955"/>
                <a:gd name="T67" fmla="*/ 533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5" h="1265">
                  <a:moveTo>
                    <a:pt x="1955" y="533"/>
                  </a:moveTo>
                  <a:lnTo>
                    <a:pt x="1955" y="485"/>
                  </a:lnTo>
                  <a:lnTo>
                    <a:pt x="1937" y="438"/>
                  </a:lnTo>
                  <a:lnTo>
                    <a:pt x="1901" y="390"/>
                  </a:lnTo>
                  <a:lnTo>
                    <a:pt x="1842" y="348"/>
                  </a:lnTo>
                  <a:lnTo>
                    <a:pt x="1770" y="306"/>
                  </a:lnTo>
                  <a:lnTo>
                    <a:pt x="1686" y="270"/>
                  </a:lnTo>
                  <a:lnTo>
                    <a:pt x="1579" y="228"/>
                  </a:lnTo>
                  <a:lnTo>
                    <a:pt x="1459" y="198"/>
                  </a:lnTo>
                  <a:lnTo>
                    <a:pt x="1327" y="162"/>
                  </a:lnTo>
                  <a:lnTo>
                    <a:pt x="1178" y="132"/>
                  </a:lnTo>
                  <a:lnTo>
                    <a:pt x="1010" y="102"/>
                  </a:lnTo>
                  <a:lnTo>
                    <a:pt x="837" y="78"/>
                  </a:lnTo>
                  <a:lnTo>
                    <a:pt x="646" y="54"/>
                  </a:lnTo>
                  <a:lnTo>
                    <a:pt x="442" y="36"/>
                  </a:lnTo>
                  <a:lnTo>
                    <a:pt x="227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1" y="30"/>
                  </a:lnTo>
                  <a:lnTo>
                    <a:pt x="431" y="48"/>
                  </a:lnTo>
                  <a:lnTo>
                    <a:pt x="628" y="66"/>
                  </a:lnTo>
                  <a:lnTo>
                    <a:pt x="813" y="90"/>
                  </a:lnTo>
                  <a:lnTo>
                    <a:pt x="987" y="114"/>
                  </a:lnTo>
                  <a:lnTo>
                    <a:pt x="1148" y="144"/>
                  </a:lnTo>
                  <a:lnTo>
                    <a:pt x="1292" y="174"/>
                  </a:lnTo>
                  <a:lnTo>
                    <a:pt x="1423" y="204"/>
                  </a:lnTo>
                  <a:lnTo>
                    <a:pt x="1537" y="240"/>
                  </a:lnTo>
                  <a:lnTo>
                    <a:pt x="1638" y="276"/>
                  </a:lnTo>
                  <a:lnTo>
                    <a:pt x="1728" y="318"/>
                  </a:lnTo>
                  <a:lnTo>
                    <a:pt x="1794" y="360"/>
                  </a:lnTo>
                  <a:lnTo>
                    <a:pt x="1848" y="402"/>
                  </a:lnTo>
                  <a:lnTo>
                    <a:pt x="1883" y="443"/>
                  </a:lnTo>
                  <a:lnTo>
                    <a:pt x="1901" y="491"/>
                  </a:lnTo>
                  <a:lnTo>
                    <a:pt x="1901" y="539"/>
                  </a:lnTo>
                  <a:lnTo>
                    <a:pt x="1883" y="587"/>
                  </a:lnTo>
                  <a:lnTo>
                    <a:pt x="1854" y="629"/>
                  </a:lnTo>
                  <a:lnTo>
                    <a:pt x="1806" y="677"/>
                  </a:lnTo>
                  <a:lnTo>
                    <a:pt x="1746" y="719"/>
                  </a:lnTo>
                  <a:lnTo>
                    <a:pt x="1668" y="767"/>
                  </a:lnTo>
                  <a:lnTo>
                    <a:pt x="1579" y="809"/>
                  </a:lnTo>
                  <a:lnTo>
                    <a:pt x="1471" y="857"/>
                  </a:lnTo>
                  <a:lnTo>
                    <a:pt x="1357" y="899"/>
                  </a:lnTo>
                  <a:lnTo>
                    <a:pt x="1226" y="941"/>
                  </a:lnTo>
                  <a:lnTo>
                    <a:pt x="1088" y="989"/>
                  </a:lnTo>
                  <a:lnTo>
                    <a:pt x="933" y="1031"/>
                  </a:lnTo>
                  <a:lnTo>
                    <a:pt x="765" y="1073"/>
                  </a:lnTo>
                  <a:lnTo>
                    <a:pt x="592" y="1115"/>
                  </a:lnTo>
                  <a:lnTo>
                    <a:pt x="407" y="1157"/>
                  </a:lnTo>
                  <a:lnTo>
                    <a:pt x="209" y="1199"/>
                  </a:lnTo>
                  <a:lnTo>
                    <a:pt x="0" y="1241"/>
                  </a:lnTo>
                  <a:lnTo>
                    <a:pt x="0" y="1265"/>
                  </a:lnTo>
                  <a:lnTo>
                    <a:pt x="215" y="1223"/>
                  </a:lnTo>
                  <a:lnTo>
                    <a:pt x="413" y="1181"/>
                  </a:lnTo>
                  <a:lnTo>
                    <a:pt x="610" y="1139"/>
                  </a:lnTo>
                  <a:lnTo>
                    <a:pt x="789" y="1091"/>
                  </a:lnTo>
                  <a:lnTo>
                    <a:pt x="957" y="1049"/>
                  </a:lnTo>
                  <a:lnTo>
                    <a:pt x="1118" y="1001"/>
                  </a:lnTo>
                  <a:lnTo>
                    <a:pt x="1262" y="959"/>
                  </a:lnTo>
                  <a:lnTo>
                    <a:pt x="1393" y="911"/>
                  </a:lnTo>
                  <a:lnTo>
                    <a:pt x="1513" y="863"/>
                  </a:lnTo>
                  <a:lnTo>
                    <a:pt x="1620" y="815"/>
                  </a:lnTo>
                  <a:lnTo>
                    <a:pt x="1716" y="767"/>
                  </a:lnTo>
                  <a:lnTo>
                    <a:pt x="1794" y="725"/>
                  </a:lnTo>
                  <a:lnTo>
                    <a:pt x="1860" y="677"/>
                  </a:lnTo>
                  <a:lnTo>
                    <a:pt x="1907" y="629"/>
                  </a:lnTo>
                  <a:lnTo>
                    <a:pt x="1937" y="581"/>
                  </a:lnTo>
                  <a:lnTo>
                    <a:pt x="1955" y="533"/>
                  </a:lnTo>
                  <a:lnTo>
                    <a:pt x="1955" y="53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Freeform 9"/>
            <p:cNvSpPr>
              <a:spLocks/>
            </p:cNvSpPr>
            <p:nvPr/>
          </p:nvSpPr>
          <p:spPr bwMode="hidden">
            <a:xfrm>
              <a:off x="0" y="0"/>
              <a:ext cx="4709" cy="2901"/>
            </a:xfrm>
            <a:custGeom>
              <a:avLst/>
              <a:gdLst>
                <a:gd name="T0" fmla="*/ 4694 w 4694"/>
                <a:gd name="T1" fmla="*/ 797 h 2901"/>
                <a:gd name="T2" fmla="*/ 4664 w 4694"/>
                <a:gd name="T3" fmla="*/ 665 h 2901"/>
                <a:gd name="T4" fmla="*/ 4586 w 4694"/>
                <a:gd name="T5" fmla="*/ 540 h 2901"/>
                <a:gd name="T6" fmla="*/ 4466 w 4694"/>
                <a:gd name="T7" fmla="*/ 426 h 2901"/>
                <a:gd name="T8" fmla="*/ 4299 w 4694"/>
                <a:gd name="T9" fmla="*/ 312 h 2901"/>
                <a:gd name="T10" fmla="*/ 4084 w 4694"/>
                <a:gd name="T11" fmla="*/ 216 h 2901"/>
                <a:gd name="T12" fmla="*/ 3833 w 4694"/>
                <a:gd name="T13" fmla="*/ 120 h 2901"/>
                <a:gd name="T14" fmla="*/ 3540 w 4694"/>
                <a:gd name="T15" fmla="*/ 36 h 2901"/>
                <a:gd name="T16" fmla="*/ 3205 w 4694"/>
                <a:gd name="T17" fmla="*/ 0 h 2901"/>
                <a:gd name="T18" fmla="*/ 3540 w 4694"/>
                <a:gd name="T19" fmla="*/ 78 h 2901"/>
                <a:gd name="T20" fmla="*/ 3833 w 4694"/>
                <a:gd name="T21" fmla="*/ 162 h 2901"/>
                <a:gd name="T22" fmla="*/ 4084 w 4694"/>
                <a:gd name="T23" fmla="*/ 258 h 2901"/>
                <a:gd name="T24" fmla="*/ 4287 w 4694"/>
                <a:gd name="T25" fmla="*/ 366 h 2901"/>
                <a:gd name="T26" fmla="*/ 4443 w 4694"/>
                <a:gd name="T27" fmla="*/ 480 h 2901"/>
                <a:gd name="T28" fmla="*/ 4550 w 4694"/>
                <a:gd name="T29" fmla="*/ 605 h 2901"/>
                <a:gd name="T30" fmla="*/ 4610 w 4694"/>
                <a:gd name="T31" fmla="*/ 737 h 2901"/>
                <a:gd name="T32" fmla="*/ 4610 w 4694"/>
                <a:gd name="T33" fmla="*/ 875 h 2901"/>
                <a:gd name="T34" fmla="*/ 4568 w 4694"/>
                <a:gd name="T35" fmla="*/ 1001 h 2901"/>
                <a:gd name="T36" fmla="*/ 4490 w 4694"/>
                <a:gd name="T37" fmla="*/ 1127 h 2901"/>
                <a:gd name="T38" fmla="*/ 4371 w 4694"/>
                <a:gd name="T39" fmla="*/ 1259 h 2901"/>
                <a:gd name="T40" fmla="*/ 4215 w 4694"/>
                <a:gd name="T41" fmla="*/ 1385 h 2901"/>
                <a:gd name="T42" fmla="*/ 4024 w 4694"/>
                <a:gd name="T43" fmla="*/ 1517 h 2901"/>
                <a:gd name="T44" fmla="*/ 3803 w 4694"/>
                <a:gd name="T45" fmla="*/ 1648 h 2901"/>
                <a:gd name="T46" fmla="*/ 3546 w 4694"/>
                <a:gd name="T47" fmla="*/ 1774 h 2901"/>
                <a:gd name="T48" fmla="*/ 3259 w 4694"/>
                <a:gd name="T49" fmla="*/ 1906 h 2901"/>
                <a:gd name="T50" fmla="*/ 2942 w 4694"/>
                <a:gd name="T51" fmla="*/ 2032 h 2901"/>
                <a:gd name="T52" fmla="*/ 2595 w 4694"/>
                <a:gd name="T53" fmla="*/ 2164 h 2901"/>
                <a:gd name="T54" fmla="*/ 2224 w 4694"/>
                <a:gd name="T55" fmla="*/ 2284 h 2901"/>
                <a:gd name="T56" fmla="*/ 1824 w 4694"/>
                <a:gd name="T57" fmla="*/ 2410 h 2901"/>
                <a:gd name="T58" fmla="*/ 1399 w 4694"/>
                <a:gd name="T59" fmla="*/ 2530 h 2901"/>
                <a:gd name="T60" fmla="*/ 484 w 4694"/>
                <a:gd name="T61" fmla="*/ 2757 h 2901"/>
                <a:gd name="T62" fmla="*/ 0 w 4694"/>
                <a:gd name="T63" fmla="*/ 2901 h 2901"/>
                <a:gd name="T64" fmla="*/ 969 w 4694"/>
                <a:gd name="T65" fmla="*/ 2674 h 2901"/>
                <a:gd name="T66" fmla="*/ 1638 w 4694"/>
                <a:gd name="T67" fmla="*/ 2494 h 2901"/>
                <a:gd name="T68" fmla="*/ 2057 w 4694"/>
                <a:gd name="T69" fmla="*/ 2374 h 2901"/>
                <a:gd name="T70" fmla="*/ 2451 w 4694"/>
                <a:gd name="T71" fmla="*/ 2248 h 2901"/>
                <a:gd name="T72" fmla="*/ 2816 w 4694"/>
                <a:gd name="T73" fmla="*/ 2116 h 2901"/>
                <a:gd name="T74" fmla="*/ 3151 w 4694"/>
                <a:gd name="T75" fmla="*/ 1984 h 2901"/>
                <a:gd name="T76" fmla="*/ 3462 w 4694"/>
                <a:gd name="T77" fmla="*/ 1858 h 2901"/>
                <a:gd name="T78" fmla="*/ 3737 w 4694"/>
                <a:gd name="T79" fmla="*/ 1720 h 2901"/>
                <a:gd name="T80" fmla="*/ 3982 w 4694"/>
                <a:gd name="T81" fmla="*/ 1589 h 2901"/>
                <a:gd name="T82" fmla="*/ 4191 w 4694"/>
                <a:gd name="T83" fmla="*/ 1457 h 2901"/>
                <a:gd name="T84" fmla="*/ 4371 w 4694"/>
                <a:gd name="T85" fmla="*/ 1325 h 2901"/>
                <a:gd name="T86" fmla="*/ 4508 w 4694"/>
                <a:gd name="T87" fmla="*/ 1193 h 2901"/>
                <a:gd name="T88" fmla="*/ 4610 w 4694"/>
                <a:gd name="T89" fmla="*/ 1061 h 2901"/>
                <a:gd name="T90" fmla="*/ 4670 w 4694"/>
                <a:gd name="T91" fmla="*/ 935 h 2901"/>
                <a:gd name="T92" fmla="*/ 4688 w 4694"/>
                <a:gd name="T93" fmla="*/ 869 h 2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94" h="2901">
                  <a:moveTo>
                    <a:pt x="4688" y="869"/>
                  </a:moveTo>
                  <a:lnTo>
                    <a:pt x="4694" y="797"/>
                  </a:lnTo>
                  <a:lnTo>
                    <a:pt x="4688" y="731"/>
                  </a:lnTo>
                  <a:lnTo>
                    <a:pt x="4664" y="665"/>
                  </a:lnTo>
                  <a:lnTo>
                    <a:pt x="4634" y="599"/>
                  </a:lnTo>
                  <a:lnTo>
                    <a:pt x="4586" y="540"/>
                  </a:lnTo>
                  <a:lnTo>
                    <a:pt x="4532" y="480"/>
                  </a:lnTo>
                  <a:lnTo>
                    <a:pt x="4466" y="426"/>
                  </a:lnTo>
                  <a:lnTo>
                    <a:pt x="4389" y="366"/>
                  </a:lnTo>
                  <a:lnTo>
                    <a:pt x="4299" y="312"/>
                  </a:lnTo>
                  <a:lnTo>
                    <a:pt x="4197" y="264"/>
                  </a:lnTo>
                  <a:lnTo>
                    <a:pt x="4084" y="216"/>
                  </a:lnTo>
                  <a:lnTo>
                    <a:pt x="3964" y="168"/>
                  </a:lnTo>
                  <a:lnTo>
                    <a:pt x="3833" y="120"/>
                  </a:lnTo>
                  <a:lnTo>
                    <a:pt x="3689" y="78"/>
                  </a:lnTo>
                  <a:lnTo>
                    <a:pt x="3540" y="36"/>
                  </a:lnTo>
                  <a:lnTo>
                    <a:pt x="3378" y="0"/>
                  </a:lnTo>
                  <a:lnTo>
                    <a:pt x="3205" y="0"/>
                  </a:lnTo>
                  <a:lnTo>
                    <a:pt x="3378" y="36"/>
                  </a:lnTo>
                  <a:lnTo>
                    <a:pt x="3540" y="78"/>
                  </a:lnTo>
                  <a:lnTo>
                    <a:pt x="3689" y="120"/>
                  </a:lnTo>
                  <a:lnTo>
                    <a:pt x="3833" y="162"/>
                  </a:lnTo>
                  <a:lnTo>
                    <a:pt x="3964" y="210"/>
                  </a:lnTo>
                  <a:lnTo>
                    <a:pt x="4084" y="258"/>
                  </a:lnTo>
                  <a:lnTo>
                    <a:pt x="4191" y="312"/>
                  </a:lnTo>
                  <a:lnTo>
                    <a:pt x="4287" y="366"/>
                  </a:lnTo>
                  <a:lnTo>
                    <a:pt x="4371" y="420"/>
                  </a:lnTo>
                  <a:lnTo>
                    <a:pt x="4443" y="480"/>
                  </a:lnTo>
                  <a:lnTo>
                    <a:pt x="4502" y="540"/>
                  </a:lnTo>
                  <a:lnTo>
                    <a:pt x="4550" y="605"/>
                  </a:lnTo>
                  <a:lnTo>
                    <a:pt x="4586" y="671"/>
                  </a:lnTo>
                  <a:lnTo>
                    <a:pt x="4610" y="737"/>
                  </a:lnTo>
                  <a:lnTo>
                    <a:pt x="4616" y="803"/>
                  </a:lnTo>
                  <a:lnTo>
                    <a:pt x="4610" y="875"/>
                  </a:lnTo>
                  <a:lnTo>
                    <a:pt x="4592" y="935"/>
                  </a:lnTo>
                  <a:lnTo>
                    <a:pt x="4568" y="1001"/>
                  </a:lnTo>
                  <a:lnTo>
                    <a:pt x="4532" y="1067"/>
                  </a:lnTo>
                  <a:lnTo>
                    <a:pt x="4490" y="1127"/>
                  </a:lnTo>
                  <a:lnTo>
                    <a:pt x="4437" y="1193"/>
                  </a:lnTo>
                  <a:lnTo>
                    <a:pt x="4371" y="1259"/>
                  </a:lnTo>
                  <a:lnTo>
                    <a:pt x="4299" y="1325"/>
                  </a:lnTo>
                  <a:lnTo>
                    <a:pt x="4215" y="1385"/>
                  </a:lnTo>
                  <a:lnTo>
                    <a:pt x="4126" y="1451"/>
                  </a:lnTo>
                  <a:lnTo>
                    <a:pt x="4024" y="1517"/>
                  </a:lnTo>
                  <a:lnTo>
                    <a:pt x="3916" y="1583"/>
                  </a:lnTo>
                  <a:lnTo>
                    <a:pt x="3803" y="1648"/>
                  </a:lnTo>
                  <a:lnTo>
                    <a:pt x="3677" y="1714"/>
                  </a:lnTo>
                  <a:lnTo>
                    <a:pt x="3546" y="1774"/>
                  </a:lnTo>
                  <a:lnTo>
                    <a:pt x="3408" y="1840"/>
                  </a:lnTo>
                  <a:lnTo>
                    <a:pt x="3259" y="1906"/>
                  </a:lnTo>
                  <a:lnTo>
                    <a:pt x="3103" y="1972"/>
                  </a:lnTo>
                  <a:lnTo>
                    <a:pt x="2942" y="2032"/>
                  </a:lnTo>
                  <a:lnTo>
                    <a:pt x="2768" y="2098"/>
                  </a:lnTo>
                  <a:lnTo>
                    <a:pt x="2595" y="2164"/>
                  </a:lnTo>
                  <a:lnTo>
                    <a:pt x="2410" y="2224"/>
                  </a:lnTo>
                  <a:lnTo>
                    <a:pt x="2224" y="2284"/>
                  </a:lnTo>
                  <a:lnTo>
                    <a:pt x="2027" y="2350"/>
                  </a:lnTo>
                  <a:lnTo>
                    <a:pt x="1824" y="2410"/>
                  </a:lnTo>
                  <a:lnTo>
                    <a:pt x="1614" y="2470"/>
                  </a:lnTo>
                  <a:lnTo>
                    <a:pt x="1399" y="2530"/>
                  </a:lnTo>
                  <a:lnTo>
                    <a:pt x="957" y="2644"/>
                  </a:lnTo>
                  <a:lnTo>
                    <a:pt x="484" y="2757"/>
                  </a:lnTo>
                  <a:lnTo>
                    <a:pt x="0" y="2865"/>
                  </a:lnTo>
                  <a:lnTo>
                    <a:pt x="0" y="2901"/>
                  </a:lnTo>
                  <a:lnTo>
                    <a:pt x="496" y="2787"/>
                  </a:lnTo>
                  <a:lnTo>
                    <a:pt x="969" y="2674"/>
                  </a:lnTo>
                  <a:lnTo>
                    <a:pt x="1423" y="2554"/>
                  </a:lnTo>
                  <a:lnTo>
                    <a:pt x="1638" y="2494"/>
                  </a:lnTo>
                  <a:lnTo>
                    <a:pt x="1854" y="2434"/>
                  </a:lnTo>
                  <a:lnTo>
                    <a:pt x="2057" y="2374"/>
                  </a:lnTo>
                  <a:lnTo>
                    <a:pt x="2254" y="2308"/>
                  </a:lnTo>
                  <a:lnTo>
                    <a:pt x="2451" y="2248"/>
                  </a:lnTo>
                  <a:lnTo>
                    <a:pt x="2637" y="2182"/>
                  </a:lnTo>
                  <a:lnTo>
                    <a:pt x="2816" y="2116"/>
                  </a:lnTo>
                  <a:lnTo>
                    <a:pt x="2990" y="2050"/>
                  </a:lnTo>
                  <a:lnTo>
                    <a:pt x="3151" y="1984"/>
                  </a:lnTo>
                  <a:lnTo>
                    <a:pt x="3312" y="1924"/>
                  </a:lnTo>
                  <a:lnTo>
                    <a:pt x="3462" y="1858"/>
                  </a:lnTo>
                  <a:lnTo>
                    <a:pt x="3605" y="1792"/>
                  </a:lnTo>
                  <a:lnTo>
                    <a:pt x="3737" y="1720"/>
                  </a:lnTo>
                  <a:lnTo>
                    <a:pt x="3863" y="1654"/>
                  </a:lnTo>
                  <a:lnTo>
                    <a:pt x="3982" y="1589"/>
                  </a:lnTo>
                  <a:lnTo>
                    <a:pt x="4090" y="1523"/>
                  </a:lnTo>
                  <a:lnTo>
                    <a:pt x="4191" y="1457"/>
                  </a:lnTo>
                  <a:lnTo>
                    <a:pt x="4287" y="1391"/>
                  </a:lnTo>
                  <a:lnTo>
                    <a:pt x="4371" y="1325"/>
                  </a:lnTo>
                  <a:lnTo>
                    <a:pt x="4443" y="1259"/>
                  </a:lnTo>
                  <a:lnTo>
                    <a:pt x="4508" y="1193"/>
                  </a:lnTo>
                  <a:lnTo>
                    <a:pt x="4562" y="1127"/>
                  </a:lnTo>
                  <a:lnTo>
                    <a:pt x="4610" y="1061"/>
                  </a:lnTo>
                  <a:lnTo>
                    <a:pt x="4646" y="995"/>
                  </a:lnTo>
                  <a:lnTo>
                    <a:pt x="4670" y="935"/>
                  </a:lnTo>
                  <a:lnTo>
                    <a:pt x="4688" y="869"/>
                  </a:lnTo>
                  <a:lnTo>
                    <a:pt x="4688" y="86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Freeform 10"/>
            <p:cNvSpPr>
              <a:spLocks/>
            </p:cNvSpPr>
            <p:nvPr/>
          </p:nvSpPr>
          <p:spPr bwMode="hidden">
            <a:xfrm>
              <a:off x="0" y="0"/>
              <a:ext cx="3773" cy="2356"/>
            </a:xfrm>
            <a:custGeom>
              <a:avLst/>
              <a:gdLst>
                <a:gd name="T0" fmla="*/ 3761 w 3761"/>
                <a:gd name="T1" fmla="*/ 719 h 2356"/>
                <a:gd name="T2" fmla="*/ 3731 w 3761"/>
                <a:gd name="T3" fmla="*/ 599 h 2356"/>
                <a:gd name="T4" fmla="*/ 3653 w 3761"/>
                <a:gd name="T5" fmla="*/ 486 h 2356"/>
                <a:gd name="T6" fmla="*/ 3522 w 3761"/>
                <a:gd name="T7" fmla="*/ 378 h 2356"/>
                <a:gd name="T8" fmla="*/ 3348 w 3761"/>
                <a:gd name="T9" fmla="*/ 282 h 2356"/>
                <a:gd name="T10" fmla="*/ 3127 w 3761"/>
                <a:gd name="T11" fmla="*/ 192 h 2356"/>
                <a:gd name="T12" fmla="*/ 2864 w 3761"/>
                <a:gd name="T13" fmla="*/ 108 h 2356"/>
                <a:gd name="T14" fmla="*/ 2559 w 3761"/>
                <a:gd name="T15" fmla="*/ 36 h 2356"/>
                <a:gd name="T16" fmla="*/ 2230 w 3761"/>
                <a:gd name="T17" fmla="*/ 0 h 2356"/>
                <a:gd name="T18" fmla="*/ 2577 w 3761"/>
                <a:gd name="T19" fmla="*/ 72 h 2356"/>
                <a:gd name="T20" fmla="*/ 2876 w 3761"/>
                <a:gd name="T21" fmla="*/ 150 h 2356"/>
                <a:gd name="T22" fmla="*/ 3139 w 3761"/>
                <a:gd name="T23" fmla="*/ 234 h 2356"/>
                <a:gd name="T24" fmla="*/ 3348 w 3761"/>
                <a:gd name="T25" fmla="*/ 330 h 2356"/>
                <a:gd name="T26" fmla="*/ 3516 w 3761"/>
                <a:gd name="T27" fmla="*/ 432 h 2356"/>
                <a:gd name="T28" fmla="*/ 3623 w 3761"/>
                <a:gd name="T29" fmla="*/ 545 h 2356"/>
                <a:gd name="T30" fmla="*/ 3683 w 3761"/>
                <a:gd name="T31" fmla="*/ 665 h 2356"/>
                <a:gd name="T32" fmla="*/ 3689 w 3761"/>
                <a:gd name="T33" fmla="*/ 791 h 2356"/>
                <a:gd name="T34" fmla="*/ 3653 w 3761"/>
                <a:gd name="T35" fmla="*/ 887 h 2356"/>
                <a:gd name="T36" fmla="*/ 3593 w 3761"/>
                <a:gd name="T37" fmla="*/ 989 h 2356"/>
                <a:gd name="T38" fmla="*/ 3498 w 3761"/>
                <a:gd name="T39" fmla="*/ 1091 h 2356"/>
                <a:gd name="T40" fmla="*/ 3372 w 3761"/>
                <a:gd name="T41" fmla="*/ 1187 h 2356"/>
                <a:gd name="T42" fmla="*/ 3223 w 3761"/>
                <a:gd name="T43" fmla="*/ 1289 h 2356"/>
                <a:gd name="T44" fmla="*/ 3043 w 3761"/>
                <a:gd name="T45" fmla="*/ 1391 h 2356"/>
                <a:gd name="T46" fmla="*/ 2834 w 3761"/>
                <a:gd name="T47" fmla="*/ 1493 h 2356"/>
                <a:gd name="T48" fmla="*/ 2607 w 3761"/>
                <a:gd name="T49" fmla="*/ 1589 h 2356"/>
                <a:gd name="T50" fmla="*/ 2075 w 3761"/>
                <a:gd name="T51" fmla="*/ 1786 h 2356"/>
                <a:gd name="T52" fmla="*/ 1459 w 3761"/>
                <a:gd name="T53" fmla="*/ 1972 h 2356"/>
                <a:gd name="T54" fmla="*/ 765 w 3761"/>
                <a:gd name="T55" fmla="*/ 2158 h 2356"/>
                <a:gd name="T56" fmla="*/ 0 w 3761"/>
                <a:gd name="T57" fmla="*/ 2326 h 2356"/>
                <a:gd name="T58" fmla="*/ 401 w 3761"/>
                <a:gd name="T59" fmla="*/ 2272 h 2356"/>
                <a:gd name="T60" fmla="*/ 1142 w 3761"/>
                <a:gd name="T61" fmla="*/ 2092 h 2356"/>
                <a:gd name="T62" fmla="*/ 1812 w 3761"/>
                <a:gd name="T63" fmla="*/ 1900 h 2356"/>
                <a:gd name="T64" fmla="*/ 2392 w 3761"/>
                <a:gd name="T65" fmla="*/ 1702 h 2356"/>
                <a:gd name="T66" fmla="*/ 2649 w 3761"/>
                <a:gd name="T67" fmla="*/ 1607 h 2356"/>
                <a:gd name="T68" fmla="*/ 2882 w 3761"/>
                <a:gd name="T69" fmla="*/ 1505 h 2356"/>
                <a:gd name="T70" fmla="*/ 3091 w 3761"/>
                <a:gd name="T71" fmla="*/ 1403 h 2356"/>
                <a:gd name="T72" fmla="*/ 3277 w 3761"/>
                <a:gd name="T73" fmla="*/ 1301 h 2356"/>
                <a:gd name="T74" fmla="*/ 3432 w 3761"/>
                <a:gd name="T75" fmla="*/ 1193 h 2356"/>
                <a:gd name="T76" fmla="*/ 3558 w 3761"/>
                <a:gd name="T77" fmla="*/ 1091 h 2356"/>
                <a:gd name="T78" fmla="*/ 3653 w 3761"/>
                <a:gd name="T79" fmla="*/ 989 h 2356"/>
                <a:gd name="T80" fmla="*/ 3719 w 3761"/>
                <a:gd name="T81" fmla="*/ 887 h 2356"/>
                <a:gd name="T82" fmla="*/ 3755 w 3761"/>
                <a:gd name="T83" fmla="*/ 785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61" h="2356">
                  <a:moveTo>
                    <a:pt x="3755" y="785"/>
                  </a:moveTo>
                  <a:lnTo>
                    <a:pt x="3761" y="719"/>
                  </a:lnTo>
                  <a:lnTo>
                    <a:pt x="3755" y="659"/>
                  </a:lnTo>
                  <a:lnTo>
                    <a:pt x="3731" y="599"/>
                  </a:lnTo>
                  <a:lnTo>
                    <a:pt x="3701" y="545"/>
                  </a:lnTo>
                  <a:lnTo>
                    <a:pt x="3653" y="486"/>
                  </a:lnTo>
                  <a:lnTo>
                    <a:pt x="3593" y="432"/>
                  </a:lnTo>
                  <a:lnTo>
                    <a:pt x="3522" y="378"/>
                  </a:lnTo>
                  <a:lnTo>
                    <a:pt x="3444" y="330"/>
                  </a:lnTo>
                  <a:lnTo>
                    <a:pt x="3348" y="282"/>
                  </a:lnTo>
                  <a:lnTo>
                    <a:pt x="3241" y="234"/>
                  </a:lnTo>
                  <a:lnTo>
                    <a:pt x="3127" y="192"/>
                  </a:lnTo>
                  <a:lnTo>
                    <a:pt x="3002" y="150"/>
                  </a:lnTo>
                  <a:lnTo>
                    <a:pt x="2864" y="108"/>
                  </a:lnTo>
                  <a:lnTo>
                    <a:pt x="2715" y="72"/>
                  </a:lnTo>
                  <a:lnTo>
                    <a:pt x="2559" y="36"/>
                  </a:lnTo>
                  <a:lnTo>
                    <a:pt x="2392" y="0"/>
                  </a:lnTo>
                  <a:lnTo>
                    <a:pt x="2230" y="0"/>
                  </a:lnTo>
                  <a:lnTo>
                    <a:pt x="2410" y="36"/>
                  </a:lnTo>
                  <a:lnTo>
                    <a:pt x="2577" y="72"/>
                  </a:lnTo>
                  <a:lnTo>
                    <a:pt x="2732" y="108"/>
                  </a:lnTo>
                  <a:lnTo>
                    <a:pt x="2876" y="150"/>
                  </a:lnTo>
                  <a:lnTo>
                    <a:pt x="3014" y="192"/>
                  </a:lnTo>
                  <a:lnTo>
                    <a:pt x="3139" y="234"/>
                  </a:lnTo>
                  <a:lnTo>
                    <a:pt x="3253" y="282"/>
                  </a:lnTo>
                  <a:lnTo>
                    <a:pt x="3348" y="330"/>
                  </a:lnTo>
                  <a:lnTo>
                    <a:pt x="3438" y="384"/>
                  </a:lnTo>
                  <a:lnTo>
                    <a:pt x="3516" y="432"/>
                  </a:lnTo>
                  <a:lnTo>
                    <a:pt x="3576" y="492"/>
                  </a:lnTo>
                  <a:lnTo>
                    <a:pt x="3623" y="545"/>
                  </a:lnTo>
                  <a:lnTo>
                    <a:pt x="3665" y="605"/>
                  </a:lnTo>
                  <a:lnTo>
                    <a:pt x="3683" y="665"/>
                  </a:lnTo>
                  <a:lnTo>
                    <a:pt x="3695" y="725"/>
                  </a:lnTo>
                  <a:lnTo>
                    <a:pt x="3689" y="791"/>
                  </a:lnTo>
                  <a:lnTo>
                    <a:pt x="3677" y="839"/>
                  </a:lnTo>
                  <a:lnTo>
                    <a:pt x="3653" y="887"/>
                  </a:lnTo>
                  <a:lnTo>
                    <a:pt x="3629" y="941"/>
                  </a:lnTo>
                  <a:lnTo>
                    <a:pt x="3593" y="989"/>
                  </a:lnTo>
                  <a:lnTo>
                    <a:pt x="3546" y="1037"/>
                  </a:lnTo>
                  <a:lnTo>
                    <a:pt x="3498" y="1091"/>
                  </a:lnTo>
                  <a:lnTo>
                    <a:pt x="3438" y="1139"/>
                  </a:lnTo>
                  <a:lnTo>
                    <a:pt x="3372" y="1187"/>
                  </a:lnTo>
                  <a:lnTo>
                    <a:pt x="3301" y="1241"/>
                  </a:lnTo>
                  <a:lnTo>
                    <a:pt x="3223" y="1289"/>
                  </a:lnTo>
                  <a:lnTo>
                    <a:pt x="3133" y="1343"/>
                  </a:lnTo>
                  <a:lnTo>
                    <a:pt x="3043" y="1391"/>
                  </a:lnTo>
                  <a:lnTo>
                    <a:pt x="2942" y="1439"/>
                  </a:lnTo>
                  <a:lnTo>
                    <a:pt x="2834" y="1493"/>
                  </a:lnTo>
                  <a:lnTo>
                    <a:pt x="2727" y="1541"/>
                  </a:lnTo>
                  <a:lnTo>
                    <a:pt x="2607" y="1589"/>
                  </a:lnTo>
                  <a:lnTo>
                    <a:pt x="2356" y="1690"/>
                  </a:lnTo>
                  <a:lnTo>
                    <a:pt x="2075" y="1786"/>
                  </a:lnTo>
                  <a:lnTo>
                    <a:pt x="1782" y="1882"/>
                  </a:lnTo>
                  <a:lnTo>
                    <a:pt x="1459" y="1972"/>
                  </a:lnTo>
                  <a:lnTo>
                    <a:pt x="1124" y="2068"/>
                  </a:lnTo>
                  <a:lnTo>
                    <a:pt x="765" y="2158"/>
                  </a:lnTo>
                  <a:lnTo>
                    <a:pt x="389" y="2242"/>
                  </a:lnTo>
                  <a:lnTo>
                    <a:pt x="0" y="2326"/>
                  </a:lnTo>
                  <a:lnTo>
                    <a:pt x="0" y="2356"/>
                  </a:lnTo>
                  <a:lnTo>
                    <a:pt x="401" y="2272"/>
                  </a:lnTo>
                  <a:lnTo>
                    <a:pt x="777" y="2182"/>
                  </a:lnTo>
                  <a:lnTo>
                    <a:pt x="1142" y="2092"/>
                  </a:lnTo>
                  <a:lnTo>
                    <a:pt x="1483" y="1996"/>
                  </a:lnTo>
                  <a:lnTo>
                    <a:pt x="1812" y="1900"/>
                  </a:lnTo>
                  <a:lnTo>
                    <a:pt x="2111" y="1804"/>
                  </a:lnTo>
                  <a:lnTo>
                    <a:pt x="2392" y="1702"/>
                  </a:lnTo>
                  <a:lnTo>
                    <a:pt x="2523" y="1654"/>
                  </a:lnTo>
                  <a:lnTo>
                    <a:pt x="2649" y="1607"/>
                  </a:lnTo>
                  <a:lnTo>
                    <a:pt x="2768" y="1553"/>
                  </a:lnTo>
                  <a:lnTo>
                    <a:pt x="2882" y="1505"/>
                  </a:lnTo>
                  <a:lnTo>
                    <a:pt x="2990" y="1451"/>
                  </a:lnTo>
                  <a:lnTo>
                    <a:pt x="3091" y="1403"/>
                  </a:lnTo>
                  <a:lnTo>
                    <a:pt x="3187" y="1349"/>
                  </a:lnTo>
                  <a:lnTo>
                    <a:pt x="3277" y="1301"/>
                  </a:lnTo>
                  <a:lnTo>
                    <a:pt x="3354" y="1247"/>
                  </a:lnTo>
                  <a:lnTo>
                    <a:pt x="3432" y="1193"/>
                  </a:lnTo>
                  <a:lnTo>
                    <a:pt x="3498" y="1145"/>
                  </a:lnTo>
                  <a:lnTo>
                    <a:pt x="3558" y="1091"/>
                  </a:lnTo>
                  <a:lnTo>
                    <a:pt x="3611" y="1043"/>
                  </a:lnTo>
                  <a:lnTo>
                    <a:pt x="3653" y="989"/>
                  </a:lnTo>
                  <a:lnTo>
                    <a:pt x="3689" y="941"/>
                  </a:lnTo>
                  <a:lnTo>
                    <a:pt x="3719" y="887"/>
                  </a:lnTo>
                  <a:lnTo>
                    <a:pt x="3743" y="833"/>
                  </a:lnTo>
                  <a:lnTo>
                    <a:pt x="3755" y="785"/>
                  </a:lnTo>
                  <a:lnTo>
                    <a:pt x="3755" y="78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9" name="Freeform 11"/>
            <p:cNvSpPr>
              <a:spLocks/>
            </p:cNvSpPr>
            <p:nvPr/>
          </p:nvSpPr>
          <p:spPr bwMode="hidden">
            <a:xfrm>
              <a:off x="0" y="0"/>
              <a:ext cx="2933" cy="1846"/>
            </a:xfrm>
            <a:custGeom>
              <a:avLst/>
              <a:gdLst>
                <a:gd name="T0" fmla="*/ 2924 w 2924"/>
                <a:gd name="T1" fmla="*/ 647 h 1846"/>
                <a:gd name="T2" fmla="*/ 2876 w 2924"/>
                <a:gd name="T3" fmla="*/ 528 h 1846"/>
                <a:gd name="T4" fmla="*/ 2750 w 2924"/>
                <a:gd name="T5" fmla="*/ 414 h 1846"/>
                <a:gd name="T6" fmla="*/ 2559 w 2924"/>
                <a:gd name="T7" fmla="*/ 318 h 1846"/>
                <a:gd name="T8" fmla="*/ 2302 w 2924"/>
                <a:gd name="T9" fmla="*/ 228 h 1846"/>
                <a:gd name="T10" fmla="*/ 1985 w 2924"/>
                <a:gd name="T11" fmla="*/ 150 h 1846"/>
                <a:gd name="T12" fmla="*/ 1608 w 2924"/>
                <a:gd name="T13" fmla="*/ 78 h 1846"/>
                <a:gd name="T14" fmla="*/ 1178 w 2924"/>
                <a:gd name="T15" fmla="*/ 24 h 1846"/>
                <a:gd name="T16" fmla="*/ 694 w 2924"/>
                <a:gd name="T17" fmla="*/ 0 h 1846"/>
                <a:gd name="T18" fmla="*/ 1190 w 2924"/>
                <a:gd name="T19" fmla="*/ 48 h 1846"/>
                <a:gd name="T20" fmla="*/ 1626 w 2924"/>
                <a:gd name="T21" fmla="*/ 108 h 1846"/>
                <a:gd name="T22" fmla="*/ 2009 w 2924"/>
                <a:gd name="T23" fmla="*/ 180 h 1846"/>
                <a:gd name="T24" fmla="*/ 2326 w 2924"/>
                <a:gd name="T25" fmla="*/ 264 h 1846"/>
                <a:gd name="T26" fmla="*/ 2571 w 2924"/>
                <a:gd name="T27" fmla="*/ 360 h 1846"/>
                <a:gd name="T28" fmla="*/ 2750 w 2924"/>
                <a:gd name="T29" fmla="*/ 468 h 1846"/>
                <a:gd name="T30" fmla="*/ 2846 w 2924"/>
                <a:gd name="T31" fmla="*/ 587 h 1846"/>
                <a:gd name="T32" fmla="*/ 2864 w 2924"/>
                <a:gd name="T33" fmla="*/ 713 h 1846"/>
                <a:gd name="T34" fmla="*/ 2840 w 2924"/>
                <a:gd name="T35" fmla="*/ 785 h 1846"/>
                <a:gd name="T36" fmla="*/ 2792 w 2924"/>
                <a:gd name="T37" fmla="*/ 857 h 1846"/>
                <a:gd name="T38" fmla="*/ 2625 w 2924"/>
                <a:gd name="T39" fmla="*/ 1001 h 1846"/>
                <a:gd name="T40" fmla="*/ 2368 w 2924"/>
                <a:gd name="T41" fmla="*/ 1145 h 1846"/>
                <a:gd name="T42" fmla="*/ 2033 w 2924"/>
                <a:gd name="T43" fmla="*/ 1289 h 1846"/>
                <a:gd name="T44" fmla="*/ 1626 w 2924"/>
                <a:gd name="T45" fmla="*/ 1433 h 1846"/>
                <a:gd name="T46" fmla="*/ 1142 w 2924"/>
                <a:gd name="T47" fmla="*/ 1571 h 1846"/>
                <a:gd name="T48" fmla="*/ 604 w 2924"/>
                <a:gd name="T49" fmla="*/ 1702 h 1846"/>
                <a:gd name="T50" fmla="*/ 0 w 2924"/>
                <a:gd name="T51" fmla="*/ 1828 h 1846"/>
                <a:gd name="T52" fmla="*/ 311 w 2924"/>
                <a:gd name="T53" fmla="*/ 1780 h 1846"/>
                <a:gd name="T54" fmla="*/ 897 w 2924"/>
                <a:gd name="T55" fmla="*/ 1648 h 1846"/>
                <a:gd name="T56" fmla="*/ 1417 w 2924"/>
                <a:gd name="T57" fmla="*/ 1511 h 1846"/>
                <a:gd name="T58" fmla="*/ 1871 w 2924"/>
                <a:gd name="T59" fmla="*/ 1367 h 1846"/>
                <a:gd name="T60" fmla="*/ 2254 w 2924"/>
                <a:gd name="T61" fmla="*/ 1223 h 1846"/>
                <a:gd name="T62" fmla="*/ 2559 w 2924"/>
                <a:gd name="T63" fmla="*/ 1079 h 1846"/>
                <a:gd name="T64" fmla="*/ 2774 w 2924"/>
                <a:gd name="T65" fmla="*/ 929 h 1846"/>
                <a:gd name="T66" fmla="*/ 2876 w 2924"/>
                <a:gd name="T67" fmla="*/ 815 h 1846"/>
                <a:gd name="T68" fmla="*/ 2912 w 2924"/>
                <a:gd name="T69" fmla="*/ 743 h 1846"/>
                <a:gd name="T70" fmla="*/ 2924 w 2924"/>
                <a:gd name="T71" fmla="*/ 707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4" h="1846">
                  <a:moveTo>
                    <a:pt x="2924" y="707"/>
                  </a:moveTo>
                  <a:lnTo>
                    <a:pt x="2924" y="647"/>
                  </a:lnTo>
                  <a:lnTo>
                    <a:pt x="2912" y="581"/>
                  </a:lnTo>
                  <a:lnTo>
                    <a:pt x="2876" y="528"/>
                  </a:lnTo>
                  <a:lnTo>
                    <a:pt x="2822" y="468"/>
                  </a:lnTo>
                  <a:lnTo>
                    <a:pt x="2750" y="414"/>
                  </a:lnTo>
                  <a:lnTo>
                    <a:pt x="2667" y="366"/>
                  </a:lnTo>
                  <a:lnTo>
                    <a:pt x="2559" y="318"/>
                  </a:lnTo>
                  <a:lnTo>
                    <a:pt x="2440" y="270"/>
                  </a:lnTo>
                  <a:lnTo>
                    <a:pt x="2302" y="228"/>
                  </a:lnTo>
                  <a:lnTo>
                    <a:pt x="2153" y="186"/>
                  </a:lnTo>
                  <a:lnTo>
                    <a:pt x="1985" y="150"/>
                  </a:lnTo>
                  <a:lnTo>
                    <a:pt x="1806" y="114"/>
                  </a:lnTo>
                  <a:lnTo>
                    <a:pt x="1608" y="78"/>
                  </a:lnTo>
                  <a:lnTo>
                    <a:pt x="1399" y="54"/>
                  </a:lnTo>
                  <a:lnTo>
                    <a:pt x="1178" y="24"/>
                  </a:lnTo>
                  <a:lnTo>
                    <a:pt x="945" y="0"/>
                  </a:lnTo>
                  <a:lnTo>
                    <a:pt x="694" y="0"/>
                  </a:lnTo>
                  <a:lnTo>
                    <a:pt x="945" y="24"/>
                  </a:lnTo>
                  <a:lnTo>
                    <a:pt x="1190" y="48"/>
                  </a:lnTo>
                  <a:lnTo>
                    <a:pt x="1417" y="78"/>
                  </a:lnTo>
                  <a:lnTo>
                    <a:pt x="1626" y="108"/>
                  </a:lnTo>
                  <a:lnTo>
                    <a:pt x="1824" y="144"/>
                  </a:lnTo>
                  <a:lnTo>
                    <a:pt x="2009" y="180"/>
                  </a:lnTo>
                  <a:lnTo>
                    <a:pt x="2176" y="222"/>
                  </a:lnTo>
                  <a:lnTo>
                    <a:pt x="2326" y="264"/>
                  </a:lnTo>
                  <a:lnTo>
                    <a:pt x="2457" y="312"/>
                  </a:lnTo>
                  <a:lnTo>
                    <a:pt x="2571" y="360"/>
                  </a:lnTo>
                  <a:lnTo>
                    <a:pt x="2667" y="414"/>
                  </a:lnTo>
                  <a:lnTo>
                    <a:pt x="2750" y="468"/>
                  </a:lnTo>
                  <a:lnTo>
                    <a:pt x="2804" y="528"/>
                  </a:lnTo>
                  <a:lnTo>
                    <a:pt x="2846" y="587"/>
                  </a:lnTo>
                  <a:lnTo>
                    <a:pt x="2864" y="647"/>
                  </a:lnTo>
                  <a:lnTo>
                    <a:pt x="2864" y="713"/>
                  </a:lnTo>
                  <a:lnTo>
                    <a:pt x="2852" y="749"/>
                  </a:lnTo>
                  <a:lnTo>
                    <a:pt x="2840" y="785"/>
                  </a:lnTo>
                  <a:lnTo>
                    <a:pt x="2816" y="821"/>
                  </a:lnTo>
                  <a:lnTo>
                    <a:pt x="2792" y="857"/>
                  </a:lnTo>
                  <a:lnTo>
                    <a:pt x="2721" y="929"/>
                  </a:lnTo>
                  <a:lnTo>
                    <a:pt x="2625" y="1001"/>
                  </a:lnTo>
                  <a:lnTo>
                    <a:pt x="2505" y="1073"/>
                  </a:lnTo>
                  <a:lnTo>
                    <a:pt x="2368" y="1145"/>
                  </a:lnTo>
                  <a:lnTo>
                    <a:pt x="2212" y="1217"/>
                  </a:lnTo>
                  <a:lnTo>
                    <a:pt x="2033" y="1289"/>
                  </a:lnTo>
                  <a:lnTo>
                    <a:pt x="1842" y="1361"/>
                  </a:lnTo>
                  <a:lnTo>
                    <a:pt x="1626" y="1433"/>
                  </a:lnTo>
                  <a:lnTo>
                    <a:pt x="1393" y="1499"/>
                  </a:lnTo>
                  <a:lnTo>
                    <a:pt x="1142" y="1571"/>
                  </a:lnTo>
                  <a:lnTo>
                    <a:pt x="879" y="1636"/>
                  </a:lnTo>
                  <a:lnTo>
                    <a:pt x="604" y="1702"/>
                  </a:lnTo>
                  <a:lnTo>
                    <a:pt x="305" y="1768"/>
                  </a:lnTo>
                  <a:lnTo>
                    <a:pt x="0" y="1828"/>
                  </a:lnTo>
                  <a:lnTo>
                    <a:pt x="0" y="1846"/>
                  </a:lnTo>
                  <a:lnTo>
                    <a:pt x="311" y="1780"/>
                  </a:lnTo>
                  <a:lnTo>
                    <a:pt x="610" y="1714"/>
                  </a:lnTo>
                  <a:lnTo>
                    <a:pt x="897" y="1648"/>
                  </a:lnTo>
                  <a:lnTo>
                    <a:pt x="1166" y="1583"/>
                  </a:lnTo>
                  <a:lnTo>
                    <a:pt x="1417" y="1511"/>
                  </a:lnTo>
                  <a:lnTo>
                    <a:pt x="1656" y="1439"/>
                  </a:lnTo>
                  <a:lnTo>
                    <a:pt x="1871" y="1367"/>
                  </a:lnTo>
                  <a:lnTo>
                    <a:pt x="2075" y="1295"/>
                  </a:lnTo>
                  <a:lnTo>
                    <a:pt x="2254" y="1223"/>
                  </a:lnTo>
                  <a:lnTo>
                    <a:pt x="2416" y="1151"/>
                  </a:lnTo>
                  <a:lnTo>
                    <a:pt x="2559" y="1079"/>
                  </a:lnTo>
                  <a:lnTo>
                    <a:pt x="2679" y="1001"/>
                  </a:lnTo>
                  <a:lnTo>
                    <a:pt x="2774" y="929"/>
                  </a:lnTo>
                  <a:lnTo>
                    <a:pt x="2846" y="857"/>
                  </a:lnTo>
                  <a:lnTo>
                    <a:pt x="2876" y="815"/>
                  </a:lnTo>
                  <a:lnTo>
                    <a:pt x="2900" y="779"/>
                  </a:lnTo>
                  <a:lnTo>
                    <a:pt x="2912" y="743"/>
                  </a:lnTo>
                  <a:lnTo>
                    <a:pt x="2924" y="707"/>
                  </a:lnTo>
                  <a:lnTo>
                    <a:pt x="2924" y="70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0" name="Freeform 12"/>
            <p:cNvSpPr>
              <a:spLocks/>
            </p:cNvSpPr>
            <p:nvPr/>
          </p:nvSpPr>
          <p:spPr bwMode="hidden">
            <a:xfrm>
              <a:off x="114" y="2847"/>
              <a:ext cx="1493" cy="204"/>
            </a:xfrm>
            <a:custGeom>
              <a:avLst/>
              <a:gdLst>
                <a:gd name="T0" fmla="*/ 1399 w 1488"/>
                <a:gd name="T1" fmla="*/ 204 h 204"/>
                <a:gd name="T2" fmla="*/ 0 w 1488"/>
                <a:gd name="T3" fmla="*/ 18 h 204"/>
                <a:gd name="T4" fmla="*/ 77 w 1488"/>
                <a:gd name="T5" fmla="*/ 0 h 204"/>
                <a:gd name="T6" fmla="*/ 1488 w 1488"/>
                <a:gd name="T7" fmla="*/ 186 h 204"/>
                <a:gd name="T8" fmla="*/ 1399 w 1488"/>
                <a:gd name="T9" fmla="*/ 204 h 204"/>
                <a:gd name="T10" fmla="*/ 1399 w 1488"/>
                <a:gd name="T11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8" h="204">
                  <a:moveTo>
                    <a:pt x="1399" y="204"/>
                  </a:moveTo>
                  <a:lnTo>
                    <a:pt x="0" y="18"/>
                  </a:lnTo>
                  <a:lnTo>
                    <a:pt x="77" y="0"/>
                  </a:lnTo>
                  <a:lnTo>
                    <a:pt x="1488" y="186"/>
                  </a:lnTo>
                  <a:lnTo>
                    <a:pt x="1399" y="204"/>
                  </a:lnTo>
                  <a:lnTo>
                    <a:pt x="1399" y="2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1" name="Rectangle 13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hidden">
            <a:xfrm>
              <a:off x="473" y="3105"/>
              <a:ext cx="1" cy="1"/>
            </a:xfrm>
            <a:prstGeom prst="rect">
              <a:avLst/>
            </a:prstGeom>
            <a:solidFill>
              <a:srgbClr val="1414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223" name="Group 15"/>
            <p:cNvGrpSpPr>
              <a:grpSpLocks/>
            </p:cNvGrpSpPr>
            <p:nvPr/>
          </p:nvGrpSpPr>
          <p:grpSpPr bwMode="auto">
            <a:xfrm>
              <a:off x="192" y="2284"/>
              <a:ext cx="1254" cy="923"/>
              <a:chOff x="192" y="2284"/>
              <a:chExt cx="1254" cy="923"/>
            </a:xfrm>
          </p:grpSpPr>
          <p:sp>
            <p:nvSpPr>
              <p:cNvPr id="94224" name="Freeform 16"/>
              <p:cNvSpPr>
                <a:spLocks/>
              </p:cNvSpPr>
              <p:nvPr/>
            </p:nvSpPr>
            <p:spPr bwMode="hidden">
              <a:xfrm>
                <a:off x="408" y="3009"/>
                <a:ext cx="47" cy="6"/>
              </a:xfrm>
              <a:custGeom>
                <a:avLst/>
                <a:gdLst>
                  <a:gd name="T0" fmla="*/ 47 w 47"/>
                  <a:gd name="T1" fmla="*/ 6 h 6"/>
                  <a:gd name="T2" fmla="*/ 0 w 47"/>
                  <a:gd name="T3" fmla="*/ 0 h 6"/>
                  <a:gd name="T4" fmla="*/ 0 w 47"/>
                  <a:gd name="T5" fmla="*/ 0 h 6"/>
                  <a:gd name="T6" fmla="*/ 47 w 47"/>
                  <a:gd name="T7" fmla="*/ 6 h 6"/>
                  <a:gd name="T8" fmla="*/ 47 w 47"/>
                  <a:gd name="T9" fmla="*/ 6 h 6"/>
                  <a:gd name="T10" fmla="*/ 47 w 47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6">
                    <a:moveTo>
                      <a:pt x="47" y="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141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5" name="Freeform 17"/>
              <p:cNvSpPr>
                <a:spLocks/>
              </p:cNvSpPr>
              <p:nvPr/>
            </p:nvSpPr>
            <p:spPr bwMode="hidden">
              <a:xfrm>
                <a:off x="912" y="2284"/>
                <a:ext cx="324" cy="162"/>
              </a:xfrm>
              <a:custGeom>
                <a:avLst/>
                <a:gdLst>
                  <a:gd name="T0" fmla="*/ 0 w 323"/>
                  <a:gd name="T1" fmla="*/ 24 h 162"/>
                  <a:gd name="T2" fmla="*/ 6 w 323"/>
                  <a:gd name="T3" fmla="*/ 24 h 162"/>
                  <a:gd name="T4" fmla="*/ 12 w 323"/>
                  <a:gd name="T5" fmla="*/ 18 h 162"/>
                  <a:gd name="T6" fmla="*/ 48 w 323"/>
                  <a:gd name="T7" fmla="*/ 6 h 162"/>
                  <a:gd name="T8" fmla="*/ 101 w 323"/>
                  <a:gd name="T9" fmla="*/ 0 h 162"/>
                  <a:gd name="T10" fmla="*/ 137 w 323"/>
                  <a:gd name="T11" fmla="*/ 6 h 162"/>
                  <a:gd name="T12" fmla="*/ 173 w 323"/>
                  <a:gd name="T13" fmla="*/ 18 h 162"/>
                  <a:gd name="T14" fmla="*/ 239 w 323"/>
                  <a:gd name="T15" fmla="*/ 54 h 162"/>
                  <a:gd name="T16" fmla="*/ 287 w 323"/>
                  <a:gd name="T17" fmla="*/ 90 h 162"/>
                  <a:gd name="T18" fmla="*/ 317 w 323"/>
                  <a:gd name="T19" fmla="*/ 114 h 162"/>
                  <a:gd name="T20" fmla="*/ 323 w 323"/>
                  <a:gd name="T21" fmla="*/ 126 h 162"/>
                  <a:gd name="T22" fmla="*/ 323 w 323"/>
                  <a:gd name="T23" fmla="*/ 126 h 162"/>
                  <a:gd name="T24" fmla="*/ 221 w 323"/>
                  <a:gd name="T25" fmla="*/ 162 h 162"/>
                  <a:gd name="T26" fmla="*/ 0 w 323"/>
                  <a:gd name="T27" fmla="*/ 24 h 162"/>
                  <a:gd name="T28" fmla="*/ 0 w 323"/>
                  <a:gd name="T29" fmla="*/ 2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3" h="162">
                    <a:moveTo>
                      <a:pt x="0" y="24"/>
                    </a:moveTo>
                    <a:lnTo>
                      <a:pt x="6" y="24"/>
                    </a:lnTo>
                    <a:lnTo>
                      <a:pt x="12" y="18"/>
                    </a:lnTo>
                    <a:lnTo>
                      <a:pt x="48" y="6"/>
                    </a:lnTo>
                    <a:lnTo>
                      <a:pt x="101" y="0"/>
                    </a:lnTo>
                    <a:lnTo>
                      <a:pt x="137" y="6"/>
                    </a:lnTo>
                    <a:lnTo>
                      <a:pt x="173" y="18"/>
                    </a:lnTo>
                    <a:lnTo>
                      <a:pt x="239" y="54"/>
                    </a:lnTo>
                    <a:lnTo>
                      <a:pt x="287" y="90"/>
                    </a:lnTo>
                    <a:lnTo>
                      <a:pt x="317" y="114"/>
                    </a:lnTo>
                    <a:lnTo>
                      <a:pt x="323" y="126"/>
                    </a:lnTo>
                    <a:lnTo>
                      <a:pt x="323" y="126"/>
                    </a:lnTo>
                    <a:lnTo>
                      <a:pt x="221" y="16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6" name="Freeform 18"/>
              <p:cNvSpPr>
                <a:spLocks noEditPoints="1"/>
              </p:cNvSpPr>
              <p:nvPr/>
            </p:nvSpPr>
            <p:spPr bwMode="hidden">
              <a:xfrm>
                <a:off x="192" y="2284"/>
                <a:ext cx="1254" cy="923"/>
              </a:xfrm>
              <a:custGeom>
                <a:avLst/>
                <a:gdLst>
                  <a:gd name="T0" fmla="*/ 1166 w 1250"/>
                  <a:gd name="T1" fmla="*/ 641 h 923"/>
                  <a:gd name="T2" fmla="*/ 1166 w 1250"/>
                  <a:gd name="T3" fmla="*/ 473 h 923"/>
                  <a:gd name="T4" fmla="*/ 1136 w 1250"/>
                  <a:gd name="T5" fmla="*/ 384 h 923"/>
                  <a:gd name="T6" fmla="*/ 1112 w 1250"/>
                  <a:gd name="T7" fmla="*/ 288 h 923"/>
                  <a:gd name="T8" fmla="*/ 1053 w 1250"/>
                  <a:gd name="T9" fmla="*/ 174 h 923"/>
                  <a:gd name="T10" fmla="*/ 981 w 1250"/>
                  <a:gd name="T11" fmla="*/ 96 h 923"/>
                  <a:gd name="T12" fmla="*/ 963 w 1250"/>
                  <a:gd name="T13" fmla="*/ 72 h 923"/>
                  <a:gd name="T14" fmla="*/ 891 w 1250"/>
                  <a:gd name="T15" fmla="*/ 18 h 923"/>
                  <a:gd name="T16" fmla="*/ 819 w 1250"/>
                  <a:gd name="T17" fmla="*/ 6 h 923"/>
                  <a:gd name="T18" fmla="*/ 712 w 1250"/>
                  <a:gd name="T19" fmla="*/ 24 h 923"/>
                  <a:gd name="T20" fmla="*/ 664 w 1250"/>
                  <a:gd name="T21" fmla="*/ 42 h 923"/>
                  <a:gd name="T22" fmla="*/ 568 w 1250"/>
                  <a:gd name="T23" fmla="*/ 120 h 923"/>
                  <a:gd name="T24" fmla="*/ 532 w 1250"/>
                  <a:gd name="T25" fmla="*/ 228 h 923"/>
                  <a:gd name="T26" fmla="*/ 509 w 1250"/>
                  <a:gd name="T27" fmla="*/ 348 h 923"/>
                  <a:gd name="T28" fmla="*/ 431 w 1250"/>
                  <a:gd name="T29" fmla="*/ 479 h 923"/>
                  <a:gd name="T30" fmla="*/ 413 w 1250"/>
                  <a:gd name="T31" fmla="*/ 539 h 923"/>
                  <a:gd name="T32" fmla="*/ 353 w 1250"/>
                  <a:gd name="T33" fmla="*/ 599 h 923"/>
                  <a:gd name="T34" fmla="*/ 305 w 1250"/>
                  <a:gd name="T35" fmla="*/ 629 h 923"/>
                  <a:gd name="T36" fmla="*/ 293 w 1250"/>
                  <a:gd name="T37" fmla="*/ 635 h 923"/>
                  <a:gd name="T38" fmla="*/ 257 w 1250"/>
                  <a:gd name="T39" fmla="*/ 677 h 923"/>
                  <a:gd name="T40" fmla="*/ 150 w 1250"/>
                  <a:gd name="T41" fmla="*/ 797 h 923"/>
                  <a:gd name="T42" fmla="*/ 54 w 1250"/>
                  <a:gd name="T43" fmla="*/ 839 h 923"/>
                  <a:gd name="T44" fmla="*/ 156 w 1250"/>
                  <a:gd name="T45" fmla="*/ 905 h 923"/>
                  <a:gd name="T46" fmla="*/ 240 w 1250"/>
                  <a:gd name="T47" fmla="*/ 869 h 923"/>
                  <a:gd name="T48" fmla="*/ 640 w 1250"/>
                  <a:gd name="T49" fmla="*/ 827 h 923"/>
                  <a:gd name="T50" fmla="*/ 700 w 1250"/>
                  <a:gd name="T51" fmla="*/ 725 h 923"/>
                  <a:gd name="T52" fmla="*/ 694 w 1250"/>
                  <a:gd name="T53" fmla="*/ 611 h 923"/>
                  <a:gd name="T54" fmla="*/ 778 w 1250"/>
                  <a:gd name="T55" fmla="*/ 551 h 923"/>
                  <a:gd name="T56" fmla="*/ 879 w 1250"/>
                  <a:gd name="T57" fmla="*/ 449 h 923"/>
                  <a:gd name="T58" fmla="*/ 909 w 1250"/>
                  <a:gd name="T59" fmla="*/ 414 h 923"/>
                  <a:gd name="T60" fmla="*/ 975 w 1250"/>
                  <a:gd name="T61" fmla="*/ 318 h 923"/>
                  <a:gd name="T62" fmla="*/ 1023 w 1250"/>
                  <a:gd name="T63" fmla="*/ 336 h 923"/>
                  <a:gd name="T64" fmla="*/ 1118 w 1250"/>
                  <a:gd name="T65" fmla="*/ 617 h 923"/>
                  <a:gd name="T66" fmla="*/ 1112 w 1250"/>
                  <a:gd name="T67" fmla="*/ 689 h 923"/>
                  <a:gd name="T68" fmla="*/ 1148 w 1250"/>
                  <a:gd name="T69" fmla="*/ 749 h 923"/>
                  <a:gd name="T70" fmla="*/ 1202 w 1250"/>
                  <a:gd name="T71" fmla="*/ 713 h 923"/>
                  <a:gd name="T72" fmla="*/ 1238 w 1250"/>
                  <a:gd name="T73" fmla="*/ 749 h 923"/>
                  <a:gd name="T74" fmla="*/ 1250 w 1250"/>
                  <a:gd name="T75" fmla="*/ 743 h 923"/>
                  <a:gd name="T76" fmla="*/ 694 w 1250"/>
                  <a:gd name="T77" fmla="*/ 264 h 923"/>
                  <a:gd name="T78" fmla="*/ 784 w 1250"/>
                  <a:gd name="T79" fmla="*/ 372 h 923"/>
                  <a:gd name="T80" fmla="*/ 766 w 1250"/>
                  <a:gd name="T81" fmla="*/ 443 h 923"/>
                  <a:gd name="T82" fmla="*/ 706 w 1250"/>
                  <a:gd name="T83" fmla="*/ 515 h 923"/>
                  <a:gd name="T84" fmla="*/ 658 w 1250"/>
                  <a:gd name="T85" fmla="*/ 569 h 923"/>
                  <a:gd name="T86" fmla="*/ 616 w 1250"/>
                  <a:gd name="T87" fmla="*/ 593 h 923"/>
                  <a:gd name="T88" fmla="*/ 574 w 1250"/>
                  <a:gd name="T89" fmla="*/ 617 h 923"/>
                  <a:gd name="T90" fmla="*/ 562 w 1250"/>
                  <a:gd name="T91" fmla="*/ 707 h 923"/>
                  <a:gd name="T92" fmla="*/ 353 w 1250"/>
                  <a:gd name="T93" fmla="*/ 755 h 923"/>
                  <a:gd name="T94" fmla="*/ 389 w 1250"/>
                  <a:gd name="T95" fmla="*/ 641 h 923"/>
                  <a:gd name="T96" fmla="*/ 425 w 1250"/>
                  <a:gd name="T97" fmla="*/ 647 h 923"/>
                  <a:gd name="T98" fmla="*/ 443 w 1250"/>
                  <a:gd name="T99" fmla="*/ 617 h 923"/>
                  <a:gd name="T100" fmla="*/ 568 w 1250"/>
                  <a:gd name="T101" fmla="*/ 515 h 923"/>
                  <a:gd name="T102" fmla="*/ 616 w 1250"/>
                  <a:gd name="T103" fmla="*/ 473 h 923"/>
                  <a:gd name="T104" fmla="*/ 640 w 1250"/>
                  <a:gd name="T105" fmla="*/ 396 h 923"/>
                  <a:gd name="T106" fmla="*/ 640 w 1250"/>
                  <a:gd name="T107" fmla="*/ 378 h 923"/>
                  <a:gd name="T108" fmla="*/ 664 w 1250"/>
                  <a:gd name="T109" fmla="*/ 270 h 923"/>
                  <a:gd name="T110" fmla="*/ 682 w 1250"/>
                  <a:gd name="T111" fmla="*/ 192 h 923"/>
                  <a:gd name="T112" fmla="*/ 694 w 1250"/>
                  <a:gd name="T113" fmla="*/ 264 h 923"/>
                  <a:gd name="T114" fmla="*/ 532 w 1250"/>
                  <a:gd name="T115" fmla="*/ 455 h 923"/>
                  <a:gd name="T116" fmla="*/ 634 w 1250"/>
                  <a:gd name="T117" fmla="*/ 803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50" h="923">
                    <a:moveTo>
                      <a:pt x="1244" y="713"/>
                    </a:moveTo>
                    <a:lnTo>
                      <a:pt x="1214" y="683"/>
                    </a:lnTo>
                    <a:lnTo>
                      <a:pt x="1166" y="653"/>
                    </a:lnTo>
                    <a:lnTo>
                      <a:pt x="1166" y="653"/>
                    </a:lnTo>
                    <a:lnTo>
                      <a:pt x="1166" y="641"/>
                    </a:lnTo>
                    <a:lnTo>
                      <a:pt x="1172" y="617"/>
                    </a:lnTo>
                    <a:lnTo>
                      <a:pt x="1172" y="581"/>
                    </a:lnTo>
                    <a:lnTo>
                      <a:pt x="1172" y="545"/>
                    </a:lnTo>
                    <a:lnTo>
                      <a:pt x="1172" y="509"/>
                    </a:lnTo>
                    <a:lnTo>
                      <a:pt x="1166" y="473"/>
                    </a:lnTo>
                    <a:lnTo>
                      <a:pt x="1154" y="443"/>
                    </a:lnTo>
                    <a:lnTo>
                      <a:pt x="1148" y="431"/>
                    </a:lnTo>
                    <a:lnTo>
                      <a:pt x="1142" y="425"/>
                    </a:lnTo>
                    <a:lnTo>
                      <a:pt x="1142" y="408"/>
                    </a:lnTo>
                    <a:lnTo>
                      <a:pt x="1136" y="384"/>
                    </a:lnTo>
                    <a:lnTo>
                      <a:pt x="1130" y="354"/>
                    </a:lnTo>
                    <a:lnTo>
                      <a:pt x="1118" y="324"/>
                    </a:lnTo>
                    <a:lnTo>
                      <a:pt x="1106" y="300"/>
                    </a:lnTo>
                    <a:lnTo>
                      <a:pt x="1112" y="294"/>
                    </a:lnTo>
                    <a:lnTo>
                      <a:pt x="1112" y="288"/>
                    </a:lnTo>
                    <a:lnTo>
                      <a:pt x="1112" y="270"/>
                    </a:lnTo>
                    <a:lnTo>
                      <a:pt x="1106" y="252"/>
                    </a:lnTo>
                    <a:lnTo>
                      <a:pt x="1083" y="210"/>
                    </a:lnTo>
                    <a:lnTo>
                      <a:pt x="1059" y="180"/>
                    </a:lnTo>
                    <a:lnTo>
                      <a:pt x="1053" y="174"/>
                    </a:lnTo>
                    <a:lnTo>
                      <a:pt x="1047" y="168"/>
                    </a:lnTo>
                    <a:lnTo>
                      <a:pt x="1041" y="126"/>
                    </a:lnTo>
                    <a:lnTo>
                      <a:pt x="1017" y="114"/>
                    </a:lnTo>
                    <a:lnTo>
                      <a:pt x="987" y="90"/>
                    </a:lnTo>
                    <a:lnTo>
                      <a:pt x="981" y="96"/>
                    </a:lnTo>
                    <a:lnTo>
                      <a:pt x="981" y="102"/>
                    </a:lnTo>
                    <a:lnTo>
                      <a:pt x="975" y="120"/>
                    </a:lnTo>
                    <a:lnTo>
                      <a:pt x="975" y="108"/>
                    </a:lnTo>
                    <a:lnTo>
                      <a:pt x="969" y="90"/>
                    </a:lnTo>
                    <a:lnTo>
                      <a:pt x="963" y="72"/>
                    </a:lnTo>
                    <a:lnTo>
                      <a:pt x="963" y="66"/>
                    </a:lnTo>
                    <a:lnTo>
                      <a:pt x="933" y="42"/>
                    </a:lnTo>
                    <a:lnTo>
                      <a:pt x="921" y="36"/>
                    </a:lnTo>
                    <a:lnTo>
                      <a:pt x="915" y="30"/>
                    </a:lnTo>
                    <a:lnTo>
                      <a:pt x="891" y="18"/>
                    </a:lnTo>
                    <a:lnTo>
                      <a:pt x="885" y="18"/>
                    </a:lnTo>
                    <a:lnTo>
                      <a:pt x="867" y="18"/>
                    </a:lnTo>
                    <a:lnTo>
                      <a:pt x="855" y="18"/>
                    </a:lnTo>
                    <a:lnTo>
                      <a:pt x="849" y="18"/>
                    </a:lnTo>
                    <a:lnTo>
                      <a:pt x="819" y="6"/>
                    </a:lnTo>
                    <a:lnTo>
                      <a:pt x="796" y="0"/>
                    </a:lnTo>
                    <a:lnTo>
                      <a:pt x="772" y="6"/>
                    </a:lnTo>
                    <a:lnTo>
                      <a:pt x="754" y="18"/>
                    </a:lnTo>
                    <a:lnTo>
                      <a:pt x="730" y="18"/>
                    </a:lnTo>
                    <a:lnTo>
                      <a:pt x="712" y="24"/>
                    </a:lnTo>
                    <a:lnTo>
                      <a:pt x="700" y="30"/>
                    </a:lnTo>
                    <a:lnTo>
                      <a:pt x="700" y="30"/>
                    </a:lnTo>
                    <a:lnTo>
                      <a:pt x="694" y="30"/>
                    </a:lnTo>
                    <a:lnTo>
                      <a:pt x="688" y="30"/>
                    </a:lnTo>
                    <a:lnTo>
                      <a:pt x="664" y="42"/>
                    </a:lnTo>
                    <a:lnTo>
                      <a:pt x="628" y="60"/>
                    </a:lnTo>
                    <a:lnTo>
                      <a:pt x="586" y="90"/>
                    </a:lnTo>
                    <a:lnTo>
                      <a:pt x="574" y="108"/>
                    </a:lnTo>
                    <a:lnTo>
                      <a:pt x="562" y="120"/>
                    </a:lnTo>
                    <a:lnTo>
                      <a:pt x="568" y="120"/>
                    </a:lnTo>
                    <a:lnTo>
                      <a:pt x="568" y="114"/>
                    </a:lnTo>
                    <a:lnTo>
                      <a:pt x="550" y="150"/>
                    </a:lnTo>
                    <a:lnTo>
                      <a:pt x="538" y="192"/>
                    </a:lnTo>
                    <a:lnTo>
                      <a:pt x="532" y="216"/>
                    </a:lnTo>
                    <a:lnTo>
                      <a:pt x="532" y="228"/>
                    </a:lnTo>
                    <a:lnTo>
                      <a:pt x="532" y="228"/>
                    </a:lnTo>
                    <a:lnTo>
                      <a:pt x="527" y="246"/>
                    </a:lnTo>
                    <a:lnTo>
                      <a:pt x="521" y="276"/>
                    </a:lnTo>
                    <a:lnTo>
                      <a:pt x="515" y="312"/>
                    </a:lnTo>
                    <a:lnTo>
                      <a:pt x="509" y="348"/>
                    </a:lnTo>
                    <a:lnTo>
                      <a:pt x="473" y="390"/>
                    </a:lnTo>
                    <a:lnTo>
                      <a:pt x="473" y="396"/>
                    </a:lnTo>
                    <a:lnTo>
                      <a:pt x="467" y="402"/>
                    </a:lnTo>
                    <a:lnTo>
                      <a:pt x="449" y="437"/>
                    </a:lnTo>
                    <a:lnTo>
                      <a:pt x="431" y="479"/>
                    </a:lnTo>
                    <a:lnTo>
                      <a:pt x="419" y="521"/>
                    </a:lnTo>
                    <a:lnTo>
                      <a:pt x="413" y="527"/>
                    </a:lnTo>
                    <a:lnTo>
                      <a:pt x="413" y="533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413" y="539"/>
                    </a:lnTo>
                    <a:lnTo>
                      <a:pt x="353" y="599"/>
                    </a:lnTo>
                    <a:lnTo>
                      <a:pt x="347" y="599"/>
                    </a:lnTo>
                    <a:lnTo>
                      <a:pt x="341" y="599"/>
                    </a:lnTo>
                    <a:lnTo>
                      <a:pt x="335" y="611"/>
                    </a:lnTo>
                    <a:lnTo>
                      <a:pt x="311" y="629"/>
                    </a:lnTo>
                    <a:lnTo>
                      <a:pt x="305" y="629"/>
                    </a:lnTo>
                    <a:lnTo>
                      <a:pt x="299" y="629"/>
                    </a:lnTo>
                    <a:lnTo>
                      <a:pt x="299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93" y="635"/>
                    </a:lnTo>
                    <a:lnTo>
                      <a:pt x="257" y="659"/>
                    </a:lnTo>
                    <a:lnTo>
                      <a:pt x="257" y="665"/>
                    </a:lnTo>
                    <a:lnTo>
                      <a:pt x="257" y="665"/>
                    </a:lnTo>
                    <a:lnTo>
                      <a:pt x="257" y="677"/>
                    </a:lnTo>
                    <a:lnTo>
                      <a:pt x="257" y="701"/>
                    </a:lnTo>
                    <a:lnTo>
                      <a:pt x="257" y="719"/>
                    </a:lnTo>
                    <a:lnTo>
                      <a:pt x="257" y="731"/>
                    </a:lnTo>
                    <a:lnTo>
                      <a:pt x="216" y="725"/>
                    </a:lnTo>
                    <a:lnTo>
                      <a:pt x="150" y="797"/>
                    </a:lnTo>
                    <a:lnTo>
                      <a:pt x="150" y="827"/>
                    </a:lnTo>
                    <a:lnTo>
                      <a:pt x="174" y="827"/>
                    </a:lnTo>
                    <a:lnTo>
                      <a:pt x="114" y="845"/>
                    </a:lnTo>
                    <a:lnTo>
                      <a:pt x="108" y="851"/>
                    </a:lnTo>
                    <a:lnTo>
                      <a:pt x="54" y="839"/>
                    </a:lnTo>
                    <a:lnTo>
                      <a:pt x="0" y="857"/>
                    </a:lnTo>
                    <a:lnTo>
                      <a:pt x="0" y="875"/>
                    </a:lnTo>
                    <a:lnTo>
                      <a:pt x="102" y="893"/>
                    </a:lnTo>
                    <a:lnTo>
                      <a:pt x="96" y="893"/>
                    </a:lnTo>
                    <a:lnTo>
                      <a:pt x="156" y="905"/>
                    </a:lnTo>
                    <a:lnTo>
                      <a:pt x="168" y="899"/>
                    </a:lnTo>
                    <a:lnTo>
                      <a:pt x="311" y="923"/>
                    </a:lnTo>
                    <a:lnTo>
                      <a:pt x="365" y="911"/>
                    </a:lnTo>
                    <a:lnTo>
                      <a:pt x="371" y="887"/>
                    </a:lnTo>
                    <a:lnTo>
                      <a:pt x="240" y="869"/>
                    </a:lnTo>
                    <a:lnTo>
                      <a:pt x="240" y="863"/>
                    </a:lnTo>
                    <a:lnTo>
                      <a:pt x="497" y="791"/>
                    </a:lnTo>
                    <a:lnTo>
                      <a:pt x="503" y="809"/>
                    </a:lnTo>
                    <a:lnTo>
                      <a:pt x="640" y="827"/>
                    </a:lnTo>
                    <a:lnTo>
                      <a:pt x="640" y="827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700" y="725"/>
                    </a:lnTo>
                    <a:lnTo>
                      <a:pt x="658" y="719"/>
                    </a:lnTo>
                    <a:lnTo>
                      <a:pt x="664" y="653"/>
                    </a:lnTo>
                    <a:lnTo>
                      <a:pt x="664" y="653"/>
                    </a:lnTo>
                    <a:lnTo>
                      <a:pt x="670" y="623"/>
                    </a:lnTo>
                    <a:lnTo>
                      <a:pt x="694" y="611"/>
                    </a:lnTo>
                    <a:lnTo>
                      <a:pt x="694" y="605"/>
                    </a:lnTo>
                    <a:lnTo>
                      <a:pt x="694" y="605"/>
                    </a:lnTo>
                    <a:lnTo>
                      <a:pt x="718" y="587"/>
                    </a:lnTo>
                    <a:lnTo>
                      <a:pt x="748" y="569"/>
                    </a:lnTo>
                    <a:lnTo>
                      <a:pt x="778" y="551"/>
                    </a:lnTo>
                    <a:lnTo>
                      <a:pt x="796" y="533"/>
                    </a:lnTo>
                    <a:lnTo>
                      <a:pt x="819" y="515"/>
                    </a:lnTo>
                    <a:lnTo>
                      <a:pt x="843" y="497"/>
                    </a:lnTo>
                    <a:lnTo>
                      <a:pt x="867" y="467"/>
                    </a:lnTo>
                    <a:lnTo>
                      <a:pt x="879" y="449"/>
                    </a:lnTo>
                    <a:lnTo>
                      <a:pt x="879" y="443"/>
                    </a:lnTo>
                    <a:lnTo>
                      <a:pt x="885" y="443"/>
                    </a:lnTo>
                    <a:lnTo>
                      <a:pt x="891" y="431"/>
                    </a:lnTo>
                    <a:lnTo>
                      <a:pt x="903" y="425"/>
                    </a:lnTo>
                    <a:lnTo>
                      <a:pt x="909" y="414"/>
                    </a:lnTo>
                    <a:lnTo>
                      <a:pt x="909" y="390"/>
                    </a:lnTo>
                    <a:lnTo>
                      <a:pt x="903" y="360"/>
                    </a:lnTo>
                    <a:lnTo>
                      <a:pt x="927" y="348"/>
                    </a:lnTo>
                    <a:lnTo>
                      <a:pt x="951" y="330"/>
                    </a:lnTo>
                    <a:lnTo>
                      <a:pt x="975" y="318"/>
                    </a:lnTo>
                    <a:lnTo>
                      <a:pt x="993" y="300"/>
                    </a:lnTo>
                    <a:lnTo>
                      <a:pt x="999" y="306"/>
                    </a:lnTo>
                    <a:lnTo>
                      <a:pt x="1011" y="306"/>
                    </a:lnTo>
                    <a:lnTo>
                      <a:pt x="1023" y="336"/>
                    </a:lnTo>
                    <a:lnTo>
                      <a:pt x="1023" y="336"/>
                    </a:lnTo>
                    <a:lnTo>
                      <a:pt x="1071" y="449"/>
                    </a:lnTo>
                    <a:lnTo>
                      <a:pt x="1071" y="467"/>
                    </a:lnTo>
                    <a:lnTo>
                      <a:pt x="1077" y="497"/>
                    </a:lnTo>
                    <a:lnTo>
                      <a:pt x="1101" y="563"/>
                    </a:lnTo>
                    <a:lnTo>
                      <a:pt x="1118" y="617"/>
                    </a:lnTo>
                    <a:lnTo>
                      <a:pt x="1124" y="641"/>
                    </a:lnTo>
                    <a:lnTo>
                      <a:pt x="1124" y="653"/>
                    </a:lnTo>
                    <a:lnTo>
                      <a:pt x="1118" y="659"/>
                    </a:lnTo>
                    <a:lnTo>
                      <a:pt x="1112" y="671"/>
                    </a:lnTo>
                    <a:lnTo>
                      <a:pt x="1112" y="689"/>
                    </a:lnTo>
                    <a:lnTo>
                      <a:pt x="1118" y="701"/>
                    </a:lnTo>
                    <a:lnTo>
                      <a:pt x="1124" y="719"/>
                    </a:lnTo>
                    <a:lnTo>
                      <a:pt x="1130" y="737"/>
                    </a:lnTo>
                    <a:lnTo>
                      <a:pt x="1136" y="749"/>
                    </a:lnTo>
                    <a:lnTo>
                      <a:pt x="1148" y="749"/>
                    </a:lnTo>
                    <a:lnTo>
                      <a:pt x="1154" y="743"/>
                    </a:lnTo>
                    <a:lnTo>
                      <a:pt x="1154" y="725"/>
                    </a:lnTo>
                    <a:lnTo>
                      <a:pt x="1148" y="707"/>
                    </a:lnTo>
                    <a:lnTo>
                      <a:pt x="1148" y="701"/>
                    </a:lnTo>
                    <a:lnTo>
                      <a:pt x="1202" y="713"/>
                    </a:lnTo>
                    <a:lnTo>
                      <a:pt x="1208" y="719"/>
                    </a:lnTo>
                    <a:lnTo>
                      <a:pt x="1214" y="737"/>
                    </a:lnTo>
                    <a:lnTo>
                      <a:pt x="1220" y="749"/>
                    </a:lnTo>
                    <a:lnTo>
                      <a:pt x="1232" y="755"/>
                    </a:lnTo>
                    <a:lnTo>
                      <a:pt x="1238" y="749"/>
                    </a:lnTo>
                    <a:lnTo>
                      <a:pt x="1232" y="737"/>
                    </a:lnTo>
                    <a:lnTo>
                      <a:pt x="1238" y="749"/>
                    </a:lnTo>
                    <a:lnTo>
                      <a:pt x="1244" y="755"/>
                    </a:lnTo>
                    <a:lnTo>
                      <a:pt x="1250" y="749"/>
                    </a:lnTo>
                    <a:lnTo>
                      <a:pt x="1250" y="743"/>
                    </a:lnTo>
                    <a:lnTo>
                      <a:pt x="1250" y="731"/>
                    </a:lnTo>
                    <a:lnTo>
                      <a:pt x="1244" y="719"/>
                    </a:lnTo>
                    <a:lnTo>
                      <a:pt x="1244" y="713"/>
                    </a:lnTo>
                    <a:lnTo>
                      <a:pt x="1244" y="713"/>
                    </a:lnTo>
                    <a:close/>
                    <a:moveTo>
                      <a:pt x="694" y="264"/>
                    </a:moveTo>
                    <a:lnTo>
                      <a:pt x="700" y="276"/>
                    </a:lnTo>
                    <a:lnTo>
                      <a:pt x="712" y="288"/>
                    </a:lnTo>
                    <a:lnTo>
                      <a:pt x="742" y="330"/>
                    </a:lnTo>
                    <a:lnTo>
                      <a:pt x="778" y="360"/>
                    </a:lnTo>
                    <a:lnTo>
                      <a:pt x="784" y="372"/>
                    </a:lnTo>
                    <a:lnTo>
                      <a:pt x="790" y="378"/>
                    </a:lnTo>
                    <a:lnTo>
                      <a:pt x="796" y="384"/>
                    </a:lnTo>
                    <a:lnTo>
                      <a:pt x="796" y="384"/>
                    </a:lnTo>
                    <a:lnTo>
                      <a:pt x="790" y="431"/>
                    </a:lnTo>
                    <a:lnTo>
                      <a:pt x="766" y="443"/>
                    </a:lnTo>
                    <a:lnTo>
                      <a:pt x="748" y="461"/>
                    </a:lnTo>
                    <a:lnTo>
                      <a:pt x="724" y="485"/>
                    </a:lnTo>
                    <a:lnTo>
                      <a:pt x="712" y="503"/>
                    </a:lnTo>
                    <a:lnTo>
                      <a:pt x="712" y="509"/>
                    </a:lnTo>
                    <a:lnTo>
                      <a:pt x="706" y="515"/>
                    </a:lnTo>
                    <a:lnTo>
                      <a:pt x="688" y="533"/>
                    </a:lnTo>
                    <a:lnTo>
                      <a:pt x="670" y="551"/>
                    </a:lnTo>
                    <a:lnTo>
                      <a:pt x="658" y="563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8" y="569"/>
                    </a:lnTo>
                    <a:lnTo>
                      <a:pt x="652" y="569"/>
                    </a:lnTo>
                    <a:lnTo>
                      <a:pt x="652" y="575"/>
                    </a:lnTo>
                    <a:lnTo>
                      <a:pt x="640" y="581"/>
                    </a:lnTo>
                    <a:lnTo>
                      <a:pt x="616" y="593"/>
                    </a:lnTo>
                    <a:lnTo>
                      <a:pt x="604" y="599"/>
                    </a:lnTo>
                    <a:lnTo>
                      <a:pt x="592" y="605"/>
                    </a:lnTo>
                    <a:lnTo>
                      <a:pt x="592" y="605"/>
                    </a:lnTo>
                    <a:lnTo>
                      <a:pt x="586" y="611"/>
                    </a:lnTo>
                    <a:lnTo>
                      <a:pt x="574" y="617"/>
                    </a:lnTo>
                    <a:lnTo>
                      <a:pt x="562" y="629"/>
                    </a:lnTo>
                    <a:lnTo>
                      <a:pt x="550" y="635"/>
                    </a:lnTo>
                    <a:lnTo>
                      <a:pt x="550" y="653"/>
                    </a:lnTo>
                    <a:lnTo>
                      <a:pt x="556" y="677"/>
                    </a:lnTo>
                    <a:lnTo>
                      <a:pt x="562" y="707"/>
                    </a:lnTo>
                    <a:lnTo>
                      <a:pt x="538" y="737"/>
                    </a:lnTo>
                    <a:lnTo>
                      <a:pt x="377" y="785"/>
                    </a:lnTo>
                    <a:lnTo>
                      <a:pt x="365" y="761"/>
                    </a:lnTo>
                    <a:lnTo>
                      <a:pt x="359" y="755"/>
                    </a:lnTo>
                    <a:lnTo>
                      <a:pt x="353" y="755"/>
                    </a:lnTo>
                    <a:lnTo>
                      <a:pt x="359" y="683"/>
                    </a:lnTo>
                    <a:lnTo>
                      <a:pt x="365" y="671"/>
                    </a:lnTo>
                    <a:lnTo>
                      <a:pt x="371" y="665"/>
                    </a:lnTo>
                    <a:lnTo>
                      <a:pt x="389" y="641"/>
                    </a:lnTo>
                    <a:lnTo>
                      <a:pt x="389" y="641"/>
                    </a:lnTo>
                    <a:lnTo>
                      <a:pt x="413" y="629"/>
                    </a:lnTo>
                    <a:lnTo>
                      <a:pt x="431" y="611"/>
                    </a:lnTo>
                    <a:lnTo>
                      <a:pt x="419" y="623"/>
                    </a:lnTo>
                    <a:lnTo>
                      <a:pt x="419" y="629"/>
                    </a:lnTo>
                    <a:lnTo>
                      <a:pt x="425" y="647"/>
                    </a:lnTo>
                    <a:lnTo>
                      <a:pt x="425" y="659"/>
                    </a:lnTo>
                    <a:lnTo>
                      <a:pt x="431" y="665"/>
                    </a:lnTo>
                    <a:lnTo>
                      <a:pt x="437" y="659"/>
                    </a:lnTo>
                    <a:lnTo>
                      <a:pt x="443" y="635"/>
                    </a:lnTo>
                    <a:lnTo>
                      <a:pt x="443" y="617"/>
                    </a:lnTo>
                    <a:lnTo>
                      <a:pt x="443" y="605"/>
                    </a:lnTo>
                    <a:lnTo>
                      <a:pt x="491" y="575"/>
                    </a:lnTo>
                    <a:lnTo>
                      <a:pt x="527" y="545"/>
                    </a:lnTo>
                    <a:lnTo>
                      <a:pt x="550" y="527"/>
                    </a:lnTo>
                    <a:lnTo>
                      <a:pt x="568" y="515"/>
                    </a:lnTo>
                    <a:lnTo>
                      <a:pt x="586" y="503"/>
                    </a:lnTo>
                    <a:lnTo>
                      <a:pt x="598" y="497"/>
                    </a:lnTo>
                    <a:lnTo>
                      <a:pt x="610" y="485"/>
                    </a:lnTo>
                    <a:lnTo>
                      <a:pt x="616" y="479"/>
                    </a:lnTo>
                    <a:lnTo>
                      <a:pt x="616" y="473"/>
                    </a:lnTo>
                    <a:lnTo>
                      <a:pt x="628" y="455"/>
                    </a:lnTo>
                    <a:lnTo>
                      <a:pt x="634" y="431"/>
                    </a:lnTo>
                    <a:lnTo>
                      <a:pt x="640" y="408"/>
                    </a:lnTo>
                    <a:lnTo>
                      <a:pt x="640" y="402"/>
                    </a:lnTo>
                    <a:lnTo>
                      <a:pt x="640" y="396"/>
                    </a:lnTo>
                    <a:lnTo>
                      <a:pt x="628" y="396"/>
                    </a:lnTo>
                    <a:lnTo>
                      <a:pt x="634" y="396"/>
                    </a:lnTo>
                    <a:lnTo>
                      <a:pt x="634" y="396"/>
                    </a:lnTo>
                    <a:lnTo>
                      <a:pt x="634" y="390"/>
                    </a:lnTo>
                    <a:lnTo>
                      <a:pt x="640" y="378"/>
                    </a:lnTo>
                    <a:lnTo>
                      <a:pt x="652" y="336"/>
                    </a:lnTo>
                    <a:lnTo>
                      <a:pt x="664" y="300"/>
                    </a:lnTo>
                    <a:lnTo>
                      <a:pt x="664" y="282"/>
                    </a:lnTo>
                    <a:lnTo>
                      <a:pt x="670" y="276"/>
                    </a:lnTo>
                    <a:lnTo>
                      <a:pt x="664" y="270"/>
                    </a:lnTo>
                    <a:lnTo>
                      <a:pt x="658" y="258"/>
                    </a:lnTo>
                    <a:lnTo>
                      <a:pt x="646" y="246"/>
                    </a:lnTo>
                    <a:lnTo>
                      <a:pt x="640" y="240"/>
                    </a:lnTo>
                    <a:lnTo>
                      <a:pt x="676" y="258"/>
                    </a:lnTo>
                    <a:lnTo>
                      <a:pt x="682" y="192"/>
                    </a:lnTo>
                    <a:lnTo>
                      <a:pt x="682" y="198"/>
                    </a:lnTo>
                    <a:lnTo>
                      <a:pt x="682" y="222"/>
                    </a:lnTo>
                    <a:lnTo>
                      <a:pt x="688" y="246"/>
                    </a:lnTo>
                    <a:lnTo>
                      <a:pt x="694" y="264"/>
                    </a:lnTo>
                    <a:lnTo>
                      <a:pt x="694" y="264"/>
                    </a:lnTo>
                    <a:close/>
                    <a:moveTo>
                      <a:pt x="532" y="455"/>
                    </a:moveTo>
                    <a:lnTo>
                      <a:pt x="527" y="461"/>
                    </a:lnTo>
                    <a:lnTo>
                      <a:pt x="532" y="449"/>
                    </a:lnTo>
                    <a:lnTo>
                      <a:pt x="532" y="455"/>
                    </a:lnTo>
                    <a:lnTo>
                      <a:pt x="532" y="455"/>
                    </a:lnTo>
                    <a:close/>
                    <a:moveTo>
                      <a:pt x="634" y="803"/>
                    </a:move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lnTo>
                      <a:pt x="634" y="80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7" name="Freeform 19"/>
              <p:cNvSpPr>
                <a:spLocks/>
              </p:cNvSpPr>
              <p:nvPr/>
            </p:nvSpPr>
            <p:spPr bwMode="hidden">
              <a:xfrm>
                <a:off x="684" y="2709"/>
                <a:ext cx="47" cy="78"/>
              </a:xfrm>
              <a:custGeom>
                <a:avLst/>
                <a:gdLst>
                  <a:gd name="T0" fmla="*/ 12 w 47"/>
                  <a:gd name="T1" fmla="*/ 72 h 78"/>
                  <a:gd name="T2" fmla="*/ 18 w 47"/>
                  <a:gd name="T3" fmla="*/ 60 h 78"/>
                  <a:gd name="T4" fmla="*/ 24 w 47"/>
                  <a:gd name="T5" fmla="*/ 54 h 78"/>
                  <a:gd name="T6" fmla="*/ 47 w 47"/>
                  <a:gd name="T7" fmla="*/ 0 h 78"/>
                  <a:gd name="T8" fmla="*/ 0 w 47"/>
                  <a:gd name="T9" fmla="*/ 78 h 78"/>
                  <a:gd name="T10" fmla="*/ 12 w 47"/>
                  <a:gd name="T11" fmla="*/ 72 h 78"/>
                  <a:gd name="T12" fmla="*/ 12 w 47"/>
                  <a:gd name="T13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78">
                    <a:moveTo>
                      <a:pt x="12" y="72"/>
                    </a:moveTo>
                    <a:lnTo>
                      <a:pt x="18" y="60"/>
                    </a:lnTo>
                    <a:lnTo>
                      <a:pt x="24" y="54"/>
                    </a:lnTo>
                    <a:lnTo>
                      <a:pt x="47" y="0"/>
                    </a:lnTo>
                    <a:lnTo>
                      <a:pt x="0" y="78"/>
                    </a:lnTo>
                    <a:lnTo>
                      <a:pt x="12" y="72"/>
                    </a:lnTo>
                    <a:lnTo>
                      <a:pt x="12" y="7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8" name="Freeform 20"/>
              <p:cNvSpPr>
                <a:spLocks/>
              </p:cNvSpPr>
              <p:nvPr/>
            </p:nvSpPr>
            <p:spPr bwMode="hidden">
              <a:xfrm>
                <a:off x="1284" y="2572"/>
                <a:ext cx="149" cy="419"/>
              </a:xfrm>
              <a:custGeom>
                <a:avLst/>
                <a:gdLst>
                  <a:gd name="T0" fmla="*/ 29 w 149"/>
                  <a:gd name="T1" fmla="*/ 96 h 419"/>
                  <a:gd name="T2" fmla="*/ 41 w 149"/>
                  <a:gd name="T3" fmla="*/ 126 h 419"/>
                  <a:gd name="T4" fmla="*/ 29 w 149"/>
                  <a:gd name="T5" fmla="*/ 161 h 419"/>
                  <a:gd name="T6" fmla="*/ 47 w 149"/>
                  <a:gd name="T7" fmla="*/ 149 h 419"/>
                  <a:gd name="T8" fmla="*/ 53 w 149"/>
                  <a:gd name="T9" fmla="*/ 347 h 419"/>
                  <a:gd name="T10" fmla="*/ 65 w 149"/>
                  <a:gd name="T11" fmla="*/ 371 h 419"/>
                  <a:gd name="T12" fmla="*/ 65 w 149"/>
                  <a:gd name="T13" fmla="*/ 377 h 419"/>
                  <a:gd name="T14" fmla="*/ 65 w 149"/>
                  <a:gd name="T15" fmla="*/ 389 h 419"/>
                  <a:gd name="T16" fmla="*/ 77 w 149"/>
                  <a:gd name="T17" fmla="*/ 395 h 419"/>
                  <a:gd name="T18" fmla="*/ 101 w 149"/>
                  <a:gd name="T19" fmla="*/ 407 h 419"/>
                  <a:gd name="T20" fmla="*/ 125 w 149"/>
                  <a:gd name="T21" fmla="*/ 413 h 419"/>
                  <a:gd name="T22" fmla="*/ 149 w 149"/>
                  <a:gd name="T23" fmla="*/ 419 h 419"/>
                  <a:gd name="T24" fmla="*/ 125 w 149"/>
                  <a:gd name="T25" fmla="*/ 395 h 419"/>
                  <a:gd name="T26" fmla="*/ 77 w 149"/>
                  <a:gd name="T27" fmla="*/ 365 h 419"/>
                  <a:gd name="T28" fmla="*/ 77 w 149"/>
                  <a:gd name="T29" fmla="*/ 365 h 419"/>
                  <a:gd name="T30" fmla="*/ 77 w 149"/>
                  <a:gd name="T31" fmla="*/ 353 h 419"/>
                  <a:gd name="T32" fmla="*/ 83 w 149"/>
                  <a:gd name="T33" fmla="*/ 329 h 419"/>
                  <a:gd name="T34" fmla="*/ 83 w 149"/>
                  <a:gd name="T35" fmla="*/ 293 h 419"/>
                  <a:gd name="T36" fmla="*/ 83 w 149"/>
                  <a:gd name="T37" fmla="*/ 257 h 419"/>
                  <a:gd name="T38" fmla="*/ 83 w 149"/>
                  <a:gd name="T39" fmla="*/ 221 h 419"/>
                  <a:gd name="T40" fmla="*/ 77 w 149"/>
                  <a:gd name="T41" fmla="*/ 185 h 419"/>
                  <a:gd name="T42" fmla="*/ 65 w 149"/>
                  <a:gd name="T43" fmla="*/ 155 h 419"/>
                  <a:gd name="T44" fmla="*/ 59 w 149"/>
                  <a:gd name="T45" fmla="*/ 143 h 419"/>
                  <a:gd name="T46" fmla="*/ 53 w 149"/>
                  <a:gd name="T47" fmla="*/ 137 h 419"/>
                  <a:gd name="T48" fmla="*/ 53 w 149"/>
                  <a:gd name="T49" fmla="*/ 120 h 419"/>
                  <a:gd name="T50" fmla="*/ 53 w 149"/>
                  <a:gd name="T51" fmla="*/ 108 h 419"/>
                  <a:gd name="T52" fmla="*/ 47 w 149"/>
                  <a:gd name="T53" fmla="*/ 90 h 419"/>
                  <a:gd name="T54" fmla="*/ 35 w 149"/>
                  <a:gd name="T55" fmla="*/ 54 h 419"/>
                  <a:gd name="T56" fmla="*/ 23 w 149"/>
                  <a:gd name="T57" fmla="*/ 18 h 419"/>
                  <a:gd name="T58" fmla="*/ 17 w 149"/>
                  <a:gd name="T59" fmla="*/ 6 h 419"/>
                  <a:gd name="T60" fmla="*/ 17 w 149"/>
                  <a:gd name="T61" fmla="*/ 0 h 419"/>
                  <a:gd name="T62" fmla="*/ 0 w 149"/>
                  <a:gd name="T63" fmla="*/ 6 h 419"/>
                  <a:gd name="T64" fmla="*/ 6 w 149"/>
                  <a:gd name="T65" fmla="*/ 114 h 419"/>
                  <a:gd name="T66" fmla="*/ 29 w 149"/>
                  <a:gd name="T67" fmla="*/ 96 h 419"/>
                  <a:gd name="T68" fmla="*/ 29 w 149"/>
                  <a:gd name="T69" fmla="*/ 96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9" h="419">
                    <a:moveTo>
                      <a:pt x="29" y="96"/>
                    </a:moveTo>
                    <a:lnTo>
                      <a:pt x="41" y="126"/>
                    </a:lnTo>
                    <a:lnTo>
                      <a:pt x="29" y="161"/>
                    </a:lnTo>
                    <a:lnTo>
                      <a:pt x="47" y="149"/>
                    </a:lnTo>
                    <a:lnTo>
                      <a:pt x="53" y="347"/>
                    </a:lnTo>
                    <a:lnTo>
                      <a:pt x="65" y="371"/>
                    </a:lnTo>
                    <a:lnTo>
                      <a:pt x="65" y="377"/>
                    </a:lnTo>
                    <a:lnTo>
                      <a:pt x="65" y="389"/>
                    </a:lnTo>
                    <a:lnTo>
                      <a:pt x="77" y="395"/>
                    </a:lnTo>
                    <a:lnTo>
                      <a:pt x="101" y="407"/>
                    </a:lnTo>
                    <a:lnTo>
                      <a:pt x="125" y="413"/>
                    </a:lnTo>
                    <a:lnTo>
                      <a:pt x="149" y="419"/>
                    </a:lnTo>
                    <a:lnTo>
                      <a:pt x="125" y="395"/>
                    </a:lnTo>
                    <a:lnTo>
                      <a:pt x="77" y="365"/>
                    </a:lnTo>
                    <a:lnTo>
                      <a:pt x="77" y="365"/>
                    </a:lnTo>
                    <a:lnTo>
                      <a:pt x="77" y="353"/>
                    </a:lnTo>
                    <a:lnTo>
                      <a:pt x="83" y="329"/>
                    </a:lnTo>
                    <a:lnTo>
                      <a:pt x="83" y="293"/>
                    </a:lnTo>
                    <a:lnTo>
                      <a:pt x="83" y="257"/>
                    </a:lnTo>
                    <a:lnTo>
                      <a:pt x="83" y="221"/>
                    </a:lnTo>
                    <a:lnTo>
                      <a:pt x="77" y="185"/>
                    </a:lnTo>
                    <a:lnTo>
                      <a:pt x="65" y="155"/>
                    </a:lnTo>
                    <a:lnTo>
                      <a:pt x="59" y="143"/>
                    </a:lnTo>
                    <a:lnTo>
                      <a:pt x="53" y="137"/>
                    </a:lnTo>
                    <a:lnTo>
                      <a:pt x="53" y="120"/>
                    </a:lnTo>
                    <a:lnTo>
                      <a:pt x="53" y="108"/>
                    </a:lnTo>
                    <a:lnTo>
                      <a:pt x="47" y="90"/>
                    </a:lnTo>
                    <a:lnTo>
                      <a:pt x="35" y="54"/>
                    </a:lnTo>
                    <a:lnTo>
                      <a:pt x="23" y="18"/>
                    </a:lnTo>
                    <a:lnTo>
                      <a:pt x="17" y="6"/>
                    </a:lnTo>
                    <a:lnTo>
                      <a:pt x="17" y="0"/>
                    </a:lnTo>
                    <a:lnTo>
                      <a:pt x="0" y="6"/>
                    </a:lnTo>
                    <a:lnTo>
                      <a:pt x="6" y="114"/>
                    </a:lnTo>
                    <a:lnTo>
                      <a:pt x="29" y="96"/>
                    </a:lnTo>
                    <a:lnTo>
                      <a:pt x="2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29" name="Freeform 21"/>
              <p:cNvSpPr>
                <a:spLocks/>
              </p:cNvSpPr>
              <p:nvPr/>
            </p:nvSpPr>
            <p:spPr bwMode="hidden">
              <a:xfrm>
                <a:off x="1140" y="2434"/>
                <a:ext cx="167" cy="138"/>
              </a:xfrm>
              <a:custGeom>
                <a:avLst/>
                <a:gdLst>
                  <a:gd name="T0" fmla="*/ 102 w 167"/>
                  <a:gd name="T1" fmla="*/ 18 h 138"/>
                  <a:gd name="T2" fmla="*/ 96 w 167"/>
                  <a:gd name="T3" fmla="*/ 12 h 138"/>
                  <a:gd name="T4" fmla="*/ 90 w 167"/>
                  <a:gd name="T5" fmla="*/ 0 h 138"/>
                  <a:gd name="T6" fmla="*/ 78 w 167"/>
                  <a:gd name="T7" fmla="*/ 0 h 138"/>
                  <a:gd name="T8" fmla="*/ 66 w 167"/>
                  <a:gd name="T9" fmla="*/ 0 h 138"/>
                  <a:gd name="T10" fmla="*/ 60 w 167"/>
                  <a:gd name="T11" fmla="*/ 0 h 138"/>
                  <a:gd name="T12" fmla="*/ 48 w 167"/>
                  <a:gd name="T13" fmla="*/ 6 h 138"/>
                  <a:gd name="T14" fmla="*/ 36 w 167"/>
                  <a:gd name="T15" fmla="*/ 12 h 138"/>
                  <a:gd name="T16" fmla="*/ 30 w 167"/>
                  <a:gd name="T17" fmla="*/ 12 h 138"/>
                  <a:gd name="T18" fmla="*/ 24 w 167"/>
                  <a:gd name="T19" fmla="*/ 24 h 138"/>
                  <a:gd name="T20" fmla="*/ 18 w 167"/>
                  <a:gd name="T21" fmla="*/ 42 h 138"/>
                  <a:gd name="T22" fmla="*/ 6 w 167"/>
                  <a:gd name="T23" fmla="*/ 66 h 138"/>
                  <a:gd name="T24" fmla="*/ 0 w 167"/>
                  <a:gd name="T25" fmla="*/ 72 h 138"/>
                  <a:gd name="T26" fmla="*/ 42 w 167"/>
                  <a:gd name="T27" fmla="*/ 30 h 138"/>
                  <a:gd name="T28" fmla="*/ 30 w 167"/>
                  <a:gd name="T29" fmla="*/ 66 h 138"/>
                  <a:gd name="T30" fmla="*/ 96 w 167"/>
                  <a:gd name="T31" fmla="*/ 36 h 138"/>
                  <a:gd name="T32" fmla="*/ 120 w 167"/>
                  <a:gd name="T33" fmla="*/ 78 h 138"/>
                  <a:gd name="T34" fmla="*/ 120 w 167"/>
                  <a:gd name="T35" fmla="*/ 54 h 138"/>
                  <a:gd name="T36" fmla="*/ 167 w 167"/>
                  <a:gd name="T37" fmla="*/ 138 h 138"/>
                  <a:gd name="T38" fmla="*/ 167 w 167"/>
                  <a:gd name="T39" fmla="*/ 120 h 138"/>
                  <a:gd name="T40" fmla="*/ 161 w 167"/>
                  <a:gd name="T41" fmla="*/ 102 h 138"/>
                  <a:gd name="T42" fmla="*/ 138 w 167"/>
                  <a:gd name="T43" fmla="*/ 60 h 138"/>
                  <a:gd name="T44" fmla="*/ 114 w 167"/>
                  <a:gd name="T45" fmla="*/ 30 h 138"/>
                  <a:gd name="T46" fmla="*/ 108 w 167"/>
                  <a:gd name="T47" fmla="*/ 24 h 138"/>
                  <a:gd name="T48" fmla="*/ 102 w 167"/>
                  <a:gd name="T49" fmla="*/ 18 h 138"/>
                  <a:gd name="T50" fmla="*/ 102 w 167"/>
                  <a:gd name="T51" fmla="*/ 1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7" h="138">
                    <a:moveTo>
                      <a:pt x="102" y="18"/>
                    </a:moveTo>
                    <a:lnTo>
                      <a:pt x="96" y="1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8" y="6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24"/>
                    </a:lnTo>
                    <a:lnTo>
                      <a:pt x="18" y="42"/>
                    </a:lnTo>
                    <a:lnTo>
                      <a:pt x="6" y="66"/>
                    </a:lnTo>
                    <a:lnTo>
                      <a:pt x="0" y="72"/>
                    </a:lnTo>
                    <a:lnTo>
                      <a:pt x="42" y="30"/>
                    </a:lnTo>
                    <a:lnTo>
                      <a:pt x="30" y="66"/>
                    </a:lnTo>
                    <a:lnTo>
                      <a:pt x="96" y="36"/>
                    </a:lnTo>
                    <a:lnTo>
                      <a:pt x="120" y="78"/>
                    </a:lnTo>
                    <a:lnTo>
                      <a:pt x="120" y="54"/>
                    </a:lnTo>
                    <a:lnTo>
                      <a:pt x="167" y="138"/>
                    </a:lnTo>
                    <a:lnTo>
                      <a:pt x="167" y="120"/>
                    </a:lnTo>
                    <a:lnTo>
                      <a:pt x="161" y="102"/>
                    </a:lnTo>
                    <a:lnTo>
                      <a:pt x="138" y="60"/>
                    </a:lnTo>
                    <a:lnTo>
                      <a:pt x="114" y="30"/>
                    </a:lnTo>
                    <a:lnTo>
                      <a:pt x="108" y="24"/>
                    </a:lnTo>
                    <a:lnTo>
                      <a:pt x="102" y="18"/>
                    </a:lnTo>
                    <a:lnTo>
                      <a:pt x="102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0" name="Freeform 22"/>
              <p:cNvSpPr>
                <a:spLocks/>
              </p:cNvSpPr>
              <p:nvPr/>
            </p:nvSpPr>
            <p:spPr bwMode="hidden">
              <a:xfrm>
                <a:off x="948" y="2314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6 w 113"/>
                  <a:gd name="T3" fmla="*/ 0 h 114"/>
                  <a:gd name="T4" fmla="*/ 24 w 113"/>
                  <a:gd name="T5" fmla="*/ 6 h 114"/>
                  <a:gd name="T6" fmla="*/ 48 w 113"/>
                  <a:gd name="T7" fmla="*/ 18 h 114"/>
                  <a:gd name="T8" fmla="*/ 71 w 113"/>
                  <a:gd name="T9" fmla="*/ 36 h 114"/>
                  <a:gd name="T10" fmla="*/ 83 w 113"/>
                  <a:gd name="T11" fmla="*/ 48 h 114"/>
                  <a:gd name="T12" fmla="*/ 95 w 113"/>
                  <a:gd name="T13" fmla="*/ 66 h 114"/>
                  <a:gd name="T14" fmla="*/ 107 w 113"/>
                  <a:gd name="T15" fmla="*/ 90 h 114"/>
                  <a:gd name="T16" fmla="*/ 113 w 113"/>
                  <a:gd name="T17" fmla="*/ 114 h 114"/>
                  <a:gd name="T18" fmla="*/ 83 w 113"/>
                  <a:gd name="T19" fmla="*/ 66 h 114"/>
                  <a:gd name="T20" fmla="*/ 60 w 113"/>
                  <a:gd name="T21" fmla="*/ 78 h 114"/>
                  <a:gd name="T22" fmla="*/ 71 w 113"/>
                  <a:gd name="T23" fmla="*/ 54 h 114"/>
                  <a:gd name="T24" fmla="*/ 12 w 113"/>
                  <a:gd name="T25" fmla="*/ 78 h 114"/>
                  <a:gd name="T26" fmla="*/ 60 w 113"/>
                  <a:gd name="T27" fmla="*/ 48 h 114"/>
                  <a:gd name="T28" fmla="*/ 60 w 113"/>
                  <a:gd name="T29" fmla="*/ 42 h 114"/>
                  <a:gd name="T30" fmla="*/ 54 w 113"/>
                  <a:gd name="T31" fmla="*/ 30 h 114"/>
                  <a:gd name="T32" fmla="*/ 36 w 113"/>
                  <a:gd name="T33" fmla="*/ 18 h 114"/>
                  <a:gd name="T34" fmla="*/ 0 w 113"/>
                  <a:gd name="T35" fmla="*/ 0 h 114"/>
                  <a:gd name="T36" fmla="*/ 0 w 113"/>
                  <a:gd name="T3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6" y="0"/>
                    </a:lnTo>
                    <a:lnTo>
                      <a:pt x="24" y="6"/>
                    </a:lnTo>
                    <a:lnTo>
                      <a:pt x="48" y="18"/>
                    </a:lnTo>
                    <a:lnTo>
                      <a:pt x="71" y="36"/>
                    </a:lnTo>
                    <a:lnTo>
                      <a:pt x="83" y="48"/>
                    </a:lnTo>
                    <a:lnTo>
                      <a:pt x="95" y="66"/>
                    </a:lnTo>
                    <a:lnTo>
                      <a:pt x="107" y="90"/>
                    </a:lnTo>
                    <a:lnTo>
                      <a:pt x="113" y="114"/>
                    </a:lnTo>
                    <a:lnTo>
                      <a:pt x="83" y="66"/>
                    </a:lnTo>
                    <a:lnTo>
                      <a:pt x="60" y="78"/>
                    </a:lnTo>
                    <a:lnTo>
                      <a:pt x="71" y="54"/>
                    </a:lnTo>
                    <a:lnTo>
                      <a:pt x="12" y="78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54" y="30"/>
                    </a:lnTo>
                    <a:lnTo>
                      <a:pt x="36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1" name="Freeform 23"/>
              <p:cNvSpPr>
                <a:spLocks/>
              </p:cNvSpPr>
              <p:nvPr/>
            </p:nvSpPr>
            <p:spPr bwMode="hidden">
              <a:xfrm>
                <a:off x="1122" y="2578"/>
                <a:ext cx="66" cy="60"/>
              </a:xfrm>
              <a:custGeom>
                <a:avLst/>
                <a:gdLst>
                  <a:gd name="T0" fmla="*/ 54 w 66"/>
                  <a:gd name="T1" fmla="*/ 0 h 60"/>
                  <a:gd name="T2" fmla="*/ 42 w 66"/>
                  <a:gd name="T3" fmla="*/ 18 h 60"/>
                  <a:gd name="T4" fmla="*/ 36 w 66"/>
                  <a:gd name="T5" fmla="*/ 6 h 60"/>
                  <a:gd name="T6" fmla="*/ 24 w 66"/>
                  <a:gd name="T7" fmla="*/ 30 h 60"/>
                  <a:gd name="T8" fmla="*/ 18 w 66"/>
                  <a:gd name="T9" fmla="*/ 36 h 60"/>
                  <a:gd name="T10" fmla="*/ 6 w 66"/>
                  <a:gd name="T11" fmla="*/ 48 h 60"/>
                  <a:gd name="T12" fmla="*/ 0 w 66"/>
                  <a:gd name="T13" fmla="*/ 60 h 60"/>
                  <a:gd name="T14" fmla="*/ 12 w 66"/>
                  <a:gd name="T15" fmla="*/ 54 h 60"/>
                  <a:gd name="T16" fmla="*/ 30 w 66"/>
                  <a:gd name="T17" fmla="*/ 36 h 60"/>
                  <a:gd name="T18" fmla="*/ 54 w 66"/>
                  <a:gd name="T19" fmla="*/ 18 h 60"/>
                  <a:gd name="T20" fmla="*/ 66 w 66"/>
                  <a:gd name="T21" fmla="*/ 6 h 60"/>
                  <a:gd name="T22" fmla="*/ 54 w 66"/>
                  <a:gd name="T23" fmla="*/ 0 h 60"/>
                  <a:gd name="T24" fmla="*/ 54 w 66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" h="60">
                    <a:moveTo>
                      <a:pt x="54" y="0"/>
                    </a:moveTo>
                    <a:lnTo>
                      <a:pt x="42" y="18"/>
                    </a:lnTo>
                    <a:lnTo>
                      <a:pt x="36" y="6"/>
                    </a:lnTo>
                    <a:lnTo>
                      <a:pt x="24" y="30"/>
                    </a:lnTo>
                    <a:lnTo>
                      <a:pt x="18" y="36"/>
                    </a:lnTo>
                    <a:lnTo>
                      <a:pt x="6" y="48"/>
                    </a:lnTo>
                    <a:lnTo>
                      <a:pt x="0" y="60"/>
                    </a:lnTo>
                    <a:lnTo>
                      <a:pt x="12" y="54"/>
                    </a:lnTo>
                    <a:lnTo>
                      <a:pt x="30" y="36"/>
                    </a:lnTo>
                    <a:lnTo>
                      <a:pt x="54" y="18"/>
                    </a:lnTo>
                    <a:lnTo>
                      <a:pt x="66" y="6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2" name="Freeform 24"/>
              <p:cNvSpPr>
                <a:spLocks/>
              </p:cNvSpPr>
              <p:nvPr/>
            </p:nvSpPr>
            <p:spPr bwMode="hidden">
              <a:xfrm>
                <a:off x="942" y="2674"/>
                <a:ext cx="161" cy="179"/>
              </a:xfrm>
              <a:custGeom>
                <a:avLst/>
                <a:gdLst>
                  <a:gd name="T0" fmla="*/ 131 w 161"/>
                  <a:gd name="T1" fmla="*/ 53 h 179"/>
                  <a:gd name="T2" fmla="*/ 137 w 161"/>
                  <a:gd name="T3" fmla="*/ 53 h 179"/>
                  <a:gd name="T4" fmla="*/ 143 w 161"/>
                  <a:gd name="T5" fmla="*/ 41 h 179"/>
                  <a:gd name="T6" fmla="*/ 155 w 161"/>
                  <a:gd name="T7" fmla="*/ 35 h 179"/>
                  <a:gd name="T8" fmla="*/ 161 w 161"/>
                  <a:gd name="T9" fmla="*/ 24 h 179"/>
                  <a:gd name="T10" fmla="*/ 161 w 161"/>
                  <a:gd name="T11" fmla="*/ 12 h 179"/>
                  <a:gd name="T12" fmla="*/ 161 w 161"/>
                  <a:gd name="T13" fmla="*/ 0 h 179"/>
                  <a:gd name="T14" fmla="*/ 149 w 161"/>
                  <a:gd name="T15" fmla="*/ 24 h 179"/>
                  <a:gd name="T16" fmla="*/ 143 w 161"/>
                  <a:gd name="T17" fmla="*/ 35 h 179"/>
                  <a:gd name="T18" fmla="*/ 131 w 161"/>
                  <a:gd name="T19" fmla="*/ 35 h 179"/>
                  <a:gd name="T20" fmla="*/ 119 w 161"/>
                  <a:gd name="T21" fmla="*/ 41 h 179"/>
                  <a:gd name="T22" fmla="*/ 125 w 161"/>
                  <a:gd name="T23" fmla="*/ 53 h 179"/>
                  <a:gd name="T24" fmla="*/ 95 w 161"/>
                  <a:gd name="T25" fmla="*/ 95 h 179"/>
                  <a:gd name="T26" fmla="*/ 0 w 161"/>
                  <a:gd name="T27" fmla="*/ 137 h 179"/>
                  <a:gd name="T28" fmla="*/ 60 w 161"/>
                  <a:gd name="T29" fmla="*/ 119 h 179"/>
                  <a:gd name="T30" fmla="*/ 54 w 161"/>
                  <a:gd name="T31" fmla="*/ 125 h 179"/>
                  <a:gd name="T32" fmla="*/ 48 w 161"/>
                  <a:gd name="T33" fmla="*/ 131 h 179"/>
                  <a:gd name="T34" fmla="*/ 24 w 161"/>
                  <a:gd name="T35" fmla="*/ 155 h 179"/>
                  <a:gd name="T36" fmla="*/ 12 w 161"/>
                  <a:gd name="T37" fmla="*/ 167 h 179"/>
                  <a:gd name="T38" fmla="*/ 0 w 161"/>
                  <a:gd name="T39" fmla="*/ 173 h 179"/>
                  <a:gd name="T40" fmla="*/ 0 w 161"/>
                  <a:gd name="T41" fmla="*/ 179 h 179"/>
                  <a:gd name="T42" fmla="*/ 6 w 161"/>
                  <a:gd name="T43" fmla="*/ 173 h 179"/>
                  <a:gd name="T44" fmla="*/ 30 w 161"/>
                  <a:gd name="T45" fmla="*/ 155 h 179"/>
                  <a:gd name="T46" fmla="*/ 48 w 161"/>
                  <a:gd name="T47" fmla="*/ 143 h 179"/>
                  <a:gd name="T48" fmla="*/ 71 w 161"/>
                  <a:gd name="T49" fmla="*/ 125 h 179"/>
                  <a:gd name="T50" fmla="*/ 95 w 161"/>
                  <a:gd name="T51" fmla="*/ 107 h 179"/>
                  <a:gd name="T52" fmla="*/ 119 w 161"/>
                  <a:gd name="T53" fmla="*/ 77 h 179"/>
                  <a:gd name="T54" fmla="*/ 131 w 161"/>
                  <a:gd name="T55" fmla="*/ 59 h 179"/>
                  <a:gd name="T56" fmla="*/ 131 w 161"/>
                  <a:gd name="T57" fmla="*/ 53 h 179"/>
                  <a:gd name="T58" fmla="*/ 131 w 161"/>
                  <a:gd name="T59" fmla="*/ 5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61" h="179">
                    <a:moveTo>
                      <a:pt x="131" y="53"/>
                    </a:moveTo>
                    <a:lnTo>
                      <a:pt x="137" y="53"/>
                    </a:lnTo>
                    <a:lnTo>
                      <a:pt x="143" y="41"/>
                    </a:lnTo>
                    <a:lnTo>
                      <a:pt x="155" y="35"/>
                    </a:lnTo>
                    <a:lnTo>
                      <a:pt x="161" y="24"/>
                    </a:lnTo>
                    <a:lnTo>
                      <a:pt x="161" y="12"/>
                    </a:lnTo>
                    <a:lnTo>
                      <a:pt x="161" y="0"/>
                    </a:lnTo>
                    <a:lnTo>
                      <a:pt x="149" y="24"/>
                    </a:lnTo>
                    <a:lnTo>
                      <a:pt x="143" y="35"/>
                    </a:lnTo>
                    <a:lnTo>
                      <a:pt x="131" y="35"/>
                    </a:lnTo>
                    <a:lnTo>
                      <a:pt x="119" y="41"/>
                    </a:lnTo>
                    <a:lnTo>
                      <a:pt x="125" y="53"/>
                    </a:lnTo>
                    <a:lnTo>
                      <a:pt x="95" y="95"/>
                    </a:lnTo>
                    <a:lnTo>
                      <a:pt x="0" y="137"/>
                    </a:lnTo>
                    <a:lnTo>
                      <a:pt x="60" y="119"/>
                    </a:lnTo>
                    <a:lnTo>
                      <a:pt x="54" y="125"/>
                    </a:lnTo>
                    <a:lnTo>
                      <a:pt x="48" y="131"/>
                    </a:lnTo>
                    <a:lnTo>
                      <a:pt x="24" y="155"/>
                    </a:lnTo>
                    <a:lnTo>
                      <a:pt x="12" y="167"/>
                    </a:lnTo>
                    <a:lnTo>
                      <a:pt x="0" y="173"/>
                    </a:lnTo>
                    <a:lnTo>
                      <a:pt x="0" y="179"/>
                    </a:lnTo>
                    <a:lnTo>
                      <a:pt x="6" y="173"/>
                    </a:lnTo>
                    <a:lnTo>
                      <a:pt x="30" y="155"/>
                    </a:lnTo>
                    <a:lnTo>
                      <a:pt x="48" y="143"/>
                    </a:lnTo>
                    <a:lnTo>
                      <a:pt x="71" y="125"/>
                    </a:lnTo>
                    <a:lnTo>
                      <a:pt x="95" y="107"/>
                    </a:lnTo>
                    <a:lnTo>
                      <a:pt x="119" y="77"/>
                    </a:lnTo>
                    <a:lnTo>
                      <a:pt x="131" y="59"/>
                    </a:lnTo>
                    <a:lnTo>
                      <a:pt x="131" y="53"/>
                    </a:lnTo>
                    <a:lnTo>
                      <a:pt x="131" y="5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3" name="Freeform 25"/>
              <p:cNvSpPr>
                <a:spLocks/>
              </p:cNvSpPr>
              <p:nvPr/>
            </p:nvSpPr>
            <p:spPr bwMode="hidden">
              <a:xfrm>
                <a:off x="737" y="2763"/>
                <a:ext cx="73" cy="54"/>
              </a:xfrm>
              <a:custGeom>
                <a:avLst/>
                <a:gdLst>
                  <a:gd name="T0" fmla="*/ 24 w 72"/>
                  <a:gd name="T1" fmla="*/ 36 h 54"/>
                  <a:gd name="T2" fmla="*/ 48 w 72"/>
                  <a:gd name="T3" fmla="*/ 24 h 54"/>
                  <a:gd name="T4" fmla="*/ 60 w 72"/>
                  <a:gd name="T5" fmla="*/ 12 h 54"/>
                  <a:gd name="T6" fmla="*/ 66 w 72"/>
                  <a:gd name="T7" fmla="*/ 6 h 54"/>
                  <a:gd name="T8" fmla="*/ 72 w 72"/>
                  <a:gd name="T9" fmla="*/ 0 h 54"/>
                  <a:gd name="T10" fmla="*/ 42 w 72"/>
                  <a:gd name="T11" fmla="*/ 18 h 54"/>
                  <a:gd name="T12" fmla="*/ 30 w 72"/>
                  <a:gd name="T13" fmla="*/ 24 h 54"/>
                  <a:gd name="T14" fmla="*/ 24 w 72"/>
                  <a:gd name="T15" fmla="*/ 24 h 54"/>
                  <a:gd name="T16" fmla="*/ 18 w 72"/>
                  <a:gd name="T17" fmla="*/ 18 h 54"/>
                  <a:gd name="T18" fmla="*/ 12 w 72"/>
                  <a:gd name="T19" fmla="*/ 12 h 54"/>
                  <a:gd name="T20" fmla="*/ 0 w 72"/>
                  <a:gd name="T21" fmla="*/ 54 h 54"/>
                  <a:gd name="T22" fmla="*/ 12 w 72"/>
                  <a:gd name="T23" fmla="*/ 42 h 54"/>
                  <a:gd name="T24" fmla="*/ 24 w 72"/>
                  <a:gd name="T25" fmla="*/ 36 h 54"/>
                  <a:gd name="T26" fmla="*/ 24 w 72"/>
                  <a:gd name="T27" fmla="*/ 3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54">
                    <a:moveTo>
                      <a:pt x="24" y="36"/>
                    </a:moveTo>
                    <a:lnTo>
                      <a:pt x="48" y="24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72" y="0"/>
                    </a:lnTo>
                    <a:lnTo>
                      <a:pt x="42" y="18"/>
                    </a:lnTo>
                    <a:lnTo>
                      <a:pt x="30" y="24"/>
                    </a:lnTo>
                    <a:lnTo>
                      <a:pt x="24" y="24"/>
                    </a:lnTo>
                    <a:lnTo>
                      <a:pt x="18" y="18"/>
                    </a:lnTo>
                    <a:lnTo>
                      <a:pt x="12" y="12"/>
                    </a:lnTo>
                    <a:lnTo>
                      <a:pt x="0" y="54"/>
                    </a:lnTo>
                    <a:lnTo>
                      <a:pt x="12" y="42"/>
                    </a:lnTo>
                    <a:lnTo>
                      <a:pt x="24" y="36"/>
                    </a:lnTo>
                    <a:lnTo>
                      <a:pt x="24" y="3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4" name="Freeform 26"/>
              <p:cNvSpPr>
                <a:spLocks/>
              </p:cNvSpPr>
              <p:nvPr/>
            </p:nvSpPr>
            <p:spPr bwMode="hidden">
              <a:xfrm>
                <a:off x="624" y="2889"/>
                <a:ext cx="12" cy="54"/>
              </a:xfrm>
              <a:custGeom>
                <a:avLst/>
                <a:gdLst>
                  <a:gd name="T0" fmla="*/ 12 w 12"/>
                  <a:gd name="T1" fmla="*/ 0 h 54"/>
                  <a:gd name="T2" fmla="*/ 0 w 12"/>
                  <a:gd name="T3" fmla="*/ 12 h 54"/>
                  <a:gd name="T4" fmla="*/ 0 w 12"/>
                  <a:gd name="T5" fmla="*/ 18 h 54"/>
                  <a:gd name="T6" fmla="*/ 6 w 12"/>
                  <a:gd name="T7" fmla="*/ 54 h 54"/>
                  <a:gd name="T8" fmla="*/ 12 w 12"/>
                  <a:gd name="T9" fmla="*/ 36 h 54"/>
                  <a:gd name="T10" fmla="*/ 12 w 12"/>
                  <a:gd name="T11" fmla="*/ 18 h 54"/>
                  <a:gd name="T12" fmla="*/ 12 w 12"/>
                  <a:gd name="T13" fmla="*/ 6 h 54"/>
                  <a:gd name="T14" fmla="*/ 12 w 12"/>
                  <a:gd name="T15" fmla="*/ 0 h 54"/>
                  <a:gd name="T16" fmla="*/ 12 w 12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lnTo>
                      <a:pt x="0" y="12"/>
                    </a:lnTo>
                    <a:lnTo>
                      <a:pt x="0" y="18"/>
                    </a:lnTo>
                    <a:lnTo>
                      <a:pt x="6" y="54"/>
                    </a:lnTo>
                    <a:lnTo>
                      <a:pt x="12" y="36"/>
                    </a:lnTo>
                    <a:lnTo>
                      <a:pt x="12" y="18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5" name="Freeform 27"/>
              <p:cNvSpPr>
                <a:spLocks/>
              </p:cNvSpPr>
              <p:nvPr/>
            </p:nvSpPr>
            <p:spPr bwMode="hidden">
              <a:xfrm>
                <a:off x="492" y="3021"/>
                <a:ext cx="48" cy="72"/>
              </a:xfrm>
              <a:custGeom>
                <a:avLst/>
                <a:gdLst>
                  <a:gd name="T0" fmla="*/ 48 w 48"/>
                  <a:gd name="T1" fmla="*/ 6 h 72"/>
                  <a:gd name="T2" fmla="*/ 48 w 48"/>
                  <a:gd name="T3" fmla="*/ 6 h 72"/>
                  <a:gd name="T4" fmla="*/ 48 w 48"/>
                  <a:gd name="T5" fmla="*/ 6 h 72"/>
                  <a:gd name="T6" fmla="*/ 48 w 48"/>
                  <a:gd name="T7" fmla="*/ 6 h 72"/>
                  <a:gd name="T8" fmla="*/ 6 w 48"/>
                  <a:gd name="T9" fmla="*/ 0 h 72"/>
                  <a:gd name="T10" fmla="*/ 42 w 48"/>
                  <a:gd name="T11" fmla="*/ 12 h 72"/>
                  <a:gd name="T12" fmla="*/ 42 w 48"/>
                  <a:gd name="T13" fmla="*/ 12 h 72"/>
                  <a:gd name="T14" fmla="*/ 0 w 48"/>
                  <a:gd name="T15" fmla="*/ 72 h 72"/>
                  <a:gd name="T16" fmla="*/ 18 w 48"/>
                  <a:gd name="T17" fmla="*/ 54 h 72"/>
                  <a:gd name="T18" fmla="*/ 18 w 48"/>
                  <a:gd name="T19" fmla="*/ 66 h 72"/>
                  <a:gd name="T20" fmla="*/ 48 w 48"/>
                  <a:gd name="T21" fmla="*/ 6 h 72"/>
                  <a:gd name="T22" fmla="*/ 48 w 48"/>
                  <a:gd name="T23" fmla="*/ 6 h 72"/>
                  <a:gd name="T24" fmla="*/ 48 w 48"/>
                  <a:gd name="T25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72">
                    <a:moveTo>
                      <a:pt x="48" y="6"/>
                    </a:move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6" y="0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0" y="72"/>
                    </a:lnTo>
                    <a:lnTo>
                      <a:pt x="18" y="54"/>
                    </a:lnTo>
                    <a:lnTo>
                      <a:pt x="18" y="6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6" name="Freeform 28"/>
              <p:cNvSpPr>
                <a:spLocks/>
              </p:cNvSpPr>
              <p:nvPr/>
            </p:nvSpPr>
            <p:spPr bwMode="hidden">
              <a:xfrm>
                <a:off x="437" y="3027"/>
                <a:ext cx="288" cy="84"/>
              </a:xfrm>
              <a:custGeom>
                <a:avLst/>
                <a:gdLst>
                  <a:gd name="T0" fmla="*/ 287 w 287"/>
                  <a:gd name="T1" fmla="*/ 0 h 84"/>
                  <a:gd name="T2" fmla="*/ 0 w 287"/>
                  <a:gd name="T3" fmla="*/ 84 h 84"/>
                  <a:gd name="T4" fmla="*/ 168 w 287"/>
                  <a:gd name="T5" fmla="*/ 36 h 84"/>
                  <a:gd name="T6" fmla="*/ 114 w 287"/>
                  <a:gd name="T7" fmla="*/ 60 h 84"/>
                  <a:gd name="T8" fmla="*/ 276 w 287"/>
                  <a:gd name="T9" fmla="*/ 18 h 84"/>
                  <a:gd name="T10" fmla="*/ 287 w 287"/>
                  <a:gd name="T11" fmla="*/ 0 h 84"/>
                  <a:gd name="T12" fmla="*/ 287 w 287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7" h="84">
                    <a:moveTo>
                      <a:pt x="287" y="0"/>
                    </a:moveTo>
                    <a:lnTo>
                      <a:pt x="0" y="84"/>
                    </a:lnTo>
                    <a:lnTo>
                      <a:pt x="168" y="36"/>
                    </a:lnTo>
                    <a:lnTo>
                      <a:pt x="114" y="60"/>
                    </a:lnTo>
                    <a:lnTo>
                      <a:pt x="276" y="18"/>
                    </a:lnTo>
                    <a:lnTo>
                      <a:pt x="287" y="0"/>
                    </a:lnTo>
                    <a:lnTo>
                      <a:pt x="28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7" name="Freeform 29"/>
              <p:cNvSpPr>
                <a:spLocks/>
              </p:cNvSpPr>
              <p:nvPr/>
            </p:nvSpPr>
            <p:spPr bwMode="hidden">
              <a:xfrm>
                <a:off x="828" y="3003"/>
                <a:ext cx="66" cy="108"/>
              </a:xfrm>
              <a:custGeom>
                <a:avLst/>
                <a:gdLst>
                  <a:gd name="T0" fmla="*/ 6 w 66"/>
                  <a:gd name="T1" fmla="*/ 0 h 108"/>
                  <a:gd name="T2" fmla="*/ 66 w 66"/>
                  <a:gd name="T3" fmla="*/ 6 h 108"/>
                  <a:gd name="T4" fmla="*/ 0 w 66"/>
                  <a:gd name="T5" fmla="*/ 84 h 108"/>
                  <a:gd name="T6" fmla="*/ 54 w 66"/>
                  <a:gd name="T7" fmla="*/ 24 h 108"/>
                  <a:gd name="T8" fmla="*/ 6 w 66"/>
                  <a:gd name="T9" fmla="*/ 108 h 108"/>
                  <a:gd name="T10" fmla="*/ 66 w 66"/>
                  <a:gd name="T11" fmla="*/ 6 h 108"/>
                  <a:gd name="T12" fmla="*/ 6 w 66"/>
                  <a:gd name="T13" fmla="*/ 0 h 108"/>
                  <a:gd name="T14" fmla="*/ 6 w 66"/>
                  <a:gd name="T15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08">
                    <a:moveTo>
                      <a:pt x="6" y="0"/>
                    </a:moveTo>
                    <a:lnTo>
                      <a:pt x="66" y="6"/>
                    </a:lnTo>
                    <a:lnTo>
                      <a:pt x="0" y="84"/>
                    </a:lnTo>
                    <a:lnTo>
                      <a:pt x="54" y="24"/>
                    </a:lnTo>
                    <a:lnTo>
                      <a:pt x="6" y="108"/>
                    </a:lnTo>
                    <a:lnTo>
                      <a:pt x="66" y="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8" name="Freeform 30"/>
              <p:cNvSpPr>
                <a:spLocks/>
              </p:cNvSpPr>
              <p:nvPr/>
            </p:nvSpPr>
            <p:spPr bwMode="hidden">
              <a:xfrm>
                <a:off x="366" y="3111"/>
                <a:ext cx="77" cy="42"/>
              </a:xfrm>
              <a:custGeom>
                <a:avLst/>
                <a:gdLst>
                  <a:gd name="T0" fmla="*/ 36 w 77"/>
                  <a:gd name="T1" fmla="*/ 0 h 42"/>
                  <a:gd name="T2" fmla="*/ 42 w 77"/>
                  <a:gd name="T3" fmla="*/ 0 h 42"/>
                  <a:gd name="T4" fmla="*/ 60 w 77"/>
                  <a:gd name="T5" fmla="*/ 6 h 42"/>
                  <a:gd name="T6" fmla="*/ 48 w 77"/>
                  <a:gd name="T7" fmla="*/ 6 h 42"/>
                  <a:gd name="T8" fmla="*/ 42 w 77"/>
                  <a:gd name="T9" fmla="*/ 6 h 42"/>
                  <a:gd name="T10" fmla="*/ 60 w 77"/>
                  <a:gd name="T11" fmla="*/ 6 h 42"/>
                  <a:gd name="T12" fmla="*/ 0 w 77"/>
                  <a:gd name="T13" fmla="*/ 24 h 42"/>
                  <a:gd name="T14" fmla="*/ 71 w 77"/>
                  <a:gd name="T15" fmla="*/ 6 h 42"/>
                  <a:gd name="T16" fmla="*/ 66 w 77"/>
                  <a:gd name="T17" fmla="*/ 42 h 42"/>
                  <a:gd name="T18" fmla="*/ 77 w 77"/>
                  <a:gd name="T19" fmla="*/ 6 h 42"/>
                  <a:gd name="T20" fmla="*/ 36 w 77"/>
                  <a:gd name="T21" fmla="*/ 0 h 42"/>
                  <a:gd name="T22" fmla="*/ 36 w 77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42">
                    <a:moveTo>
                      <a:pt x="36" y="0"/>
                    </a:moveTo>
                    <a:lnTo>
                      <a:pt x="42" y="0"/>
                    </a:lnTo>
                    <a:lnTo>
                      <a:pt x="60" y="6"/>
                    </a:lnTo>
                    <a:lnTo>
                      <a:pt x="48" y="6"/>
                    </a:lnTo>
                    <a:lnTo>
                      <a:pt x="42" y="6"/>
                    </a:lnTo>
                    <a:lnTo>
                      <a:pt x="60" y="6"/>
                    </a:lnTo>
                    <a:lnTo>
                      <a:pt x="0" y="24"/>
                    </a:lnTo>
                    <a:lnTo>
                      <a:pt x="71" y="6"/>
                    </a:lnTo>
                    <a:lnTo>
                      <a:pt x="66" y="42"/>
                    </a:lnTo>
                    <a:lnTo>
                      <a:pt x="77" y="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39" name="Freeform 31"/>
              <p:cNvSpPr>
                <a:spLocks/>
              </p:cNvSpPr>
              <p:nvPr/>
            </p:nvSpPr>
            <p:spPr bwMode="hidden">
              <a:xfrm>
                <a:off x="498" y="3165"/>
                <a:ext cx="66" cy="30"/>
              </a:xfrm>
              <a:custGeom>
                <a:avLst/>
                <a:gdLst>
                  <a:gd name="T0" fmla="*/ 66 w 66"/>
                  <a:gd name="T1" fmla="*/ 6 h 30"/>
                  <a:gd name="T2" fmla="*/ 0 w 66"/>
                  <a:gd name="T3" fmla="*/ 0 h 30"/>
                  <a:gd name="T4" fmla="*/ 54 w 66"/>
                  <a:gd name="T5" fmla="*/ 6 h 30"/>
                  <a:gd name="T6" fmla="*/ 18 w 66"/>
                  <a:gd name="T7" fmla="*/ 18 h 30"/>
                  <a:gd name="T8" fmla="*/ 60 w 66"/>
                  <a:gd name="T9" fmla="*/ 12 h 30"/>
                  <a:gd name="T10" fmla="*/ 60 w 66"/>
                  <a:gd name="T11" fmla="*/ 30 h 30"/>
                  <a:gd name="T12" fmla="*/ 60 w 66"/>
                  <a:gd name="T13" fmla="*/ 30 h 30"/>
                  <a:gd name="T14" fmla="*/ 66 w 66"/>
                  <a:gd name="T15" fmla="*/ 6 h 30"/>
                  <a:gd name="T16" fmla="*/ 66 w 66"/>
                  <a:gd name="T1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30">
                    <a:moveTo>
                      <a:pt x="66" y="6"/>
                    </a:moveTo>
                    <a:lnTo>
                      <a:pt x="0" y="0"/>
                    </a:lnTo>
                    <a:lnTo>
                      <a:pt x="54" y="6"/>
                    </a:lnTo>
                    <a:lnTo>
                      <a:pt x="18" y="18"/>
                    </a:lnTo>
                    <a:lnTo>
                      <a:pt x="60" y="12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6" y="6"/>
                    </a:lnTo>
                    <a:lnTo>
                      <a:pt x="6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0" name="Freeform 32"/>
              <p:cNvSpPr>
                <a:spLocks/>
              </p:cNvSpPr>
              <p:nvPr/>
            </p:nvSpPr>
            <p:spPr bwMode="hidden">
              <a:xfrm>
                <a:off x="840" y="2919"/>
                <a:ext cx="18" cy="60"/>
              </a:xfrm>
              <a:custGeom>
                <a:avLst/>
                <a:gdLst>
                  <a:gd name="T0" fmla="*/ 0 w 18"/>
                  <a:gd name="T1" fmla="*/ 24 h 60"/>
                  <a:gd name="T2" fmla="*/ 12 w 18"/>
                  <a:gd name="T3" fmla="*/ 24 h 60"/>
                  <a:gd name="T4" fmla="*/ 12 w 18"/>
                  <a:gd name="T5" fmla="*/ 60 h 60"/>
                  <a:gd name="T6" fmla="*/ 18 w 18"/>
                  <a:gd name="T7" fmla="*/ 18 h 60"/>
                  <a:gd name="T8" fmla="*/ 18 w 18"/>
                  <a:gd name="T9" fmla="*/ 18 h 60"/>
                  <a:gd name="T10" fmla="*/ 18 w 18"/>
                  <a:gd name="T11" fmla="*/ 0 h 60"/>
                  <a:gd name="T12" fmla="*/ 12 w 18"/>
                  <a:gd name="T13" fmla="*/ 18 h 60"/>
                  <a:gd name="T14" fmla="*/ 0 w 18"/>
                  <a:gd name="T15" fmla="*/ 24 h 60"/>
                  <a:gd name="T16" fmla="*/ 0 w 18"/>
                  <a:gd name="T17" fmla="*/ 2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60">
                    <a:moveTo>
                      <a:pt x="0" y="24"/>
                    </a:moveTo>
                    <a:lnTo>
                      <a:pt x="12" y="24"/>
                    </a:lnTo>
                    <a:lnTo>
                      <a:pt x="12" y="60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18" y="0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1" name="Freeform 33"/>
              <p:cNvSpPr>
                <a:spLocks/>
              </p:cNvSpPr>
              <p:nvPr/>
            </p:nvSpPr>
            <p:spPr bwMode="hidden">
              <a:xfrm>
                <a:off x="546" y="3021"/>
                <a:ext cx="6" cy="18"/>
              </a:xfrm>
              <a:custGeom>
                <a:avLst/>
                <a:gdLst>
                  <a:gd name="T0" fmla="*/ 6 w 6"/>
                  <a:gd name="T1" fmla="*/ 0 h 18"/>
                  <a:gd name="T2" fmla="*/ 0 w 6"/>
                  <a:gd name="T3" fmla="*/ 18 h 18"/>
                  <a:gd name="T4" fmla="*/ 6 w 6"/>
                  <a:gd name="T5" fmla="*/ 12 h 18"/>
                  <a:gd name="T6" fmla="*/ 6 w 6"/>
                  <a:gd name="T7" fmla="*/ 0 h 18"/>
                  <a:gd name="T8" fmla="*/ 6 w 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8">
                    <a:moveTo>
                      <a:pt x="6" y="0"/>
                    </a:moveTo>
                    <a:lnTo>
                      <a:pt x="0" y="18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2" name="Freeform 34"/>
              <p:cNvSpPr>
                <a:spLocks/>
              </p:cNvSpPr>
              <p:nvPr/>
            </p:nvSpPr>
            <p:spPr bwMode="hidden">
              <a:xfrm>
                <a:off x="534" y="2943"/>
                <a:ext cx="30" cy="78"/>
              </a:xfrm>
              <a:custGeom>
                <a:avLst/>
                <a:gdLst>
                  <a:gd name="T0" fmla="*/ 24 w 30"/>
                  <a:gd name="T1" fmla="*/ 6 h 78"/>
                  <a:gd name="T2" fmla="*/ 18 w 30"/>
                  <a:gd name="T3" fmla="*/ 24 h 78"/>
                  <a:gd name="T4" fmla="*/ 0 w 30"/>
                  <a:gd name="T5" fmla="*/ 18 h 78"/>
                  <a:gd name="T6" fmla="*/ 12 w 30"/>
                  <a:gd name="T7" fmla="*/ 30 h 78"/>
                  <a:gd name="T8" fmla="*/ 6 w 30"/>
                  <a:gd name="T9" fmla="*/ 42 h 78"/>
                  <a:gd name="T10" fmla="*/ 18 w 30"/>
                  <a:gd name="T11" fmla="*/ 78 h 78"/>
                  <a:gd name="T12" fmla="*/ 18 w 30"/>
                  <a:gd name="T13" fmla="*/ 24 h 78"/>
                  <a:gd name="T14" fmla="*/ 24 w 30"/>
                  <a:gd name="T15" fmla="*/ 12 h 78"/>
                  <a:gd name="T16" fmla="*/ 30 w 30"/>
                  <a:gd name="T17" fmla="*/ 6 h 78"/>
                  <a:gd name="T18" fmla="*/ 30 w 30"/>
                  <a:gd name="T19" fmla="*/ 6 h 78"/>
                  <a:gd name="T20" fmla="*/ 12 w 30"/>
                  <a:gd name="T21" fmla="*/ 0 h 78"/>
                  <a:gd name="T22" fmla="*/ 24 w 30"/>
                  <a:gd name="T23" fmla="*/ 6 h 78"/>
                  <a:gd name="T24" fmla="*/ 24 w 30"/>
                  <a:gd name="T25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78">
                    <a:moveTo>
                      <a:pt x="24" y="6"/>
                    </a:moveTo>
                    <a:lnTo>
                      <a:pt x="18" y="24"/>
                    </a:lnTo>
                    <a:lnTo>
                      <a:pt x="0" y="18"/>
                    </a:lnTo>
                    <a:lnTo>
                      <a:pt x="12" y="30"/>
                    </a:lnTo>
                    <a:lnTo>
                      <a:pt x="6" y="42"/>
                    </a:lnTo>
                    <a:lnTo>
                      <a:pt x="18" y="78"/>
                    </a:lnTo>
                    <a:lnTo>
                      <a:pt x="18" y="24"/>
                    </a:lnTo>
                    <a:lnTo>
                      <a:pt x="24" y="12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12" y="0"/>
                    </a:lnTo>
                    <a:lnTo>
                      <a:pt x="24" y="6"/>
                    </a:lnTo>
                    <a:lnTo>
                      <a:pt x="24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3" name="Freeform 35"/>
              <p:cNvSpPr>
                <a:spLocks/>
              </p:cNvSpPr>
              <p:nvPr/>
            </p:nvSpPr>
            <p:spPr bwMode="hidden">
              <a:xfrm>
                <a:off x="540" y="3039"/>
                <a:ext cx="24" cy="24"/>
              </a:xfrm>
              <a:custGeom>
                <a:avLst/>
                <a:gdLst>
                  <a:gd name="T0" fmla="*/ 6 w 24"/>
                  <a:gd name="T1" fmla="*/ 0 h 24"/>
                  <a:gd name="T2" fmla="*/ 0 w 24"/>
                  <a:gd name="T3" fmla="*/ 0 h 24"/>
                  <a:gd name="T4" fmla="*/ 6 w 24"/>
                  <a:gd name="T5" fmla="*/ 0 h 24"/>
                  <a:gd name="T6" fmla="*/ 12 w 24"/>
                  <a:gd name="T7" fmla="*/ 6 h 24"/>
                  <a:gd name="T8" fmla="*/ 24 w 24"/>
                  <a:gd name="T9" fmla="*/ 24 h 24"/>
                  <a:gd name="T10" fmla="*/ 24 w 24"/>
                  <a:gd name="T11" fmla="*/ 18 h 24"/>
                  <a:gd name="T12" fmla="*/ 18 w 24"/>
                  <a:gd name="T13" fmla="*/ 6 h 24"/>
                  <a:gd name="T14" fmla="*/ 12 w 24"/>
                  <a:gd name="T15" fmla="*/ 0 h 24"/>
                  <a:gd name="T16" fmla="*/ 6 w 24"/>
                  <a:gd name="T17" fmla="*/ 0 h 24"/>
                  <a:gd name="T18" fmla="*/ 6 w 24"/>
                  <a:gd name="T19" fmla="*/ 0 h 24"/>
                  <a:gd name="T20" fmla="*/ 6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6" y="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24" y="24"/>
                    </a:lnTo>
                    <a:lnTo>
                      <a:pt x="24" y="18"/>
                    </a:lnTo>
                    <a:lnTo>
                      <a:pt x="18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4" name="Freeform 36"/>
              <p:cNvSpPr>
                <a:spLocks/>
              </p:cNvSpPr>
              <p:nvPr/>
            </p:nvSpPr>
            <p:spPr bwMode="hidden">
              <a:xfrm>
                <a:off x="801" y="2681"/>
                <a:ext cx="215" cy="216"/>
              </a:xfrm>
              <a:custGeom>
                <a:avLst/>
                <a:gdLst>
                  <a:gd name="T0" fmla="*/ 215 w 215"/>
                  <a:gd name="T1" fmla="*/ 0 h 216"/>
                  <a:gd name="T2" fmla="*/ 147 w 215"/>
                  <a:gd name="T3" fmla="*/ 36 h 216"/>
                  <a:gd name="T4" fmla="*/ 132 w 215"/>
                  <a:gd name="T5" fmla="*/ 49 h 216"/>
                  <a:gd name="T6" fmla="*/ 104 w 215"/>
                  <a:gd name="T7" fmla="*/ 79 h 216"/>
                  <a:gd name="T8" fmla="*/ 87 w 215"/>
                  <a:gd name="T9" fmla="*/ 114 h 216"/>
                  <a:gd name="T10" fmla="*/ 48 w 215"/>
                  <a:gd name="T11" fmla="*/ 156 h 216"/>
                  <a:gd name="T12" fmla="*/ 42 w 215"/>
                  <a:gd name="T13" fmla="*/ 166 h 216"/>
                  <a:gd name="T14" fmla="*/ 29 w 215"/>
                  <a:gd name="T15" fmla="*/ 177 h 216"/>
                  <a:gd name="T16" fmla="*/ 0 w 215"/>
                  <a:gd name="T17" fmla="*/ 208 h 216"/>
                  <a:gd name="T18" fmla="*/ 48 w 215"/>
                  <a:gd name="T19" fmla="*/ 216 h 216"/>
                  <a:gd name="T20" fmla="*/ 215 w 215"/>
                  <a:gd name="T2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5" h="216">
                    <a:moveTo>
                      <a:pt x="215" y="0"/>
                    </a:moveTo>
                    <a:lnTo>
                      <a:pt x="147" y="36"/>
                    </a:lnTo>
                    <a:lnTo>
                      <a:pt x="132" y="49"/>
                    </a:lnTo>
                    <a:lnTo>
                      <a:pt x="104" y="79"/>
                    </a:lnTo>
                    <a:lnTo>
                      <a:pt x="87" y="114"/>
                    </a:lnTo>
                    <a:lnTo>
                      <a:pt x="48" y="156"/>
                    </a:lnTo>
                    <a:lnTo>
                      <a:pt x="42" y="166"/>
                    </a:lnTo>
                    <a:lnTo>
                      <a:pt x="29" y="177"/>
                    </a:lnTo>
                    <a:lnTo>
                      <a:pt x="0" y="208"/>
                    </a:lnTo>
                    <a:lnTo>
                      <a:pt x="48" y="21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5" name="Freeform 37"/>
              <p:cNvSpPr>
                <a:spLocks/>
              </p:cNvSpPr>
              <p:nvPr/>
            </p:nvSpPr>
            <p:spPr bwMode="hidden">
              <a:xfrm>
                <a:off x="536" y="2710"/>
                <a:ext cx="212" cy="179"/>
              </a:xfrm>
              <a:custGeom>
                <a:avLst/>
                <a:gdLst>
                  <a:gd name="T0" fmla="*/ 212 w 212"/>
                  <a:gd name="T1" fmla="*/ 0 h 179"/>
                  <a:gd name="T2" fmla="*/ 144 w 212"/>
                  <a:gd name="T3" fmla="*/ 36 h 179"/>
                  <a:gd name="T4" fmla="*/ 0 w 212"/>
                  <a:gd name="T5" fmla="*/ 179 h 179"/>
                  <a:gd name="T6" fmla="*/ 177 w 212"/>
                  <a:gd name="T7" fmla="*/ 85 h 179"/>
                  <a:gd name="T8" fmla="*/ 212 w 212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179">
                    <a:moveTo>
                      <a:pt x="212" y="0"/>
                    </a:moveTo>
                    <a:lnTo>
                      <a:pt x="144" y="36"/>
                    </a:lnTo>
                    <a:lnTo>
                      <a:pt x="0" y="179"/>
                    </a:lnTo>
                    <a:lnTo>
                      <a:pt x="177" y="85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6" name="Freeform 38"/>
              <p:cNvSpPr>
                <a:spLocks/>
              </p:cNvSpPr>
              <p:nvPr/>
            </p:nvSpPr>
            <p:spPr bwMode="hidden">
              <a:xfrm>
                <a:off x="1037" y="2609"/>
                <a:ext cx="64" cy="79"/>
              </a:xfrm>
              <a:custGeom>
                <a:avLst/>
                <a:gdLst>
                  <a:gd name="T0" fmla="*/ 0 w 64"/>
                  <a:gd name="T1" fmla="*/ 22 h 79"/>
                  <a:gd name="T2" fmla="*/ 64 w 64"/>
                  <a:gd name="T3" fmla="*/ 79 h 79"/>
                  <a:gd name="T4" fmla="*/ 60 w 64"/>
                  <a:gd name="T5" fmla="*/ 0 h 79"/>
                  <a:gd name="T6" fmla="*/ 0 w 64"/>
                  <a:gd name="T7" fmla="*/ 2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79">
                    <a:moveTo>
                      <a:pt x="0" y="22"/>
                    </a:moveTo>
                    <a:lnTo>
                      <a:pt x="64" y="79"/>
                    </a:lnTo>
                    <a:lnTo>
                      <a:pt x="6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7" name="Freeform 39"/>
              <p:cNvSpPr>
                <a:spLocks/>
              </p:cNvSpPr>
              <p:nvPr userDrawn="1"/>
            </p:nvSpPr>
            <p:spPr bwMode="hidden">
              <a:xfrm>
                <a:off x="867" y="2471"/>
                <a:ext cx="137" cy="207"/>
              </a:xfrm>
              <a:custGeom>
                <a:avLst/>
                <a:gdLst>
                  <a:gd name="T0" fmla="*/ 0 w 137"/>
                  <a:gd name="T1" fmla="*/ 0 h 207"/>
                  <a:gd name="T2" fmla="*/ 17 w 137"/>
                  <a:gd name="T3" fmla="*/ 87 h 207"/>
                  <a:gd name="T4" fmla="*/ 69 w 137"/>
                  <a:gd name="T5" fmla="*/ 154 h 207"/>
                  <a:gd name="T6" fmla="*/ 137 w 137"/>
                  <a:gd name="T7" fmla="*/ 207 h 207"/>
                  <a:gd name="T8" fmla="*/ 0 w 137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207">
                    <a:moveTo>
                      <a:pt x="0" y="0"/>
                    </a:moveTo>
                    <a:lnTo>
                      <a:pt x="17" y="87"/>
                    </a:lnTo>
                    <a:lnTo>
                      <a:pt x="69" y="154"/>
                    </a:lnTo>
                    <a:lnTo>
                      <a:pt x="137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48" name="Freeform 40"/>
              <p:cNvSpPr>
                <a:spLocks/>
              </p:cNvSpPr>
              <p:nvPr userDrawn="1"/>
            </p:nvSpPr>
            <p:spPr bwMode="hidden">
              <a:xfrm>
                <a:off x="817" y="2507"/>
                <a:ext cx="65" cy="222"/>
              </a:xfrm>
              <a:custGeom>
                <a:avLst/>
                <a:gdLst>
                  <a:gd name="T0" fmla="*/ 0 w 65"/>
                  <a:gd name="T1" fmla="*/ 222 h 222"/>
                  <a:gd name="T2" fmla="*/ 40 w 65"/>
                  <a:gd name="T3" fmla="*/ 142 h 222"/>
                  <a:gd name="T4" fmla="*/ 65 w 65"/>
                  <a:gd name="T5" fmla="*/ 72 h 222"/>
                  <a:gd name="T6" fmla="*/ 7 w 65"/>
                  <a:gd name="T7" fmla="*/ 0 h 222"/>
                  <a:gd name="T8" fmla="*/ 0 w 65"/>
                  <a:gd name="T9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22">
                    <a:moveTo>
                      <a:pt x="0" y="222"/>
                    </a:moveTo>
                    <a:lnTo>
                      <a:pt x="40" y="142"/>
                    </a:lnTo>
                    <a:lnTo>
                      <a:pt x="65" y="72"/>
                    </a:lnTo>
                    <a:lnTo>
                      <a:pt x="7" y="0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4249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8750"/>
            <a:ext cx="82296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4250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51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4252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4253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83CDB87A-5F5F-455C-ABEA-009460B7B0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533400" y="457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533400" y="1673225"/>
            <a:ext cx="8077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3055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55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0555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22F35AF4-EE06-4897-9356-0E812B245C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My%20Music/&#65288;&#24222;&#40857;&#65289;&#20004;&#21482;&#34676;&#34678;.mp3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27088" y="1484784"/>
            <a:ext cx="7343775" cy="2305050"/>
          </a:xfrm>
        </p:spPr>
        <p:txBody>
          <a:bodyPr/>
          <a:lstStyle/>
          <a:p>
            <a:r>
              <a:rPr lang="zh-CN" altLang="en-US" sz="9600" b="1" dirty="0">
                <a:solidFill>
                  <a:srgbClr val="FF0000"/>
                </a:solidFill>
                <a:ea typeface="楷体_GB2312" pitchFamily="49" charset="-122"/>
              </a:rPr>
              <a:t>特别的作业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27088" y="4508500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80645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3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kumimoji="0" lang="zh-CN" altLang="en-US" sz="60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今天，小朋友们有的带来了</a:t>
            </a:r>
            <a:r>
              <a:rPr kumimoji="0" lang="zh-CN" altLang="en-US" sz="60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红红的桃花</a:t>
            </a:r>
            <a:r>
              <a:rPr kumimoji="0" lang="zh-CN" altLang="en-US" sz="60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，有的带来了</a:t>
            </a:r>
            <a:r>
              <a:rPr kumimoji="0" lang="zh-CN" altLang="en-US" sz="60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嫩嫩的桑叶</a:t>
            </a:r>
            <a:r>
              <a:rPr kumimoji="0" lang="zh-CN" altLang="en-US" sz="60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，有的带来了</a:t>
            </a:r>
            <a:r>
              <a:rPr kumimoji="0" lang="zh-CN" altLang="en-US" sz="60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细细的柳枝</a:t>
            </a:r>
            <a:r>
              <a:rPr kumimoji="0" lang="en-US" altLang="zh-CN" sz="6000" b="1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2124075" y="1052513"/>
            <a:ext cx="568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58788" y="549275"/>
            <a:ext cx="8685212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5400"/>
              <a:t>        </a:t>
            </a:r>
            <a:r>
              <a:rPr lang="zh-CN" altLang="en-US" sz="6000">
                <a:solidFill>
                  <a:srgbClr val="000000"/>
                </a:solidFill>
              </a:rPr>
              <a:t>小丽说</a:t>
            </a:r>
            <a:r>
              <a:rPr lang="en-US" altLang="zh-CN" sz="6000">
                <a:solidFill>
                  <a:srgbClr val="000000"/>
                </a:solidFill>
              </a:rPr>
              <a:t>:</a:t>
            </a:r>
            <a:r>
              <a:rPr lang="zh-CN" altLang="zh-CN" sz="6000">
                <a:solidFill>
                  <a:srgbClr val="000000"/>
                </a:solidFill>
              </a:rPr>
              <a:t>“</a:t>
            </a:r>
            <a:r>
              <a:rPr lang="zh-CN" altLang="en-US" sz="6000">
                <a:solidFill>
                  <a:srgbClr val="000000"/>
                </a:solidFill>
              </a:rPr>
              <a:t>昨天</a:t>
            </a:r>
            <a:r>
              <a:rPr lang="en-US" altLang="zh-CN" sz="6000">
                <a:solidFill>
                  <a:srgbClr val="000000"/>
                </a:solidFill>
              </a:rPr>
              <a:t>,</a:t>
            </a:r>
            <a:r>
              <a:rPr lang="zh-CN" altLang="en-US" sz="6000">
                <a:solidFill>
                  <a:srgbClr val="000000"/>
                </a:solidFill>
              </a:rPr>
              <a:t>我看见院子里的</a:t>
            </a:r>
            <a:r>
              <a:rPr lang="zh-CN" altLang="en-US" sz="6000">
                <a:solidFill>
                  <a:srgbClr val="0000FF"/>
                </a:solidFill>
              </a:rPr>
              <a:t>玉兰花</a:t>
            </a:r>
            <a:r>
              <a:rPr lang="zh-CN" altLang="en-US" sz="6000">
                <a:solidFill>
                  <a:srgbClr val="000000"/>
                </a:solidFill>
              </a:rPr>
              <a:t>开了，刚要摘一朵，</a:t>
            </a:r>
            <a:r>
              <a:rPr kumimoji="0" lang="zh-CN" altLang="en-US" sz="6000">
                <a:solidFill>
                  <a:srgbClr val="000000"/>
                </a:solidFill>
              </a:rPr>
              <a:t>又</a:t>
            </a:r>
            <a:r>
              <a:rPr lang="zh-CN" altLang="en-US" sz="6000">
                <a:solidFill>
                  <a:srgbClr val="000000"/>
                </a:solidFill>
              </a:rPr>
              <a:t>想应该爱护花草树木</a:t>
            </a:r>
            <a:r>
              <a:rPr lang="en-US" altLang="zh-CN" sz="6000">
                <a:solidFill>
                  <a:srgbClr val="000000"/>
                </a:solidFill>
              </a:rPr>
              <a:t>,</a:t>
            </a:r>
            <a:r>
              <a:rPr lang="zh-CN" altLang="en-US" sz="6000">
                <a:solidFill>
                  <a:srgbClr val="000000"/>
                </a:solidFill>
              </a:rPr>
              <a:t>就把它</a:t>
            </a:r>
            <a:r>
              <a:rPr lang="zh-CN" altLang="en-US" sz="6000">
                <a:solidFill>
                  <a:srgbClr val="0000FF"/>
                </a:solidFill>
              </a:rPr>
              <a:t>画</a:t>
            </a:r>
            <a:r>
              <a:rPr lang="zh-CN" altLang="en-US" sz="6000">
                <a:solidFill>
                  <a:srgbClr val="000000"/>
                </a:solidFill>
              </a:rPr>
              <a:t>下来了。</a:t>
            </a:r>
            <a:r>
              <a:rPr lang="zh-CN" altLang="zh-CN" sz="6000">
                <a:solidFill>
                  <a:srgbClr val="000000"/>
                </a:solidFill>
              </a:rPr>
              <a:t>”说着，小丽把画展开给大家看。</a:t>
            </a:r>
            <a:endParaRPr lang="zh-CN" altLang="en-US" sz="6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476375" y="2565400"/>
            <a:ext cx="5832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endParaRPr kumimoji="0" lang="zh-CN" altLang="zh-CN" sz="1800">
              <a:latin typeface="Arial" pitchFamily="34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462088" y="2089150"/>
            <a:ext cx="69119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800" b="1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rPr>
              <a:t>特别的作业  “特别”之处是什么？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962025" y="2205038"/>
            <a:ext cx="361950" cy="431800"/>
          </a:xfrm>
          <a:prstGeom prst="star4">
            <a:avLst>
              <a:gd name="adj" fmla="val 12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pPr algn="ctr"/>
            <a:endParaRPr kumimoji="0" lang="zh-CN" altLang="zh-CN" sz="1800">
              <a:solidFill>
                <a:srgbClr val="3333CC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11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76400" y="1752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16013" y="2895600"/>
            <a:ext cx="6985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>
                <a:solidFill>
                  <a:schemeClr val="bg2"/>
                </a:solidFill>
                <a:ea typeface="楷体_GB2312" pitchFamily="49" charset="-122"/>
              </a:rPr>
              <a:t>   </a:t>
            </a:r>
            <a:r>
              <a:rPr lang="zh-CN" altLang="en-US" sz="5400">
                <a:solidFill>
                  <a:srgbClr val="CC3300"/>
                </a:solidFill>
                <a:ea typeface="楷体_GB2312" pitchFamily="49" charset="-122"/>
              </a:rPr>
              <a:t>为什么大家认为小丽的作业最好？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95400" y="1628775"/>
            <a:ext cx="25558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>
                <a:solidFill>
                  <a:srgbClr val="CC3300"/>
                </a:solidFill>
                <a:ea typeface="楷体_GB2312" pitchFamily="49" charset="-122"/>
              </a:rPr>
              <a:t>想一想</a:t>
            </a:r>
            <a:r>
              <a:rPr lang="zh-CN" altLang="en-US" sz="3200">
                <a:solidFill>
                  <a:srgbClr val="CC3300"/>
                </a:solidFill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-757238" y="404813"/>
            <a:ext cx="9145588" cy="4968875"/>
          </a:xfrm>
        </p:spPr>
        <p:txBody>
          <a:bodyPr/>
          <a:lstStyle/>
          <a:p>
            <a:pPr lvl="4"/>
            <a:r>
              <a:rPr lang="en-US" altLang="zh-CN" sz="4000" dirty="0">
                <a:solidFill>
                  <a:srgbClr val="0000FF"/>
                </a:solidFill>
              </a:rPr>
              <a:t>      </a:t>
            </a:r>
            <a:r>
              <a:rPr lang="zh-CN" altLang="en-US" sz="4000" dirty="0">
                <a:solidFill>
                  <a:schemeClr val="folHlink"/>
                </a:solidFill>
              </a:rPr>
              <a:t>小丽和同学们一样都爱春天，但她更懂得爱春天就要爱护花草树木，不去摘它、折它。她把玉兰花画下来交作业，这样不仅很好的完成了老师的作业，又爱护了花草树木。而其他同学们伤害了花草树木。所以，大家认为小丽的作业最好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39788" y="1466850"/>
            <a:ext cx="7534275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43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kumimoji="0" lang="zh-CN" altLang="en-US" sz="43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今天，小朋友们</a:t>
            </a:r>
            <a:r>
              <a:rPr kumimoji="0" lang="zh-CN" altLang="en-US" sz="43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zh-CN" altLang="en-US" sz="43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红红的桃花，</a:t>
            </a:r>
            <a:r>
              <a:rPr kumimoji="0" lang="zh-CN" altLang="en-US" sz="43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zh-CN" altLang="en-US" sz="43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嫩嫩的桑叶，</a:t>
            </a:r>
            <a:r>
              <a:rPr kumimoji="0" lang="zh-CN" altLang="en-US" sz="43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zh-CN" altLang="en-US" sz="43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细细的柳枝</a:t>
            </a:r>
            <a:r>
              <a:rPr kumimoji="0" lang="en-US" altLang="zh-CN" sz="43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908050" y="1384300"/>
            <a:ext cx="7396163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900" b="1" dirty="0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kumimoji="0" lang="zh-CN" altLang="en-US" sz="3900" b="1" dirty="0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今天，小朋友们</a:t>
            </a:r>
            <a:r>
              <a:rPr kumimoji="0" lang="zh-CN" altLang="en-US" sz="39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zh-CN" altLang="en-US" sz="3900" b="1" dirty="0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红红的桃花，</a:t>
            </a:r>
            <a:r>
              <a:rPr kumimoji="0" lang="zh-CN" altLang="en-US" sz="39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zh-CN" altLang="en-US" sz="3900" b="1" dirty="0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嫩嫩的桑叶，</a:t>
            </a:r>
            <a:r>
              <a:rPr kumimoji="0" lang="zh-CN" altLang="en-US" sz="3900" b="1" dirty="0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zh-CN" altLang="en-US" sz="3900" b="1" dirty="0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细细的柳枝</a:t>
            </a:r>
            <a:r>
              <a:rPr kumimoji="0" lang="en-US" altLang="zh-CN" sz="3900" b="1" dirty="0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08050" y="4089400"/>
            <a:ext cx="7534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kumimoji="0" lang="zh-CN" altLang="en-US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en-US" altLang="zh-CN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……</a:t>
            </a:r>
            <a:r>
              <a:rPr kumimoji="0" lang="zh-CN" altLang="en-US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有的带来了</a:t>
            </a:r>
            <a:r>
              <a:rPr kumimoji="0" lang="en-US" altLang="zh-CN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908050" y="1384300"/>
            <a:ext cx="7396163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900" b="1">
                <a:solidFill>
                  <a:srgbClr val="3333CC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kumimoji="0" lang="zh-CN" altLang="en-US" sz="3900" b="1">
                <a:solidFill>
                  <a:schemeClr val="bg2"/>
                </a:solidFill>
                <a:latin typeface="Arial" pitchFamily="34" charset="0"/>
                <a:ea typeface="楷体_GB2312" pitchFamily="49" charset="-122"/>
              </a:rPr>
              <a:t>今天，小朋友们</a:t>
            </a:r>
            <a:r>
              <a:rPr kumimoji="0" lang="zh-CN" altLang="en-US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有的</a:t>
            </a:r>
            <a:r>
              <a:rPr kumimoji="0" lang="zh-CN" altLang="en-US" sz="3900" b="1">
                <a:solidFill>
                  <a:schemeClr val="bg2"/>
                </a:solidFill>
                <a:latin typeface="Arial" pitchFamily="34" charset="0"/>
                <a:ea typeface="楷体_GB2312" pitchFamily="49" charset="-122"/>
              </a:rPr>
              <a:t>带来了红红的桃花，</a:t>
            </a:r>
            <a:r>
              <a:rPr kumimoji="0" lang="zh-CN" altLang="en-US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有的</a:t>
            </a:r>
            <a:r>
              <a:rPr kumimoji="0" lang="zh-CN" altLang="en-US" sz="3900" b="1">
                <a:solidFill>
                  <a:schemeClr val="bg2"/>
                </a:solidFill>
                <a:latin typeface="Arial" pitchFamily="34" charset="0"/>
                <a:ea typeface="楷体_GB2312" pitchFamily="49" charset="-122"/>
              </a:rPr>
              <a:t>带来了嫩嫩的桑叶，</a:t>
            </a:r>
            <a:r>
              <a:rPr kumimoji="0" lang="zh-CN" altLang="en-US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有的</a:t>
            </a:r>
            <a:r>
              <a:rPr kumimoji="0" lang="zh-CN" altLang="en-US" sz="3900" b="1">
                <a:solidFill>
                  <a:schemeClr val="bg2"/>
                </a:solidFill>
                <a:latin typeface="Arial" pitchFamily="34" charset="0"/>
                <a:ea typeface="楷体_GB2312" pitchFamily="49" charset="-122"/>
              </a:rPr>
              <a:t>带来了细细的柳枝</a:t>
            </a:r>
            <a:r>
              <a:rPr kumimoji="0" lang="en-US" altLang="zh-CN" sz="3900" b="1">
                <a:solidFill>
                  <a:schemeClr val="bg2"/>
                </a:solidFill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08050" y="4089400"/>
            <a:ext cx="75342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       </a:t>
            </a:r>
            <a:r>
              <a:rPr kumimoji="0" lang="zh-CN" altLang="en-US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有的</a:t>
            </a:r>
            <a:r>
              <a:rPr kumimoji="0" lang="en-US" altLang="zh-CN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……</a:t>
            </a:r>
            <a:r>
              <a:rPr kumimoji="0" lang="zh-CN" altLang="en-US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有的</a:t>
            </a:r>
            <a:r>
              <a:rPr kumimoji="0" lang="en-US" altLang="zh-CN" sz="3900" b="1">
                <a:solidFill>
                  <a:schemeClr val="accent2"/>
                </a:solidFill>
                <a:latin typeface="Arial" pitchFamily="34" charset="0"/>
                <a:ea typeface="楷体_GB2312" pitchFamily="49" charset="-122"/>
              </a:rPr>
              <a:t>……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042988" y="2060575"/>
            <a:ext cx="7435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●</a:t>
            </a:r>
            <a:r>
              <a:rPr lang="zh-CN" altLang="en-US" sz="3600" dirty="0">
                <a:solidFill>
                  <a:schemeClr val="tx2"/>
                </a:solidFill>
              </a:rPr>
              <a:t>下课铃响了</a:t>
            </a:r>
            <a:r>
              <a:rPr lang="en-US" altLang="zh-CN" sz="3600" dirty="0">
                <a:solidFill>
                  <a:schemeClr val="tx2"/>
                </a:solidFill>
              </a:rPr>
              <a:t>,</a:t>
            </a:r>
            <a:r>
              <a:rPr lang="zh-CN" altLang="en-US" sz="3600" dirty="0">
                <a:solidFill>
                  <a:schemeClr val="tx2"/>
                </a:solidFill>
              </a:rPr>
              <a:t>同学们有的</a:t>
            </a:r>
            <a:r>
              <a:rPr lang="en-US" altLang="zh-CN" sz="3600" dirty="0">
                <a:solidFill>
                  <a:schemeClr val="tx2"/>
                </a:solidFill>
              </a:rPr>
              <a:t>(          )</a:t>
            </a:r>
            <a:r>
              <a:rPr lang="zh-CN" altLang="en-US" sz="3600" dirty="0">
                <a:solidFill>
                  <a:schemeClr val="tx2"/>
                </a:solidFill>
              </a:rPr>
              <a:t>，    有的</a:t>
            </a:r>
            <a:r>
              <a:rPr lang="en-US" altLang="zh-CN" sz="3600" dirty="0">
                <a:solidFill>
                  <a:schemeClr val="tx2"/>
                </a:solidFill>
              </a:rPr>
              <a:t>(          )</a:t>
            </a:r>
            <a:r>
              <a:rPr lang="zh-CN" altLang="en-US" sz="3600" dirty="0">
                <a:solidFill>
                  <a:schemeClr val="tx2"/>
                </a:solidFill>
              </a:rPr>
              <a:t>，有的（          ）。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763713" y="3500438"/>
            <a:ext cx="626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044575" y="3933825"/>
            <a:ext cx="74152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●</a:t>
            </a:r>
            <a:r>
              <a:rPr lang="zh-CN" altLang="en-US" sz="3600" dirty="0">
                <a:solidFill>
                  <a:srgbClr val="000000"/>
                </a:solidFill>
              </a:rPr>
              <a:t>体育课上，同学们有的（　　），有的（　　），有的（　　）。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23850" y="620713"/>
            <a:ext cx="3744913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7200" dirty="0">
                <a:solidFill>
                  <a:srgbClr val="0000FF"/>
                </a:solidFill>
              </a:rPr>
              <a:t>练一练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在括号里填上合适的词语。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        ）的桃花        （         ）的桑叶</a:t>
            </a:r>
          </a:p>
          <a:p>
            <a:endParaRPr lang="zh-CN" altLang="en-US" dirty="0"/>
          </a:p>
          <a:p>
            <a:r>
              <a:rPr lang="zh-CN" altLang="en-US" dirty="0"/>
              <a:t>（        ）的柳枝       （         ）的作业</a:t>
            </a:r>
          </a:p>
          <a:p>
            <a:endParaRPr lang="zh-CN" altLang="en-US" dirty="0"/>
          </a:p>
          <a:p>
            <a:r>
              <a:rPr lang="zh-CN" altLang="en-US" dirty="0"/>
              <a:t>（        ）的小草      （         ）的动物</a:t>
            </a:r>
          </a:p>
          <a:p>
            <a:endParaRPr lang="en-US" altLang="zh-CN" dirty="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619250" y="2133600"/>
            <a:ext cx="549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5219700" y="2060575"/>
            <a:ext cx="549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763713" y="2133600"/>
            <a:ext cx="549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692275" y="2276475"/>
            <a:ext cx="5492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900113" y="620713"/>
            <a:ext cx="5492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763713" y="620713"/>
            <a:ext cx="5492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2268538" y="620713"/>
            <a:ext cx="549275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580063" y="2349500"/>
            <a:ext cx="549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1835150" y="198913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红红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724525" y="1989138"/>
            <a:ext cx="169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嫩嫩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1835150" y="3141663"/>
            <a:ext cx="100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细细</a:t>
            </a:r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5651500" y="3141663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特别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1835150" y="4292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青青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5435600" y="4292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可爱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3" grpId="0"/>
      <p:bldP spid="67604" grpId="0"/>
      <p:bldP spid="676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671638" y="268288"/>
            <a:ext cx="315595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dirty="0">
                <a:solidFill>
                  <a:srgbClr val="0000FF"/>
                </a:solidFill>
              </a:rPr>
              <a:t>读 一读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50825" y="1773238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特别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979613" y="1773238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布置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851275" y="1700213"/>
            <a:ext cx="18605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</a:rPr>
              <a:t>桃花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795963" y="1700213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桑叶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435850" y="1700213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柳枝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79388" y="3141663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课桌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124075" y="3213100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代表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995738" y="3141663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奇怪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867400" y="3141663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院子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7435850" y="3068638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爱护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79388" y="4581525"/>
            <a:ext cx="170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展开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484438" y="4581525"/>
            <a:ext cx="25923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昨天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572000" y="4581525"/>
            <a:ext cx="27352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一幅画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7380288" y="4437063"/>
            <a:ext cx="1944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</a:rPr>
              <a:t>自己</a:t>
            </a:r>
          </a:p>
        </p:txBody>
      </p:sp>
      <p:sp>
        <p:nvSpPr>
          <p:cNvPr id="48149" name="AutoShape 21">
            <a:hlinkClick r:id="rId3" action="ppaction://hlinkfile" highlightClick="1">
              <a:snd r:embed="rId2" name="applause.wav"/>
            </a:hlinkClick>
          </p:cNvPr>
          <p:cNvSpPr>
            <a:spLocks noChangeArrowheads="1"/>
          </p:cNvSpPr>
          <p:nvPr/>
        </p:nvSpPr>
        <p:spPr bwMode="auto">
          <a:xfrm>
            <a:off x="755650" y="5734050"/>
            <a:ext cx="1008063" cy="647700"/>
          </a:xfrm>
          <a:prstGeom prst="actionButtonSou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8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  <p:bldP spid="48136" grpId="0"/>
      <p:bldP spid="48137" grpId="0"/>
      <p:bldP spid="48138" grpId="0"/>
      <p:bldP spid="48139" grpId="0"/>
      <p:bldP spid="48140" grpId="0"/>
      <p:bldP spid="48145" grpId="0"/>
      <p:bldP spid="48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9200" dirty="0">
                <a:solidFill>
                  <a:srgbClr val="0000FF"/>
                </a:solidFill>
              </a:rPr>
              <a:t>布置作业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17700"/>
            <a:ext cx="7921625" cy="4143375"/>
          </a:xfrm>
        </p:spPr>
        <p:txBody>
          <a:bodyPr/>
          <a:lstStyle/>
          <a:p>
            <a:r>
              <a:rPr lang="zh-CN" altLang="en-US" sz="5800" dirty="0">
                <a:solidFill>
                  <a:srgbClr val="000000"/>
                </a:solidFill>
              </a:rPr>
              <a:t>写几句爱护花草树木的话，提醒人们爱护身边的花草树木</a:t>
            </a:r>
            <a:r>
              <a:rPr lang="zh-CN" altLang="en-US" sz="5800" dirty="0" smtClean="0">
                <a:solidFill>
                  <a:srgbClr val="000000"/>
                </a:solidFill>
              </a:rPr>
              <a:t>。 </a:t>
            </a:r>
            <a:endParaRPr lang="zh-CN" altLang="en-US" sz="5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zh-CN" altLang="en-US" sz="10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想  一  想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852738"/>
            <a:ext cx="7772400" cy="41449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77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老师布置了一项                               什么作业？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7090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4800" dirty="0"/>
              <a:t>★</a:t>
            </a:r>
            <a:r>
              <a:rPr lang="zh-CN" altLang="en-US" sz="6600" dirty="0">
                <a:solidFill>
                  <a:srgbClr val="FF0000"/>
                </a:solidFill>
              </a:rPr>
              <a:t>小朋友们带来了什么</a:t>
            </a:r>
            <a:r>
              <a:rPr lang="en-US" altLang="zh-CN" sz="6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92125" y="3644900"/>
            <a:ext cx="70326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4800" dirty="0"/>
              <a:t>★</a:t>
            </a:r>
            <a:r>
              <a:rPr lang="zh-CN" altLang="en-US" sz="6600" dirty="0">
                <a:solidFill>
                  <a:srgbClr val="FF0000"/>
                </a:solidFill>
              </a:rPr>
              <a:t>小丽带来了什么</a:t>
            </a:r>
            <a:r>
              <a:rPr lang="en-US" altLang="zh-CN" sz="6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700338" y="260350"/>
            <a:ext cx="3232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dirty="0">
                <a:solidFill>
                  <a:srgbClr val="0000FF"/>
                </a:solidFill>
              </a:rPr>
              <a:t>说一说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5650" y="333375"/>
            <a:ext cx="7705725" cy="363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360613" y="4352925"/>
            <a:ext cx="47688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3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红 红 的 桃 花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7088" y="765175"/>
            <a:ext cx="373221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46163" y="4616450"/>
            <a:ext cx="2973387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39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红红的桃花</a:t>
            </a:r>
          </a:p>
        </p:txBody>
      </p:sp>
      <p:pic>
        <p:nvPicPr>
          <p:cNvPr id="23556" name="Picture 4" descr="u=3853055388,1067114692&amp;gp=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16463" y="765175"/>
            <a:ext cx="378936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848225" y="4673600"/>
            <a:ext cx="29718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43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嫩嫩的桑叶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12813" y="1185863"/>
            <a:ext cx="3382962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16013" y="2924175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红 红 的 桃 花</a:t>
            </a:r>
          </a:p>
        </p:txBody>
      </p:sp>
      <p:pic>
        <p:nvPicPr>
          <p:cNvPr id="25604" name="Picture 4" descr="u=3853055388,1067114692&amp;gp=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921250" y="1185863"/>
            <a:ext cx="3382963" cy="171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364163" y="29241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嫩 嫩 的 桑 叶 </a:t>
            </a:r>
          </a:p>
        </p:txBody>
      </p:sp>
      <p:pic>
        <p:nvPicPr>
          <p:cNvPr id="25606" name="Picture 6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08050" y="3429000"/>
            <a:ext cx="73279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276600" y="5605463"/>
            <a:ext cx="28797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5" rIns="91431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Arial" pitchFamily="34" charset="0"/>
                <a:ea typeface="楷体_GB2312" pitchFamily="49" charset="-122"/>
              </a:rPr>
              <a:t>细 细 的 柳 枝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aohu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4af6c82498750c2f8744f9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西厢记 1">
      <a:dk1>
        <a:srgbClr val="000000"/>
      </a:dk1>
      <a:lt1>
        <a:srgbClr val="FFD699"/>
      </a:lt1>
      <a:dk2>
        <a:srgbClr val="000000"/>
      </a:dk2>
      <a:lt2>
        <a:srgbClr val="808080"/>
      </a:lt2>
      <a:accent1>
        <a:srgbClr val="FF9933"/>
      </a:accent1>
      <a:accent2>
        <a:srgbClr val="3333CC"/>
      </a:accent2>
      <a:accent3>
        <a:srgbClr val="FFE8CA"/>
      </a:accent3>
      <a:accent4>
        <a:srgbClr val="000000"/>
      </a:accent4>
      <a:accent5>
        <a:srgbClr val="FFCAAD"/>
      </a:accent5>
      <a:accent6>
        <a:srgbClr val="2D2DB9"/>
      </a:accent6>
      <a:hlink>
        <a:srgbClr val="00CC66"/>
      </a:hlink>
      <a:folHlink>
        <a:srgbClr val="B2B2B2"/>
      </a:folHlink>
    </a:clrScheme>
    <a:fontScheme name="西厢记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西厢记 1">
        <a:dk1>
          <a:srgbClr val="000000"/>
        </a:dk1>
        <a:lt1>
          <a:srgbClr val="FFD699"/>
        </a:lt1>
        <a:dk2>
          <a:srgbClr val="000000"/>
        </a:dk2>
        <a:lt2>
          <a:srgbClr val="808080"/>
        </a:lt2>
        <a:accent1>
          <a:srgbClr val="FF9933"/>
        </a:accent1>
        <a:accent2>
          <a:srgbClr val="3333CC"/>
        </a:accent2>
        <a:accent3>
          <a:srgbClr val="FFE8CA"/>
        </a:accent3>
        <a:accent4>
          <a:srgbClr val="000000"/>
        </a:accent4>
        <a:accent5>
          <a:srgbClr val="FFCAAD"/>
        </a:accent5>
        <a:accent6>
          <a:srgbClr val="2D2DB9"/>
        </a:accent6>
        <a:hlink>
          <a:srgbClr val="00CC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厢记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厢记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西厢记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厢记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厢记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厢记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西厢记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心心相映">
  <a:themeElements>
    <a:clrScheme name="心心相映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心心相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心心相映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心心相映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心心相映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心心相映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心心相映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心心相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心心相映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模板网-WWW.1PPT.COM 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 第一PPT模板网-WWW.1PPT.COM">
  <a:themeElements>
    <a:clrScheme name="雪莲花开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雪莲花开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雪莲花开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雪莲花开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雪莲花开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第一PPT模板网-WWW.1PPT.COM    ">
  <a:themeElements>
    <a:clrScheme name="Cliff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Cliff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liff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ff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  第一PPT模板网-WWW.1PPT.COM">
  <a:themeElements>
    <a:clrScheme name="麦田夕照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夕照">
      <a:majorFont>
        <a:latin typeface="Tahoma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麦田夕照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夕照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夕照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Competition">
  <a:themeElements>
    <a:clrScheme name="Competition 2">
      <a:dk1>
        <a:srgbClr val="800000"/>
      </a:dk1>
      <a:lt1>
        <a:srgbClr val="FFFFFF"/>
      </a:lt1>
      <a:dk2>
        <a:srgbClr val="FF9900"/>
      </a:dk2>
      <a:lt2>
        <a:srgbClr val="FFFF99"/>
      </a:lt2>
      <a:accent1>
        <a:srgbClr val="FF5050"/>
      </a:accent1>
      <a:accent2>
        <a:srgbClr val="CC3300"/>
      </a:accent2>
      <a:accent3>
        <a:srgbClr val="FFCAAA"/>
      </a:accent3>
      <a:accent4>
        <a:srgbClr val="DADADA"/>
      </a:accent4>
      <a:accent5>
        <a:srgbClr val="FFB3B3"/>
      </a:accent5>
      <a:accent6>
        <a:srgbClr val="B92D00"/>
      </a:accent6>
      <a:hlink>
        <a:srgbClr val="FFFF99"/>
      </a:hlink>
      <a:folHlink>
        <a:srgbClr val="FFCC00"/>
      </a:folHlink>
    </a:clrScheme>
    <a:fontScheme name="Competition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990000"/>
        </a:dk2>
        <a:lt2>
          <a:srgbClr val="FFF9BB"/>
        </a:lt2>
        <a:accent1>
          <a:srgbClr val="FF3300"/>
        </a:accent1>
        <a:accent2>
          <a:srgbClr val="B86D52"/>
        </a:accent2>
        <a:accent3>
          <a:srgbClr val="CAAAAA"/>
        </a:accent3>
        <a:accent4>
          <a:srgbClr val="DADADA"/>
        </a:accent4>
        <a:accent5>
          <a:srgbClr val="FFADAA"/>
        </a:accent5>
        <a:accent6>
          <a:srgbClr val="A66249"/>
        </a:accent6>
        <a:hlink>
          <a:srgbClr val="FF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2">
        <a:dk1>
          <a:srgbClr val="800000"/>
        </a:dk1>
        <a:lt1>
          <a:srgbClr val="FFFFFF"/>
        </a:lt1>
        <a:dk2>
          <a:srgbClr val="FF9900"/>
        </a:dk2>
        <a:lt2>
          <a:srgbClr val="FFFF99"/>
        </a:lt2>
        <a:accent1>
          <a:srgbClr val="FF5050"/>
        </a:accent1>
        <a:accent2>
          <a:srgbClr val="CC3300"/>
        </a:accent2>
        <a:accent3>
          <a:srgbClr val="FFCAAA"/>
        </a:accent3>
        <a:accent4>
          <a:srgbClr val="DADADA"/>
        </a:accent4>
        <a:accent5>
          <a:srgbClr val="FFB3B3"/>
        </a:accent5>
        <a:accent6>
          <a:srgbClr val="B92D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3">
        <a:dk1>
          <a:srgbClr val="2A5400"/>
        </a:dk1>
        <a:lt1>
          <a:srgbClr val="FFFFFF"/>
        </a:lt1>
        <a:dk2>
          <a:srgbClr val="4A9400"/>
        </a:dk2>
        <a:lt2>
          <a:srgbClr val="F3F2D9"/>
        </a:lt2>
        <a:accent1>
          <a:srgbClr val="99CC00"/>
        </a:accent1>
        <a:accent2>
          <a:srgbClr val="6B4A39"/>
        </a:accent2>
        <a:accent3>
          <a:srgbClr val="B1C8AA"/>
        </a:accent3>
        <a:accent4>
          <a:srgbClr val="DADADA"/>
        </a:accent4>
        <a:accent5>
          <a:srgbClr val="CAE2AA"/>
        </a:accent5>
        <a:accent6>
          <a:srgbClr val="604233"/>
        </a:accent6>
        <a:hlink>
          <a:srgbClr val="E2BC5E"/>
        </a:hlink>
        <a:folHlink>
          <a:srgbClr val="AB7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4">
        <a:dk1>
          <a:srgbClr val="005A58"/>
        </a:dk1>
        <a:lt1>
          <a:srgbClr val="FFFFFF"/>
        </a:lt1>
        <a:dk2>
          <a:srgbClr val="009E9A"/>
        </a:dk2>
        <a:lt2>
          <a:srgbClr val="C5EBE4"/>
        </a:lt2>
        <a:accent1>
          <a:srgbClr val="0099CC"/>
        </a:accent1>
        <a:accent2>
          <a:srgbClr val="339933"/>
        </a:accent2>
        <a:accent3>
          <a:srgbClr val="AACCCA"/>
        </a:accent3>
        <a:accent4>
          <a:srgbClr val="DADADA"/>
        </a:accent4>
        <a:accent5>
          <a:srgbClr val="AACAE2"/>
        </a:accent5>
        <a:accent6>
          <a:srgbClr val="2D8A2D"/>
        </a:accent6>
        <a:hlink>
          <a:srgbClr val="00FF99"/>
        </a:hlink>
        <a:folHlink>
          <a:srgbClr val="4CD2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5">
        <a:dk1>
          <a:srgbClr val="000070"/>
        </a:dk1>
        <a:lt1>
          <a:srgbClr val="FFFFFF"/>
        </a:lt1>
        <a:dk2>
          <a:srgbClr val="0000FF"/>
        </a:dk2>
        <a:lt2>
          <a:srgbClr val="C5C5FF"/>
        </a:lt2>
        <a:accent1>
          <a:srgbClr val="0099FF"/>
        </a:accent1>
        <a:accent2>
          <a:srgbClr val="7883B4"/>
        </a:accent2>
        <a:accent3>
          <a:srgbClr val="AAAAFF"/>
        </a:accent3>
        <a:accent4>
          <a:srgbClr val="DADADA"/>
        </a:accent4>
        <a:accent5>
          <a:srgbClr val="AACAFF"/>
        </a:accent5>
        <a:accent6>
          <a:srgbClr val="6C76A3"/>
        </a:accent6>
        <a:hlink>
          <a:srgbClr val="00FFFF"/>
        </a:hlink>
        <a:folHlink>
          <a:srgbClr val="2DBF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6">
        <a:dk1>
          <a:srgbClr val="4D4D4D"/>
        </a:dk1>
        <a:lt1>
          <a:srgbClr val="FFFFFF"/>
        </a:lt1>
        <a:dk2>
          <a:srgbClr val="8202E2"/>
        </a:dk2>
        <a:lt2>
          <a:srgbClr val="CCCCFF"/>
        </a:lt2>
        <a:accent1>
          <a:srgbClr val="CC99FF"/>
        </a:accent1>
        <a:accent2>
          <a:srgbClr val="666699"/>
        </a:accent2>
        <a:accent3>
          <a:srgbClr val="C1AAEE"/>
        </a:accent3>
        <a:accent4>
          <a:srgbClr val="DADADA"/>
        </a:accent4>
        <a:accent5>
          <a:srgbClr val="E2CAFF"/>
        </a:accent5>
        <a:accent6>
          <a:srgbClr val="5C5C8A"/>
        </a:accent6>
        <a:hlink>
          <a:srgbClr val="FF7C80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7">
        <a:dk1>
          <a:srgbClr val="575863"/>
        </a:dk1>
        <a:lt1>
          <a:srgbClr val="FFFFFF"/>
        </a:lt1>
        <a:dk2>
          <a:srgbClr val="818982"/>
        </a:dk2>
        <a:lt2>
          <a:srgbClr val="EAEAEA"/>
        </a:lt2>
        <a:accent1>
          <a:srgbClr val="CC6600"/>
        </a:accent1>
        <a:accent2>
          <a:srgbClr val="A4A686"/>
        </a:accent2>
        <a:accent3>
          <a:srgbClr val="C1C4C1"/>
        </a:accent3>
        <a:accent4>
          <a:srgbClr val="DADADA"/>
        </a:accent4>
        <a:accent5>
          <a:srgbClr val="E2B8AA"/>
        </a:accent5>
        <a:accent6>
          <a:srgbClr val="949679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etition 8">
        <a:dk1>
          <a:srgbClr val="000000"/>
        </a:dk1>
        <a:lt1>
          <a:srgbClr val="FFFFFF"/>
        </a:lt1>
        <a:dk2>
          <a:srgbClr val="000000"/>
        </a:dk2>
        <a:lt2>
          <a:srgbClr val="CDCDCD"/>
        </a:lt2>
        <a:accent1>
          <a:srgbClr val="CDD9F7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E3E9FA"/>
        </a:accent5>
        <a:accent6>
          <a:srgbClr val="8AE72D"/>
        </a:accent6>
        <a:hlink>
          <a:srgbClr val="0033CC"/>
        </a:hlink>
        <a:folHlink>
          <a:srgbClr val="66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第一PPT模板网-WWW.1PPT.COM  ">
  <a:themeElements>
    <a:clrScheme name="熊猫翠竹 1">
      <a:dk1>
        <a:srgbClr val="969696"/>
      </a:dk1>
      <a:lt1>
        <a:srgbClr val="FFFFFF"/>
      </a:lt1>
      <a:dk2>
        <a:srgbClr val="38AC8B"/>
      </a:dk2>
      <a:lt2>
        <a:srgbClr val="FFFFFF"/>
      </a:lt2>
      <a:accent1>
        <a:srgbClr val="8A95B2"/>
      </a:accent1>
      <a:accent2>
        <a:srgbClr val="99FF33"/>
      </a:accent2>
      <a:accent3>
        <a:srgbClr val="AED2C4"/>
      </a:accent3>
      <a:accent4>
        <a:srgbClr val="DADADA"/>
      </a:accent4>
      <a:accent5>
        <a:srgbClr val="C4C8D5"/>
      </a:accent5>
      <a:accent6>
        <a:srgbClr val="8AE72D"/>
      </a:accent6>
      <a:hlink>
        <a:srgbClr val="66FFFF"/>
      </a:hlink>
      <a:folHlink>
        <a:srgbClr val="FFFF00"/>
      </a:folHlink>
    </a:clrScheme>
    <a:fontScheme name="熊猫翠竹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熊猫翠竹 1">
        <a:dk1>
          <a:srgbClr val="969696"/>
        </a:dk1>
        <a:lt1>
          <a:srgbClr val="FFFFFF"/>
        </a:lt1>
        <a:dk2>
          <a:srgbClr val="38AC8B"/>
        </a:dk2>
        <a:lt2>
          <a:srgbClr val="FFFFFF"/>
        </a:lt2>
        <a:accent1>
          <a:srgbClr val="8A95B2"/>
        </a:accent1>
        <a:accent2>
          <a:srgbClr val="99FF33"/>
        </a:accent2>
        <a:accent3>
          <a:srgbClr val="AED2C4"/>
        </a:accent3>
        <a:accent4>
          <a:srgbClr val="DADADA"/>
        </a:accent4>
        <a:accent5>
          <a:srgbClr val="C4C8D5"/>
        </a:accent5>
        <a:accent6>
          <a:srgbClr val="8AE72D"/>
        </a:accent6>
        <a:hlink>
          <a:srgbClr val="66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2">
        <a:dk1>
          <a:srgbClr val="969696"/>
        </a:dk1>
        <a:lt1>
          <a:srgbClr val="FFFFFF"/>
        </a:lt1>
        <a:dk2>
          <a:srgbClr val="0099CC"/>
        </a:dk2>
        <a:lt2>
          <a:srgbClr val="FFFFFF"/>
        </a:lt2>
        <a:accent1>
          <a:srgbClr val="93A0BB"/>
        </a:accent1>
        <a:accent2>
          <a:srgbClr val="CCFFFF"/>
        </a:accent2>
        <a:accent3>
          <a:srgbClr val="AACAE2"/>
        </a:accent3>
        <a:accent4>
          <a:srgbClr val="DADADA"/>
        </a:accent4>
        <a:accent5>
          <a:srgbClr val="C8CDDA"/>
        </a:accent5>
        <a:accent6>
          <a:srgbClr val="B9E7E7"/>
        </a:accent6>
        <a:hlink>
          <a:srgbClr val="FFFF66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3">
        <a:dk1>
          <a:srgbClr val="C0C0C0"/>
        </a:dk1>
        <a:lt1>
          <a:srgbClr val="FFFFFF"/>
        </a:lt1>
        <a:dk2>
          <a:srgbClr val="C0C0C0"/>
        </a:dk2>
        <a:lt2>
          <a:srgbClr val="FFFF00"/>
        </a:lt2>
        <a:accent1>
          <a:srgbClr val="5F7F81"/>
        </a:accent1>
        <a:accent2>
          <a:srgbClr val="CCCCFF"/>
        </a:accent2>
        <a:accent3>
          <a:srgbClr val="DCDCDC"/>
        </a:accent3>
        <a:accent4>
          <a:srgbClr val="DADADA"/>
        </a:accent4>
        <a:accent5>
          <a:srgbClr val="B6C0C1"/>
        </a:accent5>
        <a:accent6>
          <a:srgbClr val="B9B9E7"/>
        </a:accent6>
        <a:hlink>
          <a:srgbClr val="66FF33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4">
        <a:dk1>
          <a:srgbClr val="969696"/>
        </a:dk1>
        <a:lt1>
          <a:srgbClr val="FFFF99"/>
        </a:lt1>
        <a:dk2>
          <a:srgbClr val="336600"/>
        </a:dk2>
        <a:lt2>
          <a:srgbClr val="FFFFFF"/>
        </a:lt2>
        <a:accent1>
          <a:srgbClr val="D2990A"/>
        </a:accent1>
        <a:accent2>
          <a:srgbClr val="CCCCFF"/>
        </a:accent2>
        <a:accent3>
          <a:srgbClr val="ADB8AA"/>
        </a:accent3>
        <a:accent4>
          <a:srgbClr val="DADA82"/>
        </a:accent4>
        <a:accent5>
          <a:srgbClr val="E5CAAA"/>
        </a:accent5>
        <a:accent6>
          <a:srgbClr val="B9B9E7"/>
        </a:accent6>
        <a:hlink>
          <a:srgbClr val="00FFFF"/>
        </a:hlink>
        <a:folHlink>
          <a:srgbClr val="66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5">
        <a:dk1>
          <a:srgbClr val="969696"/>
        </a:dk1>
        <a:lt1>
          <a:srgbClr val="CCFFFF"/>
        </a:lt1>
        <a:dk2>
          <a:srgbClr val="006699"/>
        </a:dk2>
        <a:lt2>
          <a:srgbClr val="FFFF00"/>
        </a:lt2>
        <a:accent1>
          <a:srgbClr val="8D8DB3"/>
        </a:accent1>
        <a:accent2>
          <a:srgbClr val="FF7C80"/>
        </a:accent2>
        <a:accent3>
          <a:srgbClr val="AAB8CA"/>
        </a:accent3>
        <a:accent4>
          <a:srgbClr val="AEDADA"/>
        </a:accent4>
        <a:accent5>
          <a:srgbClr val="C5C5D6"/>
        </a:accent5>
        <a:accent6>
          <a:srgbClr val="E77073"/>
        </a:accent6>
        <a:hlink>
          <a:srgbClr val="99FF33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6">
        <a:dk1>
          <a:srgbClr val="969696"/>
        </a:dk1>
        <a:lt1>
          <a:srgbClr val="FFFFFF"/>
        </a:lt1>
        <a:dk2>
          <a:srgbClr val="FF9933"/>
        </a:dk2>
        <a:lt2>
          <a:srgbClr val="CCECFF"/>
        </a:lt2>
        <a:accent1>
          <a:srgbClr val="376EA5"/>
        </a:accent1>
        <a:accent2>
          <a:srgbClr val="FF9933"/>
        </a:accent2>
        <a:accent3>
          <a:srgbClr val="FFCAAD"/>
        </a:accent3>
        <a:accent4>
          <a:srgbClr val="DADADA"/>
        </a:accent4>
        <a:accent5>
          <a:srgbClr val="AEBACF"/>
        </a:accent5>
        <a:accent6>
          <a:srgbClr val="E78A2D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7">
        <a:dk1>
          <a:srgbClr val="969696"/>
        </a:dk1>
        <a:lt1>
          <a:srgbClr val="FFFFFF"/>
        </a:lt1>
        <a:dk2>
          <a:srgbClr val="2B8156"/>
        </a:dk2>
        <a:lt2>
          <a:srgbClr val="00FFFF"/>
        </a:lt2>
        <a:accent1>
          <a:srgbClr val="5B8689"/>
        </a:accent1>
        <a:accent2>
          <a:srgbClr val="99FF99"/>
        </a:accent2>
        <a:accent3>
          <a:srgbClr val="ACC1B4"/>
        </a:accent3>
        <a:accent4>
          <a:srgbClr val="DADADA"/>
        </a:accent4>
        <a:accent5>
          <a:srgbClr val="B5C3C4"/>
        </a:accent5>
        <a:accent6>
          <a:srgbClr val="8AE78A"/>
        </a:accent6>
        <a:hlink>
          <a:srgbClr val="FFFF00"/>
        </a:hlink>
        <a:folHlink>
          <a:srgbClr val="D7C4E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熊猫翠竹 8">
        <a:dk1>
          <a:srgbClr val="969696"/>
        </a:dk1>
        <a:lt1>
          <a:srgbClr val="FFFF00"/>
        </a:lt1>
        <a:dk2>
          <a:srgbClr val="FFD5D5"/>
        </a:dk2>
        <a:lt2>
          <a:srgbClr val="00FF00"/>
        </a:lt2>
        <a:accent1>
          <a:srgbClr val="008080"/>
        </a:accent1>
        <a:accent2>
          <a:srgbClr val="FF5050"/>
        </a:accent2>
        <a:accent3>
          <a:srgbClr val="FFE7E7"/>
        </a:accent3>
        <a:accent4>
          <a:srgbClr val="DADA00"/>
        </a:accent4>
        <a:accent5>
          <a:srgbClr val="AAC0C0"/>
        </a:accent5>
        <a:accent6>
          <a:srgbClr val="E74848"/>
        </a:accent6>
        <a:hlink>
          <a:srgbClr val="99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Settings\wutao\Application Data\Microsoft\Templates\小学语文低年级通用模板（北师大）.pot</Template>
  <TotalTime>419</TotalTime>
  <Words>767</Words>
  <Application>Microsoft Office PowerPoint</Application>
  <PresentationFormat>全屏显示(4:3)</PresentationFormat>
  <Paragraphs>102</Paragraphs>
  <Slides>20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第一PPT模板网-WWW.1PPT.COM</vt:lpstr>
      <vt:lpstr>第一PPT模板网-WWW.1PPT.COM </vt:lpstr>
      <vt:lpstr> 第一PPT模板网-WWW.1PPT.COM</vt:lpstr>
      <vt:lpstr>第一PPT模板网-WWW.1PPT.COM    </vt:lpstr>
      <vt:lpstr>  第一PPT模板网-WWW.1PPT.COM</vt:lpstr>
      <vt:lpstr>吉祥如意</vt:lpstr>
      <vt:lpstr>Edge</vt:lpstr>
      <vt:lpstr>Competition</vt:lpstr>
      <vt:lpstr>第一PPT模板网-WWW.1PPT.COM  </vt:lpstr>
      <vt:lpstr>心心相映</vt:lpstr>
      <vt:lpstr>特别的作业</vt:lpstr>
      <vt:lpstr>幻灯片 2</vt:lpstr>
      <vt:lpstr>想  一  想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在括号里填上合适的词语。</vt:lpstr>
      <vt:lpstr>布置作业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41</cp:revision>
  <dcterms:created xsi:type="dcterms:W3CDTF">2009-03-31T13:35:54Z</dcterms:created>
  <dcterms:modified xsi:type="dcterms:W3CDTF">2017-04-19T14:09:22Z</dcterms:modified>
  <cp:category>第一PPT模板网-WWW.1PPT.COM</cp:category>
</cp:coreProperties>
</file>