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20"/>
  </p:notesMasterIdLst>
  <p:handoutMasterIdLst>
    <p:handoutMasterId r:id="rId21"/>
  </p:handoutMasterIdLst>
  <p:sldIdLst>
    <p:sldId id="257" r:id="rId2"/>
    <p:sldId id="277" r:id="rId3"/>
    <p:sldId id="279" r:id="rId4"/>
    <p:sldId id="280" r:id="rId5"/>
    <p:sldId id="270" r:id="rId6"/>
    <p:sldId id="267" r:id="rId7"/>
    <p:sldId id="258" r:id="rId8"/>
    <p:sldId id="281" r:id="rId9"/>
    <p:sldId id="282" r:id="rId10"/>
    <p:sldId id="283" r:id="rId11"/>
    <p:sldId id="273" r:id="rId12"/>
    <p:sldId id="275" r:id="rId13"/>
    <p:sldId id="284" r:id="rId14"/>
    <p:sldId id="285" r:id="rId15"/>
    <p:sldId id="286" r:id="rId16"/>
    <p:sldId id="287" r:id="rId17"/>
    <p:sldId id="288" r:id="rId18"/>
    <p:sldId id="263" r:id="rId1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0501"/>
    <a:srgbClr val="009A46"/>
    <a:srgbClr val="99EC34"/>
    <a:srgbClr val="76CA36"/>
    <a:srgbClr val="FFEF94"/>
    <a:srgbClr val="E09726"/>
    <a:srgbClr val="E1B619"/>
    <a:srgbClr val="F5E01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5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r>
              <a:rPr lang="zh-CN" altLang="en-US"/>
              <a:t>绿色圃中小学教育网http://www.lspjy.com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B0F01F2-ECFD-472F-8C38-37A5F943DF5B}" type="datetime1">
              <a:rPr lang="zh-CN" altLang="en-US"/>
              <a:pPr>
                <a:defRPr/>
              </a:pPr>
              <a:t>2017/4/15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r>
              <a:rPr lang="zh-CN" altLang="en-US"/>
              <a:t>绿色圃中小学教育网http://www.lspjy.com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A242A07-8EF4-4027-A26E-D5FDF5D70DB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8070710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zh-CN" altLang="en-US"/>
              <a:t>绿色圃中小学教育网http://www.lspjy.com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411BE17-1015-41D7-8E4B-F64D26339FF0}" type="datetime1">
              <a:rPr lang="zh-CN" altLang="en-US"/>
              <a:pPr>
                <a:defRPr/>
              </a:pPr>
              <a:t>2017/4/15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zh-CN" altLang="en-US"/>
              <a:t>绿色圃中小学教育网http://www.lspjy.com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A2882A5-F98E-4BCC-87AB-7275B3466EF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2791246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powerpoint/" TargetMode="External"/><Relationship Id="rId13" Type="http://schemas.openxmlformats.org/officeDocument/2006/relationships/hyperlink" Target="http://www.1ppt.cn/" TargetMode="External"/><Relationship Id="rId18" Type="http://schemas.openxmlformats.org/officeDocument/2006/relationships/hyperlink" Target="http://www.1ppt.com/kejian/meishu/" TargetMode="External"/><Relationship Id="rId3" Type="http://schemas.openxmlformats.org/officeDocument/2006/relationships/hyperlink" Target="http://www.1ppt.com/moban/" TargetMode="External"/><Relationship Id="rId21" Type="http://schemas.openxmlformats.org/officeDocument/2006/relationships/hyperlink" Target="http://www.1ppt.com/kejian/huaxue/" TargetMode="External"/><Relationship Id="rId7" Type="http://schemas.openxmlformats.org/officeDocument/2006/relationships/hyperlink" Target="http://www.1ppt.com/xiazai/" TargetMode="External"/><Relationship Id="rId12" Type="http://schemas.openxmlformats.org/officeDocument/2006/relationships/hyperlink" Target="http://www.1ppt.com/jiaoan/" TargetMode="External"/><Relationship Id="rId17" Type="http://schemas.openxmlformats.org/officeDocument/2006/relationships/hyperlink" Target="http://www.1ppt.com/kejian/yingyu/" TargetMode="External"/><Relationship Id="rId2" Type="http://schemas.openxmlformats.org/officeDocument/2006/relationships/slide" Target="../slides/slide5.xml"/><Relationship Id="rId16" Type="http://schemas.openxmlformats.org/officeDocument/2006/relationships/hyperlink" Target="http://www.1ppt.com/kejian/shuxue/" TargetMode="External"/><Relationship Id="rId20" Type="http://schemas.openxmlformats.org/officeDocument/2006/relationships/hyperlink" Target="http://www.1ppt.com/kejian/wuli/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1ppt.com/tubiao/" TargetMode="External"/><Relationship Id="rId11" Type="http://schemas.openxmlformats.org/officeDocument/2006/relationships/hyperlink" Target="http://www.1ppt.com/shiti/" TargetMode="External"/><Relationship Id="rId24" Type="http://schemas.openxmlformats.org/officeDocument/2006/relationships/hyperlink" Target="http://www.1ppt.com/kejian/lishi/" TargetMode="External"/><Relationship Id="rId5" Type="http://schemas.openxmlformats.org/officeDocument/2006/relationships/hyperlink" Target="http://www.1ppt.com/beijing/" TargetMode="External"/><Relationship Id="rId15" Type="http://schemas.openxmlformats.org/officeDocument/2006/relationships/hyperlink" Target="http://www.1ppt.com/kejian/yuwen/" TargetMode="External"/><Relationship Id="rId23" Type="http://schemas.openxmlformats.org/officeDocument/2006/relationships/hyperlink" Target="http://www.1ppt.com/kejian/dili/" TargetMode="External"/><Relationship Id="rId10" Type="http://schemas.openxmlformats.org/officeDocument/2006/relationships/hyperlink" Target="http://www.1ppt.com/fanwen/" TargetMode="External"/><Relationship Id="rId19" Type="http://schemas.openxmlformats.org/officeDocument/2006/relationships/hyperlink" Target="http://www.1ppt.com/kejian/kexue/" TargetMode="External"/><Relationship Id="rId4" Type="http://schemas.openxmlformats.org/officeDocument/2006/relationships/hyperlink" Target="http://www.1ppt.com/sucai/" TargetMode="External"/><Relationship Id="rId9" Type="http://schemas.openxmlformats.org/officeDocument/2006/relationships/hyperlink" Target="http://www.1ppt.com/ziliao/" TargetMode="External"/><Relationship Id="rId14" Type="http://schemas.openxmlformats.org/officeDocument/2006/relationships/hyperlink" Target="http://www.1ppt.com/kejian/" TargetMode="External"/><Relationship Id="rId22" Type="http://schemas.openxmlformats.org/officeDocument/2006/relationships/hyperlink" Target="http://www.1ppt.com/kejian/shengwu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眉占位符 1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zh-CN" altLang="en-US"/>
              <a:t>绿色圃中小学教育网http://www.lspjy.com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zh-CN" altLang="en-US"/>
              <a:t>绿色圃中小学教育网http://www.lspjy.com</a:t>
            </a:r>
            <a:endParaRPr lang="en-US" altLang="zh-CN"/>
          </a:p>
        </p:txBody>
      </p:sp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模板：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3"/>
              </a:rPr>
              <a:t>www.1ppt.com/moban/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素材：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4"/>
              </a:rPr>
              <a:t>www.1ppt.com/sucai/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</a:endParaRP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背景：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5"/>
              </a:rPr>
              <a:t>www.1ppt.com/beijing/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图表：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6"/>
              </a:rPr>
              <a:t>www.1ppt.com/tubiao/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7"/>
              </a:rPr>
              <a:t>www.1ppt.com/xiazai/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教程：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8"/>
              </a:rPr>
              <a:t>www.1ppt.com/powerpoint/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资料下载：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9"/>
              </a:rPr>
              <a:t>www.1ppt.com/ziliao/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范文下载：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0"/>
              </a:rPr>
              <a:t>www.1ppt.com/fanwen/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试卷下载：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1"/>
              </a:rPr>
              <a:t>www.1ppt.com/shiti/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教案下载：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2"/>
              </a:rPr>
              <a:t>www.1ppt.com/jiaoan/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论坛：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3"/>
              </a:rPr>
              <a:t>www.1ppt.cn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4"/>
              </a:rPr>
              <a:t>www.1ppt.com/kejian/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语文课件：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5"/>
              </a:rPr>
              <a:t>www.1ppt.com/kejian/yuwen/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数学课件：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6"/>
              </a:rPr>
              <a:t>www.1ppt.com/kejian/shuxue/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英语课件：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7"/>
              </a:rPr>
              <a:t>www.1ppt.com/kejian/yingyu/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美术课件：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8"/>
              </a:rPr>
              <a:t>www.1ppt.com/kejian/meishu/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科学课件：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9"/>
              </a:rPr>
              <a:t>www.1ppt.com/kejian/kexue/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物理课件：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0"/>
              </a:rPr>
              <a:t>www.1ppt.com/kejian/wuli/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化学课件：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1"/>
              </a:rPr>
              <a:t>www.1ppt.com/kejian/huaxue/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生物课件：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2"/>
              </a:rPr>
              <a:t>www.1ppt.com/kejian/shengwu/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地理课件：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3"/>
              </a:rPr>
              <a:t>www.1ppt.com/kejian/dili/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历史课件：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4"/>
              </a:rPr>
              <a:t>www.1ppt.com/kejian/lishi/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</a:t>
            </a:r>
            <a:endParaRPr lang="zh-CN" altLang="en-US" sz="1200" dirty="0" smtClean="0">
              <a:solidFill>
                <a:srgbClr val="EEECE1">
                  <a:lumMod val="25000"/>
                </a:srgbClr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7EA0212B-8750-4029-B91F-63EB7F3B811E}" type="slidenum">
              <a:rPr lang="zh-CN" altLang="en-US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KSO_BT1"/>
          <p:cNvSpPr>
            <a:spLocks noGrp="1" noChangeArrowheads="1"/>
          </p:cNvSpPr>
          <p:nvPr>
            <p:ph type="ctrTitle"/>
          </p:nvPr>
        </p:nvSpPr>
        <p:spPr>
          <a:xfrm>
            <a:off x="1512888" y="1085850"/>
            <a:ext cx="5610225" cy="1876425"/>
          </a:xfrm>
        </p:spPr>
        <p:txBody>
          <a:bodyPr/>
          <a:lstStyle>
            <a:lvl1pPr algn="ctr">
              <a:defRPr sz="42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noProof="0" smtClean="0"/>
          </a:p>
        </p:txBody>
      </p:sp>
      <p:sp>
        <p:nvSpPr>
          <p:cNvPr id="3078" name="KSO_BC1"/>
          <p:cNvSpPr>
            <a:spLocks noGrp="1" noChangeArrowheads="1"/>
          </p:cNvSpPr>
          <p:nvPr>
            <p:ph type="subTitle" idx="1"/>
          </p:nvPr>
        </p:nvSpPr>
        <p:spPr>
          <a:xfrm>
            <a:off x="1501775" y="3044825"/>
            <a:ext cx="5630863" cy="519113"/>
          </a:xfrm>
        </p:spPr>
        <p:txBody>
          <a:bodyPr/>
          <a:lstStyle>
            <a:lvl1pPr marL="0" indent="0" algn="ctr">
              <a:buFont typeface="Wingdings 2" panose="05020102010507070707" pitchFamily="18" charset="2"/>
              <a:buNone/>
              <a:defRPr sz="1800">
                <a:solidFill>
                  <a:srgbClr val="6C6F72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noProof="0" smtClean="0"/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F7B37C-2D24-4879-A36C-900EA52E28DF}" type="datetime1">
              <a:rPr lang="zh-CN" altLang="en-US"/>
              <a:pPr>
                <a:defRPr/>
              </a:pPr>
              <a:t>2017/4/15</a:t>
            </a:fld>
            <a:endParaRPr lang="zh-CN" alt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1C95800-FDAF-4786-982D-F3F53EE62B9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362189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60C9D7-F9FE-4891-9441-C2F68C333303}" type="datetime1">
              <a:rPr lang="zh-CN" altLang="en-US"/>
              <a:pPr>
                <a:defRPr/>
              </a:pPr>
              <a:t>2017/4/15</a:t>
            </a:fld>
            <a:endParaRPr lang="zh-CN" alt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DD46F3-C25E-4E46-BCFD-CE9646947A7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416527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101600"/>
            <a:ext cx="2071688" cy="60309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19100" y="101600"/>
            <a:ext cx="6067425" cy="60309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ED477-8B97-4075-B948-A2D810AEFFE9}" type="datetime1">
              <a:rPr lang="zh-CN" altLang="en-US"/>
              <a:pPr>
                <a:defRPr/>
              </a:pPr>
              <a:t>2017/4/15</a:t>
            </a:fld>
            <a:endParaRPr lang="zh-CN" alt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E98A03-ACC5-4B2F-AC70-D750A198C71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366536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19100" y="101600"/>
            <a:ext cx="8291513" cy="60309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KSO_FD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7BE624-AAF0-4D1E-9626-0A1FA34AC500}" type="datetime1">
              <a:rPr lang="zh-CN" altLang="en-US"/>
              <a:pPr>
                <a:defRPr/>
              </a:pPr>
              <a:t>2017/4/15</a:t>
            </a:fld>
            <a:endParaRPr lang="zh-CN" altLang="en-US"/>
          </a:p>
        </p:txBody>
      </p:sp>
      <p:sp>
        <p:nvSpPr>
          <p:cNvPr id="4" name="KSO_FT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KSO_FN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3C6DC7-CEC6-42D3-9B4B-4702E25A52E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348187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9100" y="101600"/>
            <a:ext cx="8291513" cy="7000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9100" y="939800"/>
            <a:ext cx="4068763" cy="51927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0263" y="939800"/>
            <a:ext cx="4070350" cy="2519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0263" y="3611563"/>
            <a:ext cx="4070350" cy="25209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KSO_FD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A2E2D-46F7-4574-9645-305401761AFD}" type="datetime1">
              <a:rPr lang="zh-CN" altLang="en-US"/>
              <a:pPr>
                <a:defRPr/>
              </a:pPr>
              <a:t>2017/4/15</a:t>
            </a:fld>
            <a:endParaRPr lang="zh-CN" altLang="en-US"/>
          </a:p>
        </p:txBody>
      </p:sp>
      <p:sp>
        <p:nvSpPr>
          <p:cNvPr id="7" name="KSO_FT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KSO_FN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A4C8DF-95A7-4888-87A3-BB97ECCF32A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78796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1491EA-E9F3-4114-AF78-7D255AB959EA}" type="datetime1">
              <a:rPr lang="zh-CN" altLang="en-US"/>
              <a:pPr>
                <a:defRPr/>
              </a:pPr>
              <a:t>2017/4/15</a:t>
            </a:fld>
            <a:endParaRPr lang="zh-CN" altLang="en-US"/>
          </a:p>
        </p:txBody>
      </p:sp>
      <p:sp>
        <p:nvSpPr>
          <p:cNvPr id="3" name="KSO_FT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KSO_FN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CA4AE7-80DB-44BE-8006-684249A0086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939386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67249B-1A51-4556-AB5D-08AD77B9D450}" type="datetime1">
              <a:rPr lang="zh-CN" altLang="en-US"/>
              <a:pPr>
                <a:defRPr/>
              </a:pPr>
              <a:t>2017/4/15</a:t>
            </a:fld>
            <a:endParaRPr lang="zh-CN" altLang="en-US"/>
          </a:p>
        </p:txBody>
      </p:sp>
      <p:sp>
        <p:nvSpPr>
          <p:cNvPr id="3" name="KSO_FT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KSO_FN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CCB0C0-2C23-4EAC-B42D-D581BE53B35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788193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B6DB64-4F40-4AB2-A128-1548B7F0E314}" type="datetime1">
              <a:rPr lang="zh-CN" altLang="en-US"/>
              <a:pPr>
                <a:defRPr/>
              </a:pPr>
              <a:t>2017/4/15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028D2A-A300-47FD-B8AF-830D073AF2F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308993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037A76-6A6B-43FD-8EB1-3BAAC943080F}" type="datetime1">
              <a:rPr lang="zh-CN" altLang="en-US"/>
              <a:pPr>
                <a:defRPr/>
              </a:pPr>
              <a:t>2017/4/15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16312A-7F29-4E7E-8DD1-29A6AD64007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576623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E5CB35-737E-4676-93F7-0B16656F2EE0}" type="datetime1">
              <a:rPr lang="zh-CN" altLang="en-US"/>
              <a:pPr>
                <a:defRPr/>
              </a:pPr>
              <a:t>2017/4/15</a:t>
            </a:fld>
            <a:endParaRPr lang="zh-CN" alt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DEF1A9-E6A8-4B99-A8F9-ADD142D994C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788462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3291A7-91C2-4D73-8B23-D51F146FEFF6}" type="datetime1">
              <a:rPr lang="zh-CN" altLang="en-US"/>
              <a:pPr>
                <a:defRPr/>
              </a:pPr>
              <a:t>2017/4/15</a:t>
            </a:fld>
            <a:endParaRPr lang="zh-CN" alt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C70FC4-DD03-4C69-AFD9-D8403DEDE16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968668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9100" y="939800"/>
            <a:ext cx="4068763" cy="51927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0263" y="939800"/>
            <a:ext cx="4070350" cy="51927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2D0BB-46E0-481E-A08E-A12B2182CBE9}" type="datetime1">
              <a:rPr lang="zh-CN" altLang="en-US"/>
              <a:pPr>
                <a:defRPr/>
              </a:pPr>
              <a:t>2017/4/15</a:t>
            </a:fld>
            <a:endParaRPr lang="zh-CN" alt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47CDA6-6EE0-4EEE-AB5C-06D530A1E51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307185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KSO_FD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AA632B-F754-48A0-8545-9F9A49E18B50}" type="datetime1">
              <a:rPr lang="zh-CN" altLang="en-US"/>
              <a:pPr>
                <a:defRPr/>
              </a:pPr>
              <a:t>2017/4/15</a:t>
            </a:fld>
            <a:endParaRPr lang="zh-CN" altLang="en-US"/>
          </a:p>
        </p:txBody>
      </p:sp>
      <p:sp>
        <p:nvSpPr>
          <p:cNvPr id="8" name="KSO_FT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KSO_FN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97DB14-12E8-4EE4-A122-11C6E70E105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258233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KSO_FD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0E2232-FC6B-409B-9EC8-60A7B49A97A9}" type="datetime1">
              <a:rPr lang="zh-CN" altLang="en-US"/>
              <a:pPr>
                <a:defRPr/>
              </a:pPr>
              <a:t>2017/4/15</a:t>
            </a:fld>
            <a:endParaRPr lang="zh-CN" altLang="en-US"/>
          </a:p>
        </p:txBody>
      </p:sp>
      <p:sp>
        <p:nvSpPr>
          <p:cNvPr id="4" name="KSO_FT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KSO_FN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1F88AE-DFF2-4128-AFBE-7DD37B5C5B3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442084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3945A1-A803-4714-B69E-0CE38AEE0937}" type="datetime1">
              <a:rPr lang="zh-CN" altLang="en-US"/>
              <a:pPr>
                <a:defRPr/>
              </a:pPr>
              <a:t>2017/4/15</a:t>
            </a:fld>
            <a:endParaRPr lang="zh-CN" altLang="en-US"/>
          </a:p>
        </p:txBody>
      </p:sp>
      <p:sp>
        <p:nvSpPr>
          <p:cNvPr id="3" name="KSO_FT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KSO_FN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AD9241-B473-4DA8-9DA3-0BECD20CB9E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579601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425DF3-5D26-4E49-97F8-1DD456F4EF8A}" type="datetime1">
              <a:rPr lang="zh-CN" altLang="en-US"/>
              <a:pPr>
                <a:defRPr/>
              </a:pPr>
              <a:t>2017/4/15</a:t>
            </a:fld>
            <a:endParaRPr lang="zh-CN" alt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EFC007-8DC9-42AE-9343-B85368E50F5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781811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367F3-3F6D-47F9-B04A-4FE8ADEB1C27}" type="datetime1">
              <a:rPr lang="zh-CN" altLang="en-US"/>
              <a:pPr>
                <a:defRPr/>
              </a:pPr>
              <a:t>2017/4/15</a:t>
            </a:fld>
            <a:endParaRPr lang="zh-CN" alt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D286FE-7624-409E-9B06-82C4A7FCC7E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24733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KSO_BT1"/>
          <p:cNvSpPr>
            <a:spLocks noGrp="1" noChangeArrowheads="1"/>
          </p:cNvSpPr>
          <p:nvPr>
            <p:ph type="title"/>
          </p:nvPr>
        </p:nvSpPr>
        <p:spPr bwMode="auto">
          <a:xfrm>
            <a:off x="419100" y="101600"/>
            <a:ext cx="8291513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KSO_FD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rgbClr val="949596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A02BDA0-CCE3-4ABC-833C-51114ACD5495}" type="datetime1">
              <a:rPr lang="zh-CN" altLang="en-US"/>
              <a:pPr>
                <a:defRPr/>
              </a:pPr>
              <a:t>2017/4/15</a:t>
            </a:fld>
            <a:endParaRPr lang="zh-CN" altLang="en-US"/>
          </a:p>
        </p:txBody>
      </p:sp>
      <p:sp>
        <p:nvSpPr>
          <p:cNvPr id="2052" name="KSO_FT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949596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053" name="KSO_FN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949596"/>
                </a:solidFill>
              </a:defRPr>
            </a:lvl1pPr>
          </a:lstStyle>
          <a:p>
            <a:fld id="{04CFC289-6677-4F35-9DDB-C3AA5465AA6D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0" name="KSO_BC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9100" y="939800"/>
            <a:ext cx="8291513" cy="519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6" r:id="rId2"/>
    <p:sldLayoutId id="2147483745" r:id="rId3"/>
    <p:sldLayoutId id="2147483744" r:id="rId4"/>
    <p:sldLayoutId id="2147483743" r:id="rId5"/>
    <p:sldLayoutId id="2147483742" r:id="rId6"/>
    <p:sldLayoutId id="2147483741" r:id="rId7"/>
    <p:sldLayoutId id="2147483740" r:id="rId8"/>
    <p:sldLayoutId id="2147483739" r:id="rId9"/>
    <p:sldLayoutId id="2147483738" r:id="rId10"/>
    <p:sldLayoutId id="2147483737" r:id="rId11"/>
    <p:sldLayoutId id="2147483736" r:id="rId12"/>
    <p:sldLayoutId id="2147483735" r:id="rId13"/>
    <p:sldLayoutId id="2147483734" r:id="rId14"/>
    <p:sldLayoutId id="2147483733" r:id="rId15"/>
    <p:sldLayoutId id="2147483748" r:id="rId16"/>
    <p:sldLayoutId id="2147483749" r:id="rId17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rgbClr val="0E778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E778C"/>
          </a:solidFill>
          <a:latin typeface="华文琥珀" panose="02010800040101010101" pitchFamily="2" charset="-122"/>
          <a:ea typeface="华文琥珀" panose="0201080004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E778C"/>
          </a:solidFill>
          <a:latin typeface="华文琥珀" panose="02010800040101010101" pitchFamily="2" charset="-122"/>
          <a:ea typeface="华文琥珀" panose="0201080004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E778C"/>
          </a:solidFill>
          <a:latin typeface="华文琥珀" panose="02010800040101010101" pitchFamily="2" charset="-122"/>
          <a:ea typeface="华文琥珀" panose="0201080004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E778C"/>
          </a:solidFill>
          <a:latin typeface="华文琥珀" panose="02010800040101010101" pitchFamily="2" charset="-122"/>
          <a:ea typeface="华文琥珀" panose="02010800040101010101" pitchFamily="2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E778C"/>
          </a:solidFill>
          <a:latin typeface="华文琥珀" panose="02010800040101010101" pitchFamily="2" charset="-122"/>
          <a:ea typeface="华文琥珀" panose="02010800040101010101" pitchFamily="2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E778C"/>
          </a:solidFill>
          <a:latin typeface="华文琥珀" panose="02010800040101010101" pitchFamily="2" charset="-122"/>
          <a:ea typeface="华文琥珀" panose="02010800040101010101" pitchFamily="2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E778C"/>
          </a:solidFill>
          <a:latin typeface="华文琥珀" panose="02010800040101010101" pitchFamily="2" charset="-122"/>
          <a:ea typeface="华文琥珀" panose="02010800040101010101" pitchFamily="2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E778C"/>
          </a:solidFill>
          <a:latin typeface="华文琥珀" panose="02010800040101010101" pitchFamily="2" charset="-122"/>
          <a:ea typeface="华文琥珀" panose="02010800040101010101" pitchFamily="2" charset="-122"/>
        </a:defRPr>
      </a:lvl9pPr>
    </p:titleStyle>
    <p:bodyStyle>
      <a:lvl1pPr marL="357188" indent="-357188" algn="just" rtl="0" eaLnBrk="0" fontAlgn="base" hangingPunct="0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"/>
        <a:defRPr sz="2000" kern="1200">
          <a:solidFill>
            <a:srgbClr val="14B3D2"/>
          </a:solidFill>
          <a:latin typeface="+mn-lt"/>
          <a:ea typeface="+mn-ea"/>
          <a:cs typeface="+mn-cs"/>
        </a:defRPr>
      </a:lvl1pPr>
      <a:lvl2pPr marL="357188" indent="-357188" algn="just" rtl="0" eaLnBrk="0" fontAlgn="base" hangingPunct="0">
        <a:lnSpc>
          <a:spcPct val="130000"/>
        </a:lnSpc>
        <a:spcBef>
          <a:spcPct val="0"/>
        </a:spcBef>
        <a:spcAft>
          <a:spcPts val="600"/>
        </a:spcAft>
        <a:buClr>
          <a:srgbClr val="A1D1BF"/>
        </a:buClr>
        <a:buFont typeface="幼圆" pitchFamily="49" charset="-122"/>
        <a:buChar char=" "/>
        <a:defRPr sz="1600" kern="1200">
          <a:solidFill>
            <a:srgbClr val="7D7D7D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1506488" y="1700808"/>
            <a:ext cx="59055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14B3D2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sz="1600">
                <a:solidFill>
                  <a:srgbClr val="7D7D7D"/>
                </a:solidFill>
                <a:latin typeface="幼圆" pitchFamily="49" charset="-122"/>
                <a:ea typeface="幼圆" pitchFamily="49" charset="-122"/>
              </a:defRPr>
            </a:lvl2pPr>
            <a:lvl3pPr>
              <a:defRPr sz="2000"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9pPr>
          </a:lstStyle>
          <a:p>
            <a:pPr algn="ctr"/>
            <a:r>
              <a:rPr lang="zh-CN" altLang="en-US" sz="8000" b="1" spc="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对韵歌</a:t>
            </a:r>
          </a:p>
        </p:txBody>
      </p:sp>
      <p:pic>
        <p:nvPicPr>
          <p:cNvPr id="6148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0163" y="1989138"/>
            <a:ext cx="2670175" cy="384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2" name="Picture 4" descr="C:\Users\Administrator\Desktop\未命名-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7625" y="57150"/>
            <a:ext cx="9048750" cy="674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ChangeArrowheads="1"/>
          </p:cNvSpPr>
          <p:nvPr/>
        </p:nvSpPr>
        <p:spPr bwMode="auto">
          <a:xfrm>
            <a:off x="395288" y="479425"/>
            <a:ext cx="85153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4000" dirty="0">
                <a:solidFill>
                  <a:srgbClr val="000000"/>
                </a:solidFill>
                <a:cs typeface="Times New Roman" pitchFamily="18" charset="0"/>
              </a:rPr>
              <a:t>山</a:t>
            </a:r>
            <a:r>
              <a:rPr lang="en-US" altLang="zh-CN" sz="4000" dirty="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en-US" altLang="zh-CN" sz="4000" dirty="0" err="1">
                <a:solidFill>
                  <a:srgbClr val="000000"/>
                </a:solidFill>
                <a:cs typeface="Times New Roman" pitchFamily="18" charset="0"/>
              </a:rPr>
              <a:t>shān</a:t>
            </a:r>
            <a:r>
              <a:rPr lang="en-US" altLang="zh-CN" sz="4000" dirty="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zh-CN" altLang="en-US" sz="4000" dirty="0">
                <a:solidFill>
                  <a:srgbClr val="000000"/>
                </a:solidFill>
                <a:cs typeface="Times New Roman" pitchFamily="18" charset="0"/>
              </a:rPr>
              <a:t>清</a:t>
            </a:r>
            <a:r>
              <a:rPr lang="en-US" altLang="zh-CN" sz="4000" dirty="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en-US" altLang="zh-CN" sz="4000" dirty="0" err="1">
                <a:solidFill>
                  <a:srgbClr val="000000"/>
                </a:solidFill>
                <a:cs typeface="Times New Roman" pitchFamily="18" charset="0"/>
              </a:rPr>
              <a:t>qīng</a:t>
            </a:r>
            <a:r>
              <a:rPr lang="en-US" altLang="zh-CN" sz="4000" dirty="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zh-CN" altLang="en-US" sz="4000" dirty="0">
                <a:solidFill>
                  <a:srgbClr val="000000"/>
                </a:solidFill>
                <a:cs typeface="Times New Roman" pitchFamily="18" charset="0"/>
              </a:rPr>
              <a:t>对</a:t>
            </a:r>
            <a:r>
              <a:rPr lang="en-US" altLang="zh-CN" sz="4000" dirty="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en-US" altLang="zh-CN" sz="4000" dirty="0" err="1">
                <a:solidFill>
                  <a:srgbClr val="000000"/>
                </a:solidFill>
                <a:cs typeface="Times New Roman" pitchFamily="18" charset="0"/>
              </a:rPr>
              <a:t>duì</a:t>
            </a:r>
            <a:r>
              <a:rPr lang="en-US" altLang="zh-CN" sz="4000" dirty="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zh-CN" altLang="en-US" sz="4000" dirty="0">
                <a:solidFill>
                  <a:srgbClr val="000000"/>
                </a:solidFill>
                <a:cs typeface="Times New Roman" pitchFamily="18" charset="0"/>
              </a:rPr>
              <a:t>水</a:t>
            </a:r>
            <a:r>
              <a:rPr lang="en-US" altLang="zh-CN" sz="4000" dirty="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en-US" altLang="zh-CN" sz="4000" dirty="0" err="1">
                <a:solidFill>
                  <a:srgbClr val="000000"/>
                </a:solidFill>
                <a:cs typeface="Times New Roman" pitchFamily="18" charset="0"/>
              </a:rPr>
              <a:t>shuǐ</a:t>
            </a:r>
            <a:r>
              <a:rPr lang="en-US" altLang="zh-CN" sz="4000" dirty="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zh-CN" altLang="en-US" sz="4000" dirty="0">
                <a:solidFill>
                  <a:srgbClr val="000000"/>
                </a:solidFill>
                <a:cs typeface="Times New Roman" pitchFamily="18" charset="0"/>
              </a:rPr>
              <a:t>秀</a:t>
            </a:r>
            <a:r>
              <a:rPr lang="en-US" altLang="zh-CN" sz="4000" dirty="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en-US" altLang="zh-CN" sz="4000" dirty="0" err="1">
                <a:solidFill>
                  <a:srgbClr val="000000"/>
                </a:solidFill>
                <a:cs typeface="Times New Roman" pitchFamily="18" charset="0"/>
              </a:rPr>
              <a:t>xiù</a:t>
            </a:r>
            <a:r>
              <a:rPr lang="en-US" altLang="zh-CN" sz="4000" dirty="0">
                <a:solidFill>
                  <a:srgbClr val="000000"/>
                </a:solidFill>
                <a:cs typeface="Times New Roman" pitchFamily="18" charset="0"/>
              </a:rPr>
              <a:t>)</a:t>
            </a:r>
            <a:endParaRPr lang="en-US" altLang="zh-CN" sz="4000" dirty="0">
              <a:cs typeface="Times New Roman" pitchFamily="18" charset="0"/>
            </a:endParaRPr>
          </a:p>
        </p:txBody>
      </p:sp>
      <p:pic>
        <p:nvPicPr>
          <p:cNvPr id="16387" name="Picture 7" descr="http://henan.china.com.cn/sitedata/resource/images/201203/20120306215608_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95288" y="1333500"/>
            <a:ext cx="8499475" cy="511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11188" y="1196752"/>
            <a:ext cx="7489825" cy="553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1"/>
          <p:cNvSpPr>
            <a:spLocks noChangeArrowheads="1"/>
          </p:cNvSpPr>
          <p:nvPr/>
        </p:nvSpPr>
        <p:spPr bwMode="auto">
          <a:xfrm>
            <a:off x="468313" y="336550"/>
            <a:ext cx="823436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4400" dirty="0">
                <a:solidFill>
                  <a:srgbClr val="000000"/>
                </a:solidFill>
                <a:cs typeface="Times New Roman" pitchFamily="18" charset="0"/>
              </a:rPr>
              <a:t>柳</a:t>
            </a:r>
            <a:r>
              <a:rPr lang="en-US" altLang="zh-CN" sz="4400" dirty="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en-US" altLang="zh-CN" sz="4400" dirty="0" err="1">
                <a:solidFill>
                  <a:srgbClr val="000000"/>
                </a:solidFill>
                <a:cs typeface="Times New Roman" pitchFamily="18" charset="0"/>
              </a:rPr>
              <a:t>liǔ</a:t>
            </a:r>
            <a:r>
              <a:rPr lang="en-US" altLang="zh-CN" sz="4400" dirty="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zh-CN" altLang="en-US" sz="4400" dirty="0">
                <a:solidFill>
                  <a:srgbClr val="000000"/>
                </a:solidFill>
                <a:cs typeface="Times New Roman" pitchFamily="18" charset="0"/>
              </a:rPr>
              <a:t>绿</a:t>
            </a:r>
            <a:r>
              <a:rPr lang="en-US" altLang="zh-CN" sz="4400" dirty="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en-US" altLang="zh-CN" sz="4400" dirty="0" err="1">
                <a:solidFill>
                  <a:srgbClr val="000000"/>
                </a:solidFill>
                <a:cs typeface="Times New Roman" pitchFamily="18" charset="0"/>
              </a:rPr>
              <a:t>lǜ</a:t>
            </a:r>
            <a:r>
              <a:rPr lang="en-US" altLang="zh-CN" sz="4400" dirty="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zh-CN" altLang="en-US" sz="4400" dirty="0">
                <a:solidFill>
                  <a:srgbClr val="000000"/>
                </a:solidFill>
                <a:cs typeface="Times New Roman" pitchFamily="18" charset="0"/>
              </a:rPr>
              <a:t>对</a:t>
            </a:r>
            <a:r>
              <a:rPr lang="en-US" altLang="zh-CN" sz="4400" dirty="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en-US" altLang="zh-CN" sz="4400" dirty="0" err="1">
                <a:solidFill>
                  <a:srgbClr val="000000"/>
                </a:solidFill>
                <a:cs typeface="Times New Roman" pitchFamily="18" charset="0"/>
              </a:rPr>
              <a:t>duì</a:t>
            </a:r>
            <a:r>
              <a:rPr lang="en-US" altLang="zh-CN" sz="4400" dirty="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zh-CN" altLang="en-US" sz="4400" dirty="0">
                <a:solidFill>
                  <a:srgbClr val="000000"/>
                </a:solidFill>
                <a:cs typeface="Times New Roman" pitchFamily="18" charset="0"/>
              </a:rPr>
              <a:t>桃</a:t>
            </a:r>
            <a:r>
              <a:rPr lang="en-US" altLang="zh-CN" sz="4400" dirty="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en-US" altLang="zh-CN" sz="4400" dirty="0" err="1">
                <a:solidFill>
                  <a:srgbClr val="000000"/>
                </a:solidFill>
                <a:cs typeface="Times New Roman" pitchFamily="18" charset="0"/>
              </a:rPr>
              <a:t>táo</a:t>
            </a:r>
            <a:r>
              <a:rPr lang="en-US" altLang="zh-CN" sz="4400" dirty="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zh-CN" altLang="en-US" sz="4400" dirty="0">
                <a:solidFill>
                  <a:srgbClr val="000000"/>
                </a:solidFill>
                <a:cs typeface="Times New Roman" pitchFamily="18" charset="0"/>
              </a:rPr>
              <a:t>红</a:t>
            </a:r>
            <a:r>
              <a:rPr lang="en-US" altLang="zh-CN" sz="4400" dirty="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en-US" altLang="zh-CN" sz="4400" dirty="0" err="1">
                <a:solidFill>
                  <a:srgbClr val="000000"/>
                </a:solidFill>
                <a:cs typeface="Times New Roman" pitchFamily="18" charset="0"/>
              </a:rPr>
              <a:t>hóng</a:t>
            </a:r>
            <a:r>
              <a:rPr lang="en-US" altLang="zh-CN" sz="4400" dirty="0">
                <a:solidFill>
                  <a:srgbClr val="000000"/>
                </a:solidFill>
                <a:cs typeface="Times New Roman" pitchFamily="18" charset="0"/>
              </a:rPr>
              <a:t>)</a:t>
            </a:r>
            <a:endParaRPr lang="en-US" altLang="zh-CN" sz="4400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8" name="Picture 4" descr="C:\Users\Administrator\Desktop\未命名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7625" y="52388"/>
            <a:ext cx="9048750" cy="675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2" name="Picture 4" descr="C:\Users\Administrator\Desktop\未命名-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7625" y="4763"/>
            <a:ext cx="9048750" cy="684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6" name="Picture 1028" descr="C:\Users\Administrator\Desktop\未命名-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23825" y="14288"/>
            <a:ext cx="8896350" cy="682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4" name="Picture 4" descr="C:\Users\Administrator\Desktop\未命名-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53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8" name="Picture 4" descr="C:\Users\Administrator\Desktop\未命名-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334500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1"/>
          <p:cNvSpPr>
            <a:spLocks noChangeArrowheads="1"/>
          </p:cNvSpPr>
          <p:nvPr/>
        </p:nvSpPr>
        <p:spPr bwMode="auto">
          <a:xfrm>
            <a:off x="1259632" y="2680493"/>
            <a:ext cx="5689600" cy="320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70501"/>
                </a:solidFill>
              </a:rPr>
              <a:t>1.</a:t>
            </a:r>
            <a:r>
              <a:rPr lang="zh-CN" altLang="en-US" sz="2800" b="1" dirty="0">
                <a:solidFill>
                  <a:srgbClr val="070501"/>
                </a:solidFill>
              </a:rPr>
              <a:t>我会填。</a:t>
            </a:r>
            <a:endParaRPr lang="en-US" altLang="zh-CN" sz="2800" b="1" dirty="0">
              <a:solidFill>
                <a:srgbClr val="07050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70501"/>
                </a:solidFill>
              </a:rPr>
              <a:t> </a:t>
            </a:r>
            <a:r>
              <a:rPr lang="zh-CN" altLang="en-US" sz="2400" b="1" dirty="0">
                <a:solidFill>
                  <a:srgbClr val="070501"/>
                </a:solidFill>
              </a:rPr>
              <a:t>（ ）（ ）对水秀，柳绿对（ ）（ ）。</a:t>
            </a:r>
            <a:endParaRPr lang="en-US" altLang="zh-CN" sz="2400" b="1" dirty="0">
              <a:solidFill>
                <a:srgbClr val="07050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70501"/>
                </a:solidFill>
              </a:rPr>
              <a:t>2.</a:t>
            </a:r>
            <a:r>
              <a:rPr lang="zh-CN" altLang="en-US" sz="2800" b="1" dirty="0">
                <a:solidFill>
                  <a:srgbClr val="070501"/>
                </a:solidFill>
              </a:rPr>
              <a:t>我会对。</a:t>
            </a:r>
            <a:endParaRPr lang="en-US" altLang="zh-CN" sz="2800" b="1" dirty="0">
              <a:solidFill>
                <a:srgbClr val="07050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70501"/>
                </a:solidFill>
              </a:rPr>
              <a:t>   云</a:t>
            </a:r>
            <a:r>
              <a:rPr lang="en-US" altLang="zh-CN" sz="2800" b="1" dirty="0">
                <a:solidFill>
                  <a:srgbClr val="070501"/>
                </a:solidFill>
              </a:rPr>
              <a:t>              </a:t>
            </a:r>
            <a:r>
              <a:rPr lang="zh-CN" altLang="en-US" sz="2800" b="1" dirty="0">
                <a:solidFill>
                  <a:srgbClr val="070501"/>
                </a:solidFill>
              </a:rPr>
              <a:t>（ ）        雪             （ ）</a:t>
            </a:r>
            <a:endParaRPr lang="en-US" altLang="zh-CN" sz="2800" b="1" dirty="0">
              <a:solidFill>
                <a:srgbClr val="07050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70501"/>
                </a:solidFill>
              </a:rPr>
              <a:t>（  ）            树           （ ）          </a:t>
            </a:r>
            <a:r>
              <a:rPr lang="zh-CN" altLang="en-US" sz="2800" b="1" dirty="0" smtClean="0">
                <a:solidFill>
                  <a:srgbClr val="070501"/>
                </a:solidFill>
              </a:rPr>
              <a:t>虫 </a:t>
            </a:r>
            <a:endParaRPr lang="en-US" altLang="zh-CN" sz="2800" b="1" dirty="0">
              <a:solidFill>
                <a:srgbClr val="070501"/>
              </a:solidFill>
            </a:endParaRPr>
          </a:p>
        </p:txBody>
      </p:sp>
      <p:sp>
        <p:nvSpPr>
          <p:cNvPr id="18436" name="文本框 3"/>
          <p:cNvSpPr txBox="1">
            <a:spLocks noChangeArrowheads="1"/>
          </p:cNvSpPr>
          <p:nvPr/>
        </p:nvSpPr>
        <p:spPr bwMode="auto">
          <a:xfrm>
            <a:off x="1080244" y="1215231"/>
            <a:ext cx="28082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14B3D2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sz="1600">
                <a:solidFill>
                  <a:srgbClr val="7D7D7D"/>
                </a:solidFill>
                <a:latin typeface="幼圆" pitchFamily="49" charset="-122"/>
                <a:ea typeface="幼圆" pitchFamily="49" charset="-122"/>
              </a:defRPr>
            </a:lvl2pPr>
            <a:lvl3pPr>
              <a:defRPr sz="2000"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9pPr>
          </a:lstStyle>
          <a:p>
            <a:r>
              <a:rPr lang="zh-CN" altLang="en-US" sz="3600" b="1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练一练</a:t>
            </a:r>
          </a:p>
        </p:txBody>
      </p:sp>
      <p:sp>
        <p:nvSpPr>
          <p:cNvPr id="6" name="左右箭头 5"/>
          <p:cNvSpPr/>
          <p:nvPr/>
        </p:nvSpPr>
        <p:spPr>
          <a:xfrm>
            <a:off x="5091857" y="4787106"/>
            <a:ext cx="908050" cy="17938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左右箭头 6"/>
          <p:cNvSpPr/>
          <p:nvPr/>
        </p:nvSpPr>
        <p:spPr>
          <a:xfrm>
            <a:off x="2124819" y="4858543"/>
            <a:ext cx="1006475" cy="2159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左右箭头 7"/>
          <p:cNvSpPr/>
          <p:nvPr/>
        </p:nvSpPr>
        <p:spPr>
          <a:xfrm>
            <a:off x="2123232" y="5385593"/>
            <a:ext cx="1008062" cy="2127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左右箭头 8"/>
          <p:cNvSpPr/>
          <p:nvPr/>
        </p:nvSpPr>
        <p:spPr>
          <a:xfrm>
            <a:off x="5118844" y="5463381"/>
            <a:ext cx="908050" cy="17938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Box 4"/>
          <p:cNvSpPr txBox="1">
            <a:spLocks noChangeArrowheads="1"/>
          </p:cNvSpPr>
          <p:nvPr/>
        </p:nvSpPr>
        <p:spPr bwMode="auto">
          <a:xfrm>
            <a:off x="1676400" y="990600"/>
            <a:ext cx="6019800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7200" b="1" dirty="0">
                <a:solidFill>
                  <a:srgbClr val="070501"/>
                </a:solidFill>
                <a:latin typeface="黑体" pitchFamily="2" charset="-122"/>
                <a:ea typeface="黑体" pitchFamily="2" charset="-122"/>
              </a:rPr>
              <a:t>天地分上下，</a:t>
            </a:r>
            <a:endParaRPr lang="en-US" altLang="zh-CN" sz="7200" b="1" dirty="0">
              <a:solidFill>
                <a:srgbClr val="07050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7200" b="1" dirty="0">
                <a:solidFill>
                  <a:srgbClr val="070501"/>
                </a:solidFill>
                <a:latin typeface="黑体" pitchFamily="2" charset="-122"/>
                <a:ea typeface="黑体" pitchFamily="2" charset="-122"/>
              </a:rPr>
              <a:t>日月照古今。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0" y="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 descr="C:\Users\Administrator\Desktop\未命名-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6200" y="23813"/>
            <a:ext cx="8991600" cy="679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 descr="C:\Users\Administrator\Desktop\未命名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7625" y="0"/>
            <a:ext cx="9096375" cy="708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51519" y="2041254"/>
            <a:ext cx="735006" cy="2412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www.1ppt.com/moban/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背景：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www.1ppt.com/beijing/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www.1ppt.com/xiazai/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www.1ppt.com/ziliao/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www.1ppt.com/fanwen/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www.1ppt.com/shiti/  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www.1ppt.com/jiaoan/  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www.1ppt.cn                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语文课件：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www.1ppt.com/kejian/yuwen/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数学课件：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www.1ppt.com/kejian/shuxue/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英语课件：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www.1ppt.com/kejian/yingyu/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美术课件：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www.1ppt.com/kejian/meishu/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科学课件：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www.1ppt.com/kejian/kexue/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物理课件：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www.1ppt.com/kejian/wuli/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化学课件：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www.1ppt.com/kejian/huaxue/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生物课件：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www.1ppt.com/kejian/shengwu/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地理课件：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www.1ppt.com/kejian/dili/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历史课件：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www.1ppt.com/kejian/lishi/       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19050"/>
            <a:ext cx="446405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464050" y="19050"/>
            <a:ext cx="467995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文本框 7"/>
          <p:cNvSpPr txBox="1">
            <a:spLocks noChangeArrowheads="1"/>
          </p:cNvSpPr>
          <p:nvPr/>
        </p:nvSpPr>
        <p:spPr bwMode="auto">
          <a:xfrm>
            <a:off x="1547813" y="3429000"/>
            <a:ext cx="360362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14B3D2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sz="1600">
                <a:solidFill>
                  <a:srgbClr val="7D7D7D"/>
                </a:solidFill>
                <a:latin typeface="幼圆" pitchFamily="49" charset="-122"/>
                <a:ea typeface="幼圆" pitchFamily="49" charset="-122"/>
              </a:defRPr>
            </a:lvl2pPr>
            <a:lvl3pPr>
              <a:defRPr sz="2000"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9pPr>
          </a:lstStyle>
          <a:p>
            <a:r>
              <a:rPr lang="zh-CN" altLang="en-US" sz="8800" dirty="0">
                <a:solidFill>
                  <a:srgbClr val="FF0000"/>
                </a:solidFill>
                <a:latin typeface="Calibri" pitchFamily="34" charset="0"/>
                <a:ea typeface="宋体" pitchFamily="2" charset="-122"/>
              </a:rPr>
              <a:t>云</a:t>
            </a:r>
          </a:p>
        </p:txBody>
      </p:sp>
      <p:sp>
        <p:nvSpPr>
          <p:cNvPr id="9221" name="文本框 9"/>
          <p:cNvSpPr txBox="1">
            <a:spLocks noChangeArrowheads="1"/>
          </p:cNvSpPr>
          <p:nvPr/>
        </p:nvSpPr>
        <p:spPr bwMode="auto">
          <a:xfrm>
            <a:off x="5867400" y="3460750"/>
            <a:ext cx="1657350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14B3D2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sz="1600">
                <a:solidFill>
                  <a:srgbClr val="7D7D7D"/>
                </a:solidFill>
                <a:latin typeface="幼圆" pitchFamily="49" charset="-122"/>
                <a:ea typeface="幼圆" pitchFamily="49" charset="-122"/>
              </a:defRPr>
            </a:lvl2pPr>
            <a:lvl3pPr>
              <a:defRPr sz="2000"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9pPr>
          </a:lstStyle>
          <a:p>
            <a:r>
              <a:rPr lang="zh-CN" altLang="en-US" sz="8800" b="1">
                <a:solidFill>
                  <a:srgbClr val="FF0000"/>
                </a:solidFill>
                <a:latin typeface="Calibri" pitchFamily="34" charset="0"/>
                <a:ea typeface="宋体" pitchFamily="2" charset="-122"/>
              </a:rPr>
              <a:t>雨</a:t>
            </a:r>
          </a:p>
        </p:txBody>
      </p:sp>
      <p:sp>
        <p:nvSpPr>
          <p:cNvPr id="11" name="左右箭头 10"/>
          <p:cNvSpPr>
            <a:spLocks noChangeArrowheads="1"/>
          </p:cNvSpPr>
          <p:nvPr/>
        </p:nvSpPr>
        <p:spPr bwMode="auto">
          <a:xfrm>
            <a:off x="3044825" y="3973513"/>
            <a:ext cx="2808288" cy="357187"/>
          </a:xfrm>
          <a:prstGeom prst="leftRightArrow">
            <a:avLst>
              <a:gd name="adj1" fmla="val 50000"/>
              <a:gd name="adj2" fmla="val 49940"/>
            </a:avLst>
          </a:prstGeom>
          <a:solidFill>
            <a:srgbClr val="FFFFCC"/>
          </a:solidFill>
          <a:ln w="9525" algn="ctr">
            <a:solidFill>
              <a:srgbClr val="00B0F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eaLnBrk="1" hangingPunct="1">
              <a:buFont typeface="Arial" pitchFamily="34" charset="0"/>
              <a:buNone/>
            </a:pPr>
            <a:endParaRPr lang="zh-CN" altLang="en-US" b="1"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323850" y="6453188"/>
            <a:ext cx="388938" cy="10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00">
                <a:solidFill>
                  <a:schemeClr val="bg1"/>
                </a:solidFill>
                <a:latin typeface="Arial" pitchFamily="34" charset="0"/>
              </a:rPr>
              <a:t>  </a:t>
            </a:r>
            <a:r>
              <a:rPr lang="zh-CN" altLang="en-US" sz="100">
                <a:solidFill>
                  <a:schemeClr val="bg1"/>
                </a:solidFill>
                <a:latin typeface="Arial" pitchFamily="34" charset="0"/>
              </a:rPr>
              <a:t>绿色圃中学资源网</a:t>
            </a:r>
            <a:r>
              <a:rPr lang="en-US" altLang="zh-CN" sz="100">
                <a:solidFill>
                  <a:schemeClr val="bg1"/>
                </a:solidFill>
                <a:latin typeface="Arial" pitchFamily="34" charset="0"/>
              </a:rPr>
              <a:t>http://cz.lspjy.com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16463" cy="371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图片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716463" y="0"/>
            <a:ext cx="4427537" cy="376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文本框 3"/>
          <p:cNvSpPr txBox="1">
            <a:spLocks noChangeArrowheads="1"/>
          </p:cNvSpPr>
          <p:nvPr/>
        </p:nvSpPr>
        <p:spPr bwMode="auto">
          <a:xfrm>
            <a:off x="1835150" y="3941763"/>
            <a:ext cx="1368425" cy="143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14B3D2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sz="1600">
                <a:solidFill>
                  <a:srgbClr val="7D7D7D"/>
                </a:solidFill>
                <a:latin typeface="幼圆" pitchFamily="49" charset="-122"/>
                <a:ea typeface="幼圆" pitchFamily="49" charset="-122"/>
              </a:defRPr>
            </a:lvl2pPr>
            <a:lvl3pPr>
              <a:defRPr sz="2000"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9pPr>
          </a:lstStyle>
          <a:p>
            <a:r>
              <a:rPr lang="zh-CN" altLang="en-US" sz="8800">
                <a:solidFill>
                  <a:schemeClr val="tx1"/>
                </a:solidFill>
                <a:latin typeface="Calibri" pitchFamily="34" charset="0"/>
                <a:ea typeface="宋体" pitchFamily="2" charset="-122"/>
              </a:rPr>
              <a:t>雪</a:t>
            </a:r>
          </a:p>
        </p:txBody>
      </p:sp>
      <p:sp>
        <p:nvSpPr>
          <p:cNvPr id="11269" name="矩形 5"/>
          <p:cNvSpPr>
            <a:spLocks noChangeArrowheads="1"/>
          </p:cNvSpPr>
          <p:nvPr/>
        </p:nvSpPr>
        <p:spPr bwMode="auto">
          <a:xfrm>
            <a:off x="6011863" y="3971925"/>
            <a:ext cx="1301750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8800">
                <a:solidFill>
                  <a:srgbClr val="7030A0"/>
                </a:solidFill>
              </a:rPr>
              <a:t>风</a:t>
            </a:r>
          </a:p>
        </p:txBody>
      </p:sp>
      <p:sp>
        <p:nvSpPr>
          <p:cNvPr id="7" name="左右箭头 6"/>
          <p:cNvSpPr>
            <a:spLocks noChangeArrowheads="1"/>
          </p:cNvSpPr>
          <p:nvPr/>
        </p:nvSpPr>
        <p:spPr bwMode="auto">
          <a:xfrm>
            <a:off x="3419475" y="4365625"/>
            <a:ext cx="2592388" cy="460375"/>
          </a:xfrm>
          <a:prstGeom prst="leftRightArrow">
            <a:avLst>
              <a:gd name="adj1" fmla="val 50000"/>
              <a:gd name="adj2" fmla="val 50080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eaLnBrk="1" hangingPunct="1">
              <a:buFont typeface="Arial" pitchFamily="34" charset="0"/>
              <a:buNone/>
            </a:pPr>
            <a:endParaRPr lang="zh-CN" altLang="en-US" b="1">
              <a:latin typeface="Arial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ChangeArrowheads="1"/>
          </p:cNvSpPr>
          <p:nvPr/>
        </p:nvSpPr>
        <p:spPr bwMode="auto">
          <a:xfrm>
            <a:off x="2627313" y="1573213"/>
            <a:ext cx="6265862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600" dirty="0" err="1">
                <a:solidFill>
                  <a:srgbClr val="000000"/>
                </a:solidFill>
                <a:cs typeface="Times New Roman" pitchFamily="18" charset="0"/>
              </a:rPr>
              <a:t>yún</a:t>
            </a:r>
            <a:r>
              <a:rPr lang="en-US" altLang="zh-CN" sz="3600" dirty="0">
                <a:solidFill>
                  <a:srgbClr val="000000"/>
                </a:solidFill>
                <a:cs typeface="Times New Roman" pitchFamily="18" charset="0"/>
              </a:rPr>
              <a:t>     </a:t>
            </a:r>
            <a:r>
              <a:rPr lang="en-US" altLang="zh-CN" sz="3600" dirty="0" err="1">
                <a:solidFill>
                  <a:srgbClr val="000000"/>
                </a:solidFill>
                <a:cs typeface="Times New Roman" pitchFamily="18" charset="0"/>
              </a:rPr>
              <a:t>duì</a:t>
            </a:r>
            <a:r>
              <a:rPr lang="en-US" altLang="zh-CN" sz="3600" dirty="0">
                <a:solidFill>
                  <a:srgbClr val="000000"/>
                </a:solidFill>
                <a:cs typeface="Times New Roman" pitchFamily="18" charset="0"/>
              </a:rPr>
              <a:t>     </a:t>
            </a:r>
            <a:r>
              <a:rPr lang="en-US" altLang="zh-CN" sz="3600" dirty="0" err="1">
                <a:solidFill>
                  <a:srgbClr val="000000"/>
                </a:solidFill>
                <a:cs typeface="Times New Roman" pitchFamily="18" charset="0"/>
              </a:rPr>
              <a:t>yǔ</a:t>
            </a:r>
            <a:endParaRPr lang="en-US" altLang="zh-CN" sz="3600" dirty="0">
              <a:solidFill>
                <a:srgbClr val="000000"/>
              </a:solidFill>
              <a:cs typeface="Times New Roman" pitchFamily="18" charset="0"/>
            </a:endParaRPr>
          </a:p>
          <a:p>
            <a:r>
              <a:rPr lang="zh-CN" altLang="en-US" sz="8000" dirty="0">
                <a:solidFill>
                  <a:srgbClr val="000000"/>
                </a:solidFill>
                <a:cs typeface="Times New Roman" pitchFamily="18" charset="0"/>
              </a:rPr>
              <a:t>云对雨，</a:t>
            </a:r>
            <a:endParaRPr lang="zh-CN" altLang="en-US" sz="8000" dirty="0">
              <a:cs typeface="Times New Roman" pitchFamily="18" charset="0"/>
            </a:endParaRPr>
          </a:p>
          <a:p>
            <a:r>
              <a:rPr lang="en-US" altLang="zh-CN" sz="3600" dirty="0" err="1">
                <a:solidFill>
                  <a:srgbClr val="000000"/>
                </a:solidFill>
                <a:cs typeface="Times New Roman" pitchFamily="18" charset="0"/>
              </a:rPr>
              <a:t>xuě</a:t>
            </a:r>
            <a:r>
              <a:rPr lang="en-US" altLang="zh-CN" sz="3600" dirty="0">
                <a:solidFill>
                  <a:srgbClr val="000000"/>
                </a:solidFill>
                <a:cs typeface="Times New Roman" pitchFamily="18" charset="0"/>
              </a:rPr>
              <a:t>      </a:t>
            </a:r>
            <a:r>
              <a:rPr lang="en-US" altLang="zh-CN" sz="3600" dirty="0" err="1">
                <a:solidFill>
                  <a:srgbClr val="000000"/>
                </a:solidFill>
                <a:cs typeface="Times New Roman" pitchFamily="18" charset="0"/>
              </a:rPr>
              <a:t>duì</a:t>
            </a:r>
            <a:r>
              <a:rPr lang="en-US" altLang="zh-CN" sz="3600" dirty="0">
                <a:solidFill>
                  <a:srgbClr val="000000"/>
                </a:solidFill>
                <a:cs typeface="Times New Roman" pitchFamily="18" charset="0"/>
              </a:rPr>
              <a:t>   </a:t>
            </a:r>
            <a:r>
              <a:rPr lang="en-US" altLang="zh-CN" sz="3600" dirty="0" err="1">
                <a:solidFill>
                  <a:srgbClr val="000000"/>
                </a:solidFill>
                <a:cs typeface="Times New Roman" pitchFamily="18" charset="0"/>
              </a:rPr>
              <a:t>fēng</a:t>
            </a:r>
            <a:endParaRPr lang="en-US" altLang="zh-CN" sz="3600" dirty="0">
              <a:solidFill>
                <a:srgbClr val="000000"/>
              </a:solidFill>
              <a:cs typeface="Times New Roman" pitchFamily="18" charset="0"/>
            </a:endParaRPr>
          </a:p>
          <a:p>
            <a:r>
              <a:rPr lang="zh-CN" altLang="en-US" sz="8000" dirty="0">
                <a:solidFill>
                  <a:srgbClr val="000000"/>
                </a:solidFill>
                <a:cs typeface="Times New Roman" pitchFamily="18" charset="0"/>
              </a:rPr>
              <a:t>雪对风。</a:t>
            </a:r>
            <a:endParaRPr lang="zh-CN" altLang="en-US" sz="8000" dirty="0"/>
          </a:p>
        </p:txBody>
      </p:sp>
      <p:pic>
        <p:nvPicPr>
          <p:cNvPr id="12291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79388" y="0"/>
            <a:ext cx="1755775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文本框 4"/>
          <p:cNvSpPr txBox="1">
            <a:spLocks noChangeArrowheads="1"/>
          </p:cNvSpPr>
          <p:nvPr/>
        </p:nvSpPr>
        <p:spPr bwMode="auto">
          <a:xfrm>
            <a:off x="1935163" y="715963"/>
            <a:ext cx="17287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14B3D2"/>
                </a:solidFill>
                <a:latin typeface="幼圆" pitchFamily="49" charset="-122"/>
                <a:ea typeface="幼圆" pitchFamily="49" charset="-122"/>
              </a:defRPr>
            </a:lvl1pPr>
            <a:lvl2pPr marL="742950" indent="-285750">
              <a:defRPr sz="1600">
                <a:solidFill>
                  <a:srgbClr val="7D7D7D"/>
                </a:solidFill>
                <a:latin typeface="幼圆" pitchFamily="49" charset="-122"/>
                <a:ea typeface="幼圆" pitchFamily="49" charset="-122"/>
              </a:defRPr>
            </a:lvl2pPr>
            <a:lvl3pPr>
              <a:defRPr sz="2000"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幼圆" pitchFamily="49" charset="-122"/>
              </a:defRPr>
            </a:lvl9pPr>
          </a:lstStyle>
          <a:p>
            <a:r>
              <a:rPr lang="zh-CN" altLang="en-US" sz="4000" b="1" dirty="0">
                <a:solidFill>
                  <a:srgbClr val="FF0000"/>
                </a:solidFill>
                <a:latin typeface="Calibri" pitchFamily="34" charset="0"/>
                <a:ea typeface="宋体" pitchFamily="2" charset="-122"/>
              </a:rPr>
              <a:t>读一读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4" name="Picture 4" descr="C:\Users\Administrator\Desktop\未命名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95250" y="0"/>
            <a:ext cx="9048750" cy="67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8" name="Picture 4" descr="C:\Users\Administrator\Desktop\未命名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7625" y="90488"/>
            <a:ext cx="9048750" cy="667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-WWW.1PPT.COM ">
  <a:themeElements>
    <a:clrScheme name="A000120140627A27PWBG 1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46D2ED"/>
      </a:accent1>
      <a:accent2>
        <a:srgbClr val="62B295"/>
      </a:accent2>
      <a:accent3>
        <a:srgbClr val="FFFFFF"/>
      </a:accent3>
      <a:accent4>
        <a:srgbClr val="3B3D3F"/>
      </a:accent4>
      <a:accent5>
        <a:srgbClr val="B0E5F4"/>
      </a:accent5>
      <a:accent6>
        <a:srgbClr val="58A187"/>
      </a:accent6>
      <a:hlink>
        <a:srgbClr val="00B0F0"/>
      </a:hlink>
      <a:folHlink>
        <a:srgbClr val="AFB2B4"/>
      </a:folHlink>
    </a:clrScheme>
    <a:fontScheme name="A000120140627A27PWBG">
      <a:majorFont>
        <a:latin typeface="华文琥珀"/>
        <a:ea typeface="华文琥珀"/>
        <a:cs typeface=""/>
      </a:majorFont>
      <a:minorFont>
        <a:latin typeface="幼圆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CC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楷体_GB2312" pitchFamily="1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CC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楷体_GB2312" pitchFamily="1" charset="-122"/>
          </a:defRPr>
        </a:defPPr>
      </a:lstStyle>
    </a:lnDef>
  </a:objectDefaults>
  <a:extraClrSchemeLst>
    <a:extraClrScheme>
      <a:clrScheme name="A000120140627A27PWBG 1">
        <a:dk1>
          <a:srgbClr val="47494B"/>
        </a:dk1>
        <a:lt1>
          <a:srgbClr val="FFFFFF"/>
        </a:lt1>
        <a:dk2>
          <a:srgbClr val="454749"/>
        </a:dk2>
        <a:lt2>
          <a:srgbClr val="FFFFFF"/>
        </a:lt2>
        <a:accent1>
          <a:srgbClr val="46D2ED"/>
        </a:accent1>
        <a:accent2>
          <a:srgbClr val="62B295"/>
        </a:accent2>
        <a:accent3>
          <a:srgbClr val="FFFFFF"/>
        </a:accent3>
        <a:accent4>
          <a:srgbClr val="3B3D3F"/>
        </a:accent4>
        <a:accent5>
          <a:srgbClr val="B0E5F4"/>
        </a:accent5>
        <a:accent6>
          <a:srgbClr val="58A187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主题16" id="{1F1D328E-EA35-4E73-B16C-F25B4C432C46}" vid="{E27EA767-FFA8-4A6C-BB7B-E6832576DDBC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主题16</Template>
  <TotalTime>419</TotalTime>
  <Words>365</Words>
  <Application>Microsoft Office PowerPoint</Application>
  <PresentationFormat>全屏显示(4:3)</PresentationFormat>
  <Paragraphs>47</Paragraphs>
  <Slides>18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第一PPT模板网-WWW.1PPT.COM 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edu-down</dc:title>
  <dc:subject>第一PPT模板网-WWW.1PPT.COM</dc:subject>
  <dc:creator>edu-down</dc:creator>
  <cp:keywords>edu-down</cp:keywords>
  <dc:description>第一PPT模板网-WWW.1PPT.COM_x000d_
</dc:description>
  <cp:lastModifiedBy>liuwei</cp:lastModifiedBy>
  <cp:revision>58</cp:revision>
  <dcterms:created xsi:type="dcterms:W3CDTF">2016-08-24T07:14:44Z</dcterms:created>
  <dcterms:modified xsi:type="dcterms:W3CDTF">2017-04-15T13:56:39Z</dcterms:modified>
  <cp:category>第一PPT模板网-WWW.1PPT.COM</cp:category>
  <cp:contentStatus>绿色圃中小学教育网http://www.lspjy.com</cp:contentStatus>
</cp:coreProperties>
</file>