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72" r:id="rId4"/>
    <p:sldId id="261" r:id="rId5"/>
    <p:sldId id="264" r:id="rId6"/>
    <p:sldId id="265" r:id="rId7"/>
    <p:sldId id="274" r:id="rId8"/>
    <p:sldId id="275" r:id="rId9"/>
    <p:sldId id="266" r:id="rId10"/>
    <p:sldId id="267" r:id="rId11"/>
    <p:sldId id="276" r:id="rId12"/>
    <p:sldId id="268" r:id="rId13"/>
    <p:sldId id="277" r:id="rId14"/>
    <p:sldId id="257" r:id="rId15"/>
    <p:sldId id="259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00"/>
    <a:srgbClr val="000099"/>
    <a:srgbClr val="FF0000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906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A4A2D-3533-4B98-9579-2872F92075EB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B5674-A053-4200-80EC-22CCB95885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95847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B5674-A053-4200-80EC-22CCB95885A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5676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8B2CC-7D9A-4B54-97C3-88AD5BDF34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6370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482D4-8138-4CB4-91F4-A2D4DABEC2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8156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17910B-3D35-4AC9-AD1C-4B99C2D171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0964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AA262-7A9B-45C6-BF16-F7781010F9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0252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2F0CC-EA34-4371-86DE-B79FA3D2EC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7825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C01582-6990-4FED-832C-02EE181554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6934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4BAD42-D9B9-4B7D-A35F-2AE4B17899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3500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177BB-B227-475F-AC8C-48195EA439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356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0291E-B55D-40D8-912C-8FB477DBCF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940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2C5855-4789-4AFA-B7D8-17C7AAEC5D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2675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B7EAF-8C32-4938-8482-B3B404D5A4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9848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473B4FC-B77C-4183-9EFC-D601D64AF38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slide" Target="slide9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23728" y="2276872"/>
            <a:ext cx="6191994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500" b="1" kern="10" dirty="0" smtClean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小小的船</a:t>
            </a:r>
            <a:endParaRPr lang="zh-CN" altLang="en-US" sz="11500" b="1" kern="10" dirty="0">
              <a:ln w="9525">
                <a:round/>
                <a:headEnd/>
                <a:tailE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763688" y="1772816"/>
            <a:ext cx="7380313" cy="2049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rnd" algn="ctr">
                <a:solidFill>
                  <a:schemeClr val="bg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kumimoji="1" lang="en-US" altLang="zh-CN" sz="2400" b="1" dirty="0">
              <a:solidFill>
                <a:srgbClr val="000099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65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99"/>
                </a:solidFill>
                <a:latin typeface="方正姚体" pitchFamily="2" charset="-122"/>
                <a:ea typeface="方正姚体" pitchFamily="2" charset="-122"/>
              </a:rPr>
              <a:t>我在小小的船里坐，看见闪闪的星星蓝蓝的天。</a:t>
            </a:r>
          </a:p>
          <a:p>
            <a:pPr>
              <a:lnSpc>
                <a:spcPct val="165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99"/>
                </a:solidFill>
                <a:latin typeface="方正姚体" pitchFamily="2" charset="-122"/>
                <a:ea typeface="方正姚体" pitchFamily="2" charset="-122"/>
              </a:rPr>
              <a:t>我在小小的船里坐，只看见闪闪的星星蓝蓝的天。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907704" y="1193378"/>
            <a:ext cx="475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 dirty="0">
                <a:solidFill>
                  <a:srgbClr val="0000FF"/>
                </a:solidFill>
              </a:rPr>
              <a:t>读一读，比一比：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835150" y="2349500"/>
            <a:ext cx="73088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4000" b="1">
                <a:solidFill>
                  <a:srgbClr val="0000CC"/>
                </a:solidFill>
                <a:ea typeface="华文楷体" pitchFamily="2" charset="-122"/>
              </a:rPr>
              <a:t>我在小小的</a:t>
            </a:r>
            <a:r>
              <a:rPr lang="en-US" altLang="zh-CN" sz="4000" b="1">
                <a:solidFill>
                  <a:srgbClr val="FF0000"/>
                </a:solidFill>
                <a:ea typeface="华文楷体" pitchFamily="2" charset="-122"/>
              </a:rPr>
              <a:t>/</a:t>
            </a:r>
            <a:r>
              <a:rPr lang="zh-CN" altLang="en-US" sz="4000" b="1">
                <a:solidFill>
                  <a:srgbClr val="0000CC"/>
                </a:solidFill>
                <a:ea typeface="华文楷体" pitchFamily="2" charset="-122"/>
              </a:rPr>
              <a:t>船里坐，</a:t>
            </a:r>
          </a:p>
          <a:p>
            <a:pPr>
              <a:lnSpc>
                <a:spcPct val="140000"/>
              </a:lnSpc>
            </a:pPr>
            <a:r>
              <a:rPr lang="zh-CN" altLang="en-US" sz="4000" b="1">
                <a:solidFill>
                  <a:srgbClr val="0000CC"/>
                </a:solidFill>
                <a:ea typeface="华文楷体" pitchFamily="2" charset="-122"/>
              </a:rPr>
              <a:t>只看见</a:t>
            </a:r>
            <a:r>
              <a:rPr lang="en-US" altLang="zh-CN" sz="4000" b="1">
                <a:solidFill>
                  <a:srgbClr val="FF0000"/>
                </a:solidFill>
                <a:ea typeface="华文楷体" pitchFamily="2" charset="-122"/>
              </a:rPr>
              <a:t>/</a:t>
            </a:r>
            <a:r>
              <a:rPr lang="zh-CN" altLang="en-US" sz="4000" b="1">
                <a:solidFill>
                  <a:srgbClr val="0000CC"/>
                </a:solidFill>
                <a:ea typeface="华文楷体" pitchFamily="2" charset="-122"/>
              </a:rPr>
              <a:t>闪闪的星星</a:t>
            </a:r>
            <a:r>
              <a:rPr lang="en-US" altLang="zh-CN" sz="4000" b="1">
                <a:solidFill>
                  <a:srgbClr val="FF0000"/>
                </a:solidFill>
                <a:ea typeface="华文楷体" pitchFamily="2" charset="-122"/>
              </a:rPr>
              <a:t>/</a:t>
            </a:r>
            <a:r>
              <a:rPr lang="zh-CN" altLang="en-US" sz="4000" b="1">
                <a:solidFill>
                  <a:srgbClr val="0000CC"/>
                </a:solidFill>
                <a:ea typeface="华文楷体" pitchFamily="2" charset="-122"/>
              </a:rPr>
              <a:t>蓝蓝的天。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348038" y="1844675"/>
            <a:ext cx="23749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4000" b="1">
                <a:solidFill>
                  <a:srgbClr val="0000CC"/>
                </a:solidFill>
                <a:ea typeface="华文楷体" pitchFamily="2" charset="-122"/>
              </a:rPr>
              <a:t>小小的</a:t>
            </a:r>
          </a:p>
          <a:p>
            <a:pPr>
              <a:lnSpc>
                <a:spcPct val="140000"/>
              </a:lnSpc>
            </a:pPr>
            <a:r>
              <a:rPr lang="zh-CN" altLang="en-US" sz="4000" b="1">
                <a:solidFill>
                  <a:srgbClr val="0000CC"/>
                </a:solidFill>
                <a:ea typeface="华文楷体" pitchFamily="2" charset="-122"/>
              </a:rPr>
              <a:t>闪闪的</a:t>
            </a:r>
          </a:p>
          <a:p>
            <a:pPr>
              <a:lnSpc>
                <a:spcPct val="140000"/>
              </a:lnSpc>
            </a:pPr>
            <a:r>
              <a:rPr lang="zh-CN" altLang="en-US" sz="4000" b="1">
                <a:solidFill>
                  <a:srgbClr val="0000CC"/>
                </a:solidFill>
                <a:ea typeface="华文楷体" pitchFamily="2" charset="-122"/>
              </a:rPr>
              <a:t>蓝蓝的</a:t>
            </a:r>
          </a:p>
          <a:p>
            <a:pPr>
              <a:lnSpc>
                <a:spcPct val="140000"/>
              </a:lnSpc>
            </a:pPr>
            <a:r>
              <a:rPr lang="zh-CN" altLang="en-US" sz="4000" b="1">
                <a:solidFill>
                  <a:srgbClr val="0000CC"/>
                </a:solidFill>
                <a:ea typeface="华文楷体" pitchFamily="2" charset="-122"/>
              </a:rPr>
              <a:t>弯弯的</a:t>
            </a:r>
          </a:p>
          <a:p>
            <a:pPr>
              <a:lnSpc>
                <a:spcPct val="140000"/>
              </a:lnSpc>
            </a:pPr>
            <a:endParaRPr lang="en-US" altLang="zh-CN" sz="4000" b="1">
              <a:solidFill>
                <a:srgbClr val="0000CC"/>
              </a:solidFill>
              <a:ea typeface="华文楷体" pitchFamily="2" charset="-122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835150" y="836613"/>
            <a:ext cx="24495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4000" b="1">
                <a:solidFill>
                  <a:srgbClr val="0000CC"/>
                </a:solidFill>
                <a:ea typeface="华文楷体" pitchFamily="2" charset="-122"/>
              </a:rPr>
              <a:t>我发现：</a:t>
            </a:r>
          </a:p>
        </p:txBody>
      </p:sp>
      <p:pic>
        <p:nvPicPr>
          <p:cNvPr id="16389" name="Picture 5" descr="FORWARDL2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12088" y="5876925"/>
            <a:ext cx="6858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051050" y="836613"/>
            <a:ext cx="678815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0000CC"/>
                </a:solidFill>
                <a:ea typeface="华文隶书" pitchFamily="2" charset="-122"/>
              </a:rPr>
              <a:t>          </a:t>
            </a:r>
            <a:r>
              <a:rPr lang="zh-CN" altLang="en-US" sz="4000" b="1" dirty="0">
                <a:solidFill>
                  <a:srgbClr val="0000CC"/>
                </a:solidFill>
                <a:ea typeface="华文楷体" pitchFamily="2" charset="-122"/>
              </a:rPr>
              <a:t>小小的船</a:t>
            </a:r>
          </a:p>
          <a:p>
            <a:endParaRPr lang="zh-CN" altLang="en-US" sz="4000" b="1" dirty="0">
              <a:solidFill>
                <a:srgbClr val="0000CC"/>
              </a:solidFill>
              <a:ea typeface="华文楷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rgbClr val="0000CC"/>
                </a:solidFill>
                <a:ea typeface="华文楷体" pitchFamily="2" charset="-122"/>
              </a:rPr>
              <a:t>弯弯的月儿小小的船，</a:t>
            </a:r>
          </a:p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rgbClr val="0000CC"/>
                </a:solidFill>
                <a:ea typeface="华文楷体" pitchFamily="2" charset="-122"/>
              </a:rPr>
              <a:t>小小的船儿两头尖。</a:t>
            </a:r>
          </a:p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rgbClr val="0000CC"/>
                </a:solidFill>
                <a:ea typeface="华文楷体" pitchFamily="2" charset="-122"/>
              </a:rPr>
              <a:t>我在小小的船里坐，</a:t>
            </a:r>
          </a:p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rgbClr val="0000CC"/>
                </a:solidFill>
                <a:ea typeface="华文楷体" pitchFamily="2" charset="-122"/>
              </a:rPr>
              <a:t>只看见闪闪的星星蓝蓝的天。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3074" name="Picture 2" descr="浪漫星空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9c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563938" y="1916113"/>
            <a:ext cx="503237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9c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643438" y="2636838"/>
            <a:ext cx="576262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9c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716463" y="1916113"/>
            <a:ext cx="576262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9c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563938" y="2781300"/>
            <a:ext cx="5032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9c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908175" y="981075"/>
            <a:ext cx="5048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9c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771775" y="1484313"/>
            <a:ext cx="5048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9c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187450" y="404813"/>
            <a:ext cx="649288" cy="6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887538" y="37941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3085" name="Group 13"/>
          <p:cNvGrpSpPr>
            <a:grpSpLocks/>
          </p:cNvGrpSpPr>
          <p:nvPr/>
        </p:nvGrpSpPr>
        <p:grpSpPr bwMode="auto">
          <a:xfrm>
            <a:off x="250825" y="4508500"/>
            <a:ext cx="8604250" cy="1944688"/>
            <a:chOff x="158" y="2840"/>
            <a:chExt cx="5420" cy="1225"/>
          </a:xfrm>
        </p:grpSpPr>
        <p:sp>
          <p:nvSpPr>
            <p:cNvPr id="3084" name="Rectangle 12"/>
            <p:cNvSpPr>
              <a:spLocks noChangeArrowheads="1"/>
            </p:cNvSpPr>
            <p:nvPr/>
          </p:nvSpPr>
          <p:spPr bwMode="auto">
            <a:xfrm>
              <a:off x="158" y="2840"/>
              <a:ext cx="5420" cy="1225"/>
            </a:xfrm>
            <a:prstGeom prst="rect">
              <a:avLst/>
            </a:prstGeom>
            <a:solidFill>
              <a:schemeClr val="accent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385" y="2976"/>
              <a:ext cx="5035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在美丽的太空，我还看到了</a:t>
              </a:r>
              <a:r>
                <a:rPr lang="zh-CN" altLang="en-US" sz="4400" b="1" u="sng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</a:t>
              </a:r>
              <a:r>
                <a:rPr lang="zh-CN" altLang="en-US" sz="4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。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124075" y="2205038"/>
            <a:ext cx="6192838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      </a:t>
            </a:r>
            <a:r>
              <a:rPr lang="zh-CN" altLang="en-US" sz="28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夜空多美呀！你想把它画下来吗？请你动手画一画，把你画的标题也写出</a:t>
            </a:r>
            <a:r>
              <a:rPr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来 。</a:t>
            </a:r>
            <a:r>
              <a:rPr lang="zh-CN" altLang="en-US" b="1" dirty="0" smtClean="0">
                <a:solidFill>
                  <a:srgbClr val="000099"/>
                </a:solidFill>
              </a:rPr>
              <a:t> 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392363" y="1390650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99"/>
                </a:solidFill>
                <a:ea typeface="华文隶书" pitchFamily="2" charset="-122"/>
              </a:rPr>
              <a:t>动手画一画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835150" y="1484313"/>
            <a:ext cx="6769100" cy="384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rnd" algn="ctr">
                <a:solidFill>
                  <a:schemeClr val="bg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00CC"/>
                </a:solidFill>
                <a:latin typeface="方正姚体" pitchFamily="2" charset="-122"/>
                <a:ea typeface="方正姚体" pitchFamily="2" charset="-122"/>
              </a:rPr>
              <a:t>　　星期天，小红和妈妈一起到公园里玩。美丽的湖面上，妈妈和小红坐在弯弯的小船里，玩得真开心。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00CC"/>
                </a:solidFill>
                <a:latin typeface="方正姚体" pitchFamily="2" charset="-122"/>
                <a:ea typeface="方正姚体" pitchFamily="2" charset="-122"/>
              </a:rPr>
              <a:t>    突然，她们看见了天空的两道闪电，知道马上就要下雨了，她们就赶紧回家了。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835150" y="1484313"/>
            <a:ext cx="6769100" cy="384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rnd" algn="ctr">
                <a:solidFill>
                  <a:schemeClr val="bg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CC"/>
                </a:solidFill>
                <a:latin typeface="方正姚体" pitchFamily="2" charset="-122"/>
                <a:ea typeface="方正姚体" pitchFamily="2" charset="-122"/>
              </a:rPr>
              <a:t>　　星期天，小红和妈妈一起到公园里玩。美丽的湖面上，妈妈和小红</a:t>
            </a:r>
            <a:r>
              <a:rPr kumimoji="1" lang="zh-CN" altLang="en-US" sz="32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坐</a:t>
            </a:r>
            <a:r>
              <a:rPr kumimoji="1" lang="zh-CN" altLang="en-US" sz="3200" b="1">
                <a:solidFill>
                  <a:srgbClr val="0000CC"/>
                </a:solidFill>
                <a:latin typeface="方正姚体" pitchFamily="2" charset="-122"/>
                <a:ea typeface="方正姚体" pitchFamily="2" charset="-122"/>
              </a:rPr>
              <a:t>在</a:t>
            </a:r>
            <a:r>
              <a:rPr kumimoji="1" lang="zh-CN" altLang="en-US" sz="32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弯弯</a:t>
            </a:r>
            <a:r>
              <a:rPr kumimoji="1" lang="zh-CN" altLang="en-US" sz="3200" b="1">
                <a:solidFill>
                  <a:srgbClr val="0000CC"/>
                </a:solidFill>
                <a:latin typeface="方正姚体" pitchFamily="2" charset="-122"/>
                <a:ea typeface="方正姚体" pitchFamily="2" charset="-122"/>
              </a:rPr>
              <a:t>的小</a:t>
            </a:r>
            <a:r>
              <a:rPr kumimoji="1" lang="zh-CN" altLang="en-US" sz="32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船</a:t>
            </a:r>
            <a:r>
              <a:rPr kumimoji="1" lang="zh-CN" altLang="en-US" sz="3200" b="1">
                <a:solidFill>
                  <a:srgbClr val="0000CC"/>
                </a:solidFill>
                <a:latin typeface="方正姚体" pitchFamily="2" charset="-122"/>
                <a:ea typeface="方正姚体" pitchFamily="2" charset="-122"/>
              </a:rPr>
              <a:t>里，玩得真开心。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CC"/>
                </a:solidFill>
                <a:latin typeface="方正姚体" pitchFamily="2" charset="-122"/>
                <a:ea typeface="方正姚体" pitchFamily="2" charset="-122"/>
              </a:rPr>
              <a:t>    突然，她们</a:t>
            </a:r>
            <a:r>
              <a:rPr kumimoji="1" lang="zh-CN" altLang="en-US" sz="32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看见</a:t>
            </a:r>
            <a:r>
              <a:rPr kumimoji="1" lang="zh-CN" altLang="en-US" sz="3200" b="1">
                <a:solidFill>
                  <a:srgbClr val="0000CC"/>
                </a:solidFill>
                <a:latin typeface="方正姚体" pitchFamily="2" charset="-122"/>
                <a:ea typeface="方正姚体" pitchFamily="2" charset="-122"/>
              </a:rPr>
              <a:t>了天空的</a:t>
            </a:r>
            <a:r>
              <a:rPr kumimoji="1" lang="zh-CN" altLang="en-US" sz="32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两</a:t>
            </a:r>
            <a:r>
              <a:rPr kumimoji="1" lang="zh-CN" altLang="en-US" sz="3200" b="1">
                <a:solidFill>
                  <a:srgbClr val="0000CC"/>
                </a:solidFill>
                <a:latin typeface="方正姚体" pitchFamily="2" charset="-122"/>
                <a:ea typeface="方正姚体" pitchFamily="2" charset="-122"/>
              </a:rPr>
              <a:t>道</a:t>
            </a:r>
            <a:r>
              <a:rPr kumimoji="1" lang="zh-CN" altLang="en-US" sz="32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闪</a:t>
            </a:r>
            <a:r>
              <a:rPr kumimoji="1" lang="zh-CN" altLang="en-US" sz="3200" b="1">
                <a:solidFill>
                  <a:srgbClr val="0000CC"/>
                </a:solidFill>
                <a:latin typeface="方正姚体" pitchFamily="2" charset="-122"/>
                <a:ea typeface="方正姚体" pitchFamily="2" charset="-122"/>
              </a:rPr>
              <a:t>电，知道马上就要下雨了，她们就赶紧回家了。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608263" y="24987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908175" y="1628775"/>
            <a:ext cx="6337300" cy="262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我能做到：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en-US" altLang="zh-CN" sz="32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1.</a:t>
            </a:r>
            <a:r>
              <a:rPr lang="zh-CN" altLang="en-US" sz="32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大声读课文，读准字音；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en-US" altLang="zh-CN" sz="32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2.</a:t>
            </a:r>
            <a:r>
              <a:rPr lang="zh-CN" altLang="en-US" sz="32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数一数课文有几句话，并  标上号码。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051050" y="836613"/>
            <a:ext cx="678815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0000CC"/>
                </a:solidFill>
                <a:ea typeface="华文隶书" pitchFamily="2" charset="-122"/>
              </a:rPr>
              <a:t>          </a:t>
            </a:r>
            <a:r>
              <a:rPr lang="zh-CN" altLang="en-US" sz="4000" b="1" dirty="0">
                <a:solidFill>
                  <a:srgbClr val="0000CC"/>
                </a:solidFill>
                <a:ea typeface="华文楷体" pitchFamily="2" charset="-122"/>
              </a:rPr>
              <a:t>小小的船</a:t>
            </a:r>
          </a:p>
          <a:p>
            <a:endParaRPr lang="zh-CN" altLang="en-US" sz="4000" b="1" dirty="0">
              <a:solidFill>
                <a:srgbClr val="0000CC"/>
              </a:solidFill>
              <a:ea typeface="华文楷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rgbClr val="0000CC"/>
                </a:solidFill>
                <a:ea typeface="华文楷体" pitchFamily="2" charset="-122"/>
              </a:rPr>
              <a:t>弯弯的月儿小小的船，</a:t>
            </a:r>
          </a:p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rgbClr val="0000CC"/>
                </a:solidFill>
                <a:ea typeface="华文楷体" pitchFamily="2" charset="-122"/>
              </a:rPr>
              <a:t>小小的船儿两头尖。</a:t>
            </a:r>
          </a:p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rgbClr val="0000CC"/>
                </a:solidFill>
                <a:ea typeface="华文楷体" pitchFamily="2" charset="-122"/>
              </a:rPr>
              <a:t>我在小小的船里坐，</a:t>
            </a:r>
          </a:p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rgbClr val="0000CC"/>
                </a:solidFill>
                <a:ea typeface="华文楷体" pitchFamily="2" charset="-122"/>
              </a:rPr>
              <a:t>只看见闪闪的星星蓝蓝的天。</a:t>
            </a:r>
          </a:p>
        </p:txBody>
      </p:sp>
      <p:pic>
        <p:nvPicPr>
          <p:cNvPr id="12292" name="Picture 4" descr="EYE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555875" y="5589588"/>
            <a:ext cx="107473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EYE">
            <a:hlinkClick r:id="rId5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219700" y="5589588"/>
            <a:ext cx="107473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496050" y="30876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8388350" y="4652963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②</a:t>
            </a:r>
          </a:p>
        </p:txBody>
      </p:sp>
      <p:pic>
        <p:nvPicPr>
          <p:cNvPr id="12296" name="Picture 8" descr="FORWARDL2">
            <a:hlinkClick r:id="rId6" action="ppaction://hlinksldjump"/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27988" y="6092825"/>
            <a:ext cx="6858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122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627313" y="1989138"/>
            <a:ext cx="547211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>
                <a:solidFill>
                  <a:srgbClr val="0000CC"/>
                </a:solidFill>
                <a:ea typeface="华文楷体" pitchFamily="2" charset="-122"/>
              </a:rPr>
              <a:t>弯弯的月儿小小的船，</a:t>
            </a:r>
          </a:p>
          <a:p>
            <a:pPr>
              <a:lnSpc>
                <a:spcPct val="130000"/>
              </a:lnSpc>
            </a:pPr>
            <a:r>
              <a:rPr lang="zh-CN" altLang="en-US" sz="4000" b="1">
                <a:solidFill>
                  <a:srgbClr val="0000CC"/>
                </a:solidFill>
                <a:ea typeface="华文楷体" pitchFamily="2" charset="-122"/>
              </a:rPr>
              <a:t>小小的船儿两头尖。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西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23850" y="1916113"/>
            <a:ext cx="1584325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484438" y="333375"/>
            <a:ext cx="5789612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rnd" algn="ctr">
                <a:solidFill>
                  <a:schemeClr val="bg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000" b="1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弯弯的月儿像</a:t>
            </a:r>
            <a:r>
              <a:rPr kumimoji="1" lang="zh-CN" altLang="en-US" sz="40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小小的船</a:t>
            </a:r>
            <a:r>
              <a:rPr kumimoji="1" lang="zh-CN" altLang="en-US" sz="4000" b="1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。</a:t>
            </a:r>
          </a:p>
          <a:p>
            <a:endParaRPr lang="en-US" altLang="zh-CN" b="1">
              <a:solidFill>
                <a:srgbClr val="000099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411413" y="2276475"/>
            <a:ext cx="7296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rnd" algn="ctr">
                <a:solidFill>
                  <a:schemeClr val="bg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圆圆的西瓜像</a:t>
            </a:r>
            <a:r>
              <a:rPr kumimoji="1" lang="zh-CN" altLang="en-US" sz="4000" b="1" u="sng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              </a:t>
            </a:r>
            <a:r>
              <a:rPr kumimoji="1" lang="zh-CN" altLang="en-US" sz="4000" b="1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。</a:t>
            </a:r>
          </a:p>
        </p:txBody>
      </p:sp>
      <p:pic>
        <p:nvPicPr>
          <p:cNvPr id="28677" name="Picture 5" descr="荷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95288" y="3284538"/>
            <a:ext cx="1512887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411413" y="3429000"/>
            <a:ext cx="69834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rnd" algn="ctr">
                <a:solidFill>
                  <a:schemeClr val="bg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碧绿的荷叶像</a:t>
            </a:r>
            <a:r>
              <a:rPr kumimoji="1" lang="zh-CN" altLang="en-US" sz="4000" b="1" u="sng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           </a:t>
            </a:r>
            <a:r>
              <a:rPr kumimoji="1" lang="zh-CN" altLang="en-US" sz="4000" b="1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 。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323850" y="4005263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rnd" algn="ctr">
                <a:solidFill>
                  <a:schemeClr val="bg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3200" b="1">
              <a:solidFill>
                <a:srgbClr val="0000FF"/>
              </a:solidFill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28680" name="Picture 8" descr="孔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95288" y="4724400"/>
            <a:ext cx="1582737" cy="11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268538" y="4797425"/>
            <a:ext cx="7632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rnd" algn="ctr">
                <a:solidFill>
                  <a:schemeClr val="bg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孔雀五彩的尾巴像</a:t>
            </a:r>
            <a:r>
              <a:rPr kumimoji="1" lang="zh-CN" altLang="en-US" sz="4000" b="1" u="sng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         </a:t>
            </a:r>
            <a:r>
              <a:rPr kumimoji="1" lang="zh-CN" altLang="en-US" sz="4000" b="1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。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2555875" y="1196975"/>
            <a:ext cx="7056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4000" b="1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弯弯的月儿像</a:t>
            </a:r>
            <a:r>
              <a:rPr kumimoji="1" lang="zh-CN" altLang="en-US" sz="4000" b="1" u="sng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             </a:t>
            </a:r>
            <a:r>
              <a:rPr kumimoji="1" lang="zh-CN" altLang="en-US" sz="4000" b="1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。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519113" y="6254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图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339975" y="5300663"/>
            <a:ext cx="80645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rnd" algn="ctr">
                <a:solidFill>
                  <a:schemeClr val="bg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000" b="1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  </a:t>
            </a:r>
            <a:r>
              <a:rPr kumimoji="1" lang="en-US" altLang="zh-CN" sz="4000" b="1" u="sng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                          </a:t>
            </a:r>
            <a:r>
              <a:rPr kumimoji="1" lang="zh-CN" altLang="en-US" sz="4000" b="1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像</a:t>
            </a:r>
            <a:r>
              <a:rPr kumimoji="1" lang="zh-CN" altLang="en-US" sz="4000" b="1" u="sng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          </a:t>
            </a:r>
            <a:r>
              <a:rPr kumimoji="1" lang="zh-CN" altLang="en-US" sz="4000" b="1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6" grpId="0"/>
      <p:bldP spid="28678" grpId="0"/>
      <p:bldP spid="28681" grpId="0"/>
      <p:bldP spid="28683" grpId="0"/>
      <p:bldP spid="28684" grpId="0"/>
      <p:bldP spid="286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627313" y="1989138"/>
            <a:ext cx="547211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>
                <a:solidFill>
                  <a:srgbClr val="0000CC"/>
                </a:solidFill>
                <a:ea typeface="华文楷体" pitchFamily="2" charset="-122"/>
              </a:rPr>
              <a:t>弯弯的月儿</a:t>
            </a:r>
            <a:r>
              <a:rPr lang="en-US" altLang="zh-CN" sz="4000" b="1">
                <a:solidFill>
                  <a:srgbClr val="FF0000"/>
                </a:solidFill>
                <a:ea typeface="华文楷体" pitchFamily="2" charset="-122"/>
              </a:rPr>
              <a:t>/</a:t>
            </a:r>
            <a:r>
              <a:rPr lang="zh-CN" altLang="en-US" sz="4000" b="1">
                <a:solidFill>
                  <a:srgbClr val="0000CC"/>
                </a:solidFill>
                <a:ea typeface="华文楷体" pitchFamily="2" charset="-122"/>
              </a:rPr>
              <a:t>小小的船，</a:t>
            </a:r>
          </a:p>
          <a:p>
            <a:pPr>
              <a:lnSpc>
                <a:spcPct val="130000"/>
              </a:lnSpc>
            </a:pPr>
            <a:r>
              <a:rPr lang="zh-CN" altLang="en-US" sz="4000" b="1">
                <a:solidFill>
                  <a:srgbClr val="0000CC"/>
                </a:solidFill>
                <a:ea typeface="华文楷体" pitchFamily="2" charset="-122"/>
              </a:rPr>
              <a:t>小小的船儿</a:t>
            </a:r>
            <a:r>
              <a:rPr lang="en-US" altLang="zh-CN" sz="4000" b="1">
                <a:solidFill>
                  <a:srgbClr val="FF0000"/>
                </a:solidFill>
                <a:ea typeface="华文楷体" pitchFamily="2" charset="-122"/>
              </a:rPr>
              <a:t>/</a:t>
            </a:r>
            <a:r>
              <a:rPr lang="zh-CN" altLang="en-US" sz="4000" b="1">
                <a:solidFill>
                  <a:srgbClr val="0000CC"/>
                </a:solidFill>
                <a:ea typeface="华文楷体" pitchFamily="2" charset="-122"/>
              </a:rPr>
              <a:t>两头尖。</a:t>
            </a:r>
          </a:p>
        </p:txBody>
      </p:sp>
      <p:pic>
        <p:nvPicPr>
          <p:cNvPr id="29700" name="Picture 4" descr="FORWARDL2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40650" y="5949950"/>
            <a:ext cx="6858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835150" y="2349500"/>
            <a:ext cx="70580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4000" b="1">
                <a:solidFill>
                  <a:srgbClr val="0000CC"/>
                </a:solidFill>
                <a:ea typeface="华文楷体" pitchFamily="2" charset="-122"/>
              </a:rPr>
              <a:t>我在小小的船里坐，</a:t>
            </a:r>
          </a:p>
          <a:p>
            <a:pPr>
              <a:lnSpc>
                <a:spcPct val="140000"/>
              </a:lnSpc>
            </a:pPr>
            <a:r>
              <a:rPr lang="zh-CN" altLang="en-US" sz="4000" b="1">
                <a:solidFill>
                  <a:srgbClr val="0000CC"/>
                </a:solidFill>
                <a:ea typeface="华文楷体" pitchFamily="2" charset="-122"/>
              </a:rPr>
              <a:t>只看见闪闪的星星蓝蓝的天。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384</Words>
  <Application>Microsoft Office PowerPoint</Application>
  <PresentationFormat>全屏显示(4:3)</PresentationFormat>
  <Paragraphs>62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第一PPT模板网-WWW.1PPT.COM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edu-down</dc:title>
  <dc:subject>第一PPT模板网-WWW.1PPT.COM</dc:subject>
  <dc:creator>edu-down</dc:creator>
  <cp:keywords>edu-down</cp:keywords>
  <dc:description>第一PPT模板网-WWW.1PPT.COM</dc:description>
  <cp:lastModifiedBy>liuwei</cp:lastModifiedBy>
  <cp:revision>2</cp:revision>
  <dcterms:created xsi:type="dcterms:W3CDTF">2009-10-28T14:38:16Z</dcterms:created>
  <dcterms:modified xsi:type="dcterms:W3CDTF">2017-04-14T14:52:45Z</dcterms:modified>
  <cp:category>第一PPT模板网-WWW.1PPT.COM</cp:category>
</cp:coreProperties>
</file>