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25" r:id="rId2"/>
    <p:sldId id="318" r:id="rId3"/>
    <p:sldId id="324" r:id="rId4"/>
    <p:sldId id="327" r:id="rId5"/>
    <p:sldId id="329" r:id="rId6"/>
    <p:sldId id="290" r:id="rId7"/>
    <p:sldId id="287" r:id="rId8"/>
    <p:sldId id="285" r:id="rId9"/>
    <p:sldId id="291" r:id="rId10"/>
    <p:sldId id="292" r:id="rId11"/>
    <p:sldId id="331" r:id="rId12"/>
    <p:sldId id="333" r:id="rId13"/>
    <p:sldId id="335" r:id="rId14"/>
    <p:sldId id="337" r:id="rId15"/>
    <p:sldId id="342" r:id="rId16"/>
    <p:sldId id="352" r:id="rId17"/>
    <p:sldId id="341" r:id="rId18"/>
    <p:sldId id="308" r:id="rId19"/>
    <p:sldId id="354" r:id="rId20"/>
    <p:sldId id="375" r:id="rId21"/>
    <p:sldId id="356" r:id="rId22"/>
    <p:sldId id="377" r:id="rId23"/>
    <p:sldId id="379" r:id="rId24"/>
    <p:sldId id="370" r:id="rId25"/>
    <p:sldId id="359" r:id="rId26"/>
    <p:sldId id="360" r:id="rId27"/>
    <p:sldId id="362" r:id="rId28"/>
    <p:sldId id="364" r:id="rId29"/>
    <p:sldId id="366" r:id="rId30"/>
    <p:sldId id="368" r:id="rId31"/>
    <p:sldId id="371" r:id="rId32"/>
    <p:sldId id="373" r:id="rId33"/>
    <p:sldId id="381" r:id="rId34"/>
  </p:sldIdLst>
  <p:sldSz cx="9144000" cy="6858000" type="screen4x3"/>
  <p:notesSz cx="6858000" cy="9144000"/>
  <p:embeddedFontLst>
    <p:embeddedFont>
      <p:font typeface="楷体_GB2312" charset="-122"/>
      <p:regular r:id="rId35"/>
    </p:embeddedFont>
    <p:embeddedFont>
      <p:font typeface="隶书" pitchFamily="49" charset="-122"/>
      <p:regular r:id="rId36"/>
    </p:embeddedFont>
    <p:embeddedFont>
      <p:font typeface="黑体" pitchFamily="49" charset="-122"/>
      <p:regular r:id="rId37"/>
    </p:embeddedFont>
    <p:embeddedFont>
      <p:font typeface="楷体" pitchFamily="49" charset="-122"/>
      <p:regular r:id="rId38"/>
    </p:embeddedFont>
    <p:embeddedFont>
      <p:font typeface="MS Gothic" pitchFamily="49" charset="-128"/>
      <p:regular r:id="rId39"/>
    </p:embeddedFont>
    <p:embeddedFont>
      <p:font typeface="PMingLiU" pitchFamily="18" charset="-120"/>
      <p:regular r:id="rId40"/>
    </p:embeddedFont>
    <p:embeddedFont>
      <p:font typeface="华文彩云" pitchFamily="2" charset="-122"/>
      <p:regular r:id="rId41"/>
    </p:embeddedFont>
    <p:embeddedFont>
      <p:font typeface="Comic Sans MS" pitchFamily="66" charset="0"/>
      <p:regular r:id="rId42"/>
      <p:bold r:id="rId4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9933FF"/>
    <a:srgbClr val="FFFFCC"/>
    <a:srgbClr val="00FFCC"/>
    <a:srgbClr val="CCCC00"/>
    <a:srgbClr val="FF0066"/>
    <a:srgbClr val="FFFFFF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476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9B4E1-D639-44A2-BAE2-116942B480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308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78601-2482-4E7C-9DAA-53D8CBD115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5181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8861E-D57E-4D24-91C3-697915C56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753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65264-696A-4703-964E-B8B91EE507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5047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BD0C7-6061-470E-89F6-085C82A68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4489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ACAFB-2398-4B7D-8B67-AF53959FDA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559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474C7-D968-4987-A11E-328737F8DE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745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EDB768-8395-4799-BB4C-158C20FA06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2747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1F489-B558-41DA-A508-D1E60CF2AE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353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B387F-5538-49FB-B9EC-2F15A6A38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1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7BFBA-9A40-414F-9F86-1DB3F66802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86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8CDDFD-CC2E-4B80-9196-42E49B2339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H:\&#35821;&#25991;&#19968;(6)\&#35838;&#25991;&#20108;\&#23567;&#23567;&#30340;&#33337;%20&#21556;&#22025;&#26976;\200610251046085023.mp3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H:\&#35821;&#25991;&#19968;(6)\&#35838;&#25991;&#20108;\&#23567;&#23567;&#30340;&#33337;%20&#21556;&#22025;&#26976;\200610251046085023.mp3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H:\&#35821;&#25991;&#19968;(6)\&#35838;&#25991;&#20108;\&#23567;&#23567;&#30340;&#33337;%20&#21556;&#22025;&#26976;\200610251046085023.mp3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4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7" Type="http://schemas.openxmlformats.org/officeDocument/2006/relationships/image" Target="../media/image39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gif"/><Relationship Id="rId5" Type="http://schemas.openxmlformats.org/officeDocument/2006/relationships/image" Target="../media/image37.png"/><Relationship Id="rId4" Type="http://schemas.openxmlformats.org/officeDocument/2006/relationships/image" Target="../media/image3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b03c4127818118328b82a1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9367692"/>
              </p:ext>
            </p:extLst>
          </p:nvPr>
        </p:nvGraphicFramePr>
        <p:xfrm>
          <a:off x="1252454" y="1268760"/>
          <a:ext cx="3319546" cy="1584176"/>
        </p:xfrm>
        <a:graphic>
          <a:graphicData uri="http://schemas.openxmlformats.org/presentationml/2006/ole">
            <p:oleObj spid="_x0000_s81930" name="BMP 图象" r:id="rId4" imgW="4123810" imgH="1638529" progId="PBrush">
              <p:embed/>
            </p:oleObj>
          </a:graphicData>
        </a:graphic>
      </p:graphicFrame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084888" y="3254375"/>
            <a:ext cx="1800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chemeClr val="accent2"/>
                </a:solidFill>
                <a:latin typeface="Arial" pitchFamily="34" charset="0"/>
              </a:rPr>
              <a:t>chu</a:t>
            </a:r>
            <a:r>
              <a:rPr lang="en-US" altLang="zh-CN" sz="4400" b="1">
                <a:solidFill>
                  <a:schemeClr val="accent2"/>
                </a:solidFill>
                <a:latin typeface="宋体"/>
              </a:rPr>
              <a:t>á</a:t>
            </a:r>
            <a:r>
              <a:rPr lang="en-US" altLang="zh-CN" sz="4400" b="1">
                <a:solidFill>
                  <a:schemeClr val="accent2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013450" y="3686175"/>
            <a:ext cx="1600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9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船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971550" y="3644900"/>
            <a:ext cx="576103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9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小小的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135063" y="3325813"/>
            <a:ext cx="473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err="1">
                <a:solidFill>
                  <a:schemeClr val="accent2"/>
                </a:solidFill>
                <a:latin typeface="Arial" pitchFamily="34" charset="0"/>
              </a:rPr>
              <a:t>xiǎo</a:t>
            </a:r>
            <a:r>
              <a:rPr lang="en-US" altLang="zh-CN" sz="4000" b="1" dirty="0">
                <a:solidFill>
                  <a:schemeClr val="accent2"/>
                </a:solidFill>
                <a:latin typeface="Arial" pitchFamily="34" charset="0"/>
              </a:rPr>
              <a:t>      </a:t>
            </a:r>
            <a:r>
              <a:rPr lang="en-US" altLang="zh-CN" sz="4000" b="1" dirty="0" err="1">
                <a:solidFill>
                  <a:schemeClr val="accent2"/>
                </a:solidFill>
                <a:latin typeface="Arial" pitchFamily="34" charset="0"/>
              </a:rPr>
              <a:t>xiǎo</a:t>
            </a:r>
            <a:r>
              <a:rPr lang="en-US" altLang="zh-CN" sz="4000" b="1" dirty="0">
                <a:solidFill>
                  <a:schemeClr val="accent2"/>
                </a:solidFill>
                <a:latin typeface="Arial" pitchFamily="34" charset="0"/>
              </a:rPr>
              <a:t>      de</a:t>
            </a:r>
            <a:r>
              <a:rPr lang="en-US" altLang="zh-CN" sz="4000" b="1" dirty="0">
                <a:latin typeface="Arial" pitchFamily="34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9750" y="1125538"/>
            <a:ext cx="43751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>
                <a:solidFill>
                  <a:srgbClr val="9933FF"/>
                </a:solidFill>
                <a:ea typeface="华文彩云" pitchFamily="2" charset="-122"/>
              </a:rPr>
              <a:t>弯弯的香蕉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图片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39975" y="2492375"/>
            <a:ext cx="8763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900113" y="765175"/>
            <a:ext cx="460851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0000">
                <a:latin typeface="Arial" pitchFamily="34" charset="0"/>
                <a:ea typeface="楷体_GB2312" pitchFamily="49" charset="-122"/>
              </a:rPr>
              <a:t>门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292725" y="2789238"/>
            <a:ext cx="20891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500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闪</a:t>
            </a:r>
          </a:p>
        </p:txBody>
      </p:sp>
      <p:sp>
        <p:nvSpPr>
          <p:cNvPr id="88070" name="AutoShap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6188" y="5589588"/>
            <a:ext cx="360362" cy="503237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692275" y="260350"/>
            <a:ext cx="5616575" cy="5157788"/>
          </a:xfrm>
          <a:prstGeom prst="irregularSeal1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zh-CN" altLang="en-US" sz="20800">
                <a:latin typeface="Arial" pitchFamily="34" charset="0"/>
                <a:ea typeface="楷体_GB2312" pitchFamily="49" charset="-122"/>
              </a:rPr>
              <a:t>门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6084888" y="1196975"/>
            <a:ext cx="2479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6000" b="1">
                <a:solidFill>
                  <a:srgbClr val="FF0066"/>
                </a:solidFill>
              </a:rPr>
              <a:t>门字框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69" grpId="0"/>
      <p:bldP spid="88071" grpId="0" animBg="1"/>
      <p:bldP spid="8807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图片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252413" y="-242888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1397000" y="1700213"/>
            <a:ext cx="2947988" cy="1727200"/>
            <a:chOff x="880" y="1071"/>
            <a:chExt cx="1857" cy="1088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" y="1071"/>
              <a:ext cx="609" cy="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117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071"/>
              <a:ext cx="583" cy="1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227763" y="2492375"/>
            <a:ext cx="20891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5000">
                <a:solidFill>
                  <a:srgbClr val="FF3300"/>
                </a:solidFill>
                <a:latin typeface="Arial" pitchFamily="34" charset="0"/>
                <a:ea typeface="楷体_GB2312" pitchFamily="49" charset="-122"/>
              </a:rPr>
              <a:t>坐</a:t>
            </a:r>
          </a:p>
        </p:txBody>
      </p:sp>
      <p:sp>
        <p:nvSpPr>
          <p:cNvPr id="90119" name="AutoShap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96188" y="5589588"/>
            <a:ext cx="360362" cy="503237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387350" y="333375"/>
            <a:ext cx="5264150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40000">
                <a:latin typeface="Arial" pitchFamily="34" charset="0"/>
                <a:ea typeface="楷体_GB2312" pitchFamily="49" charset="-122"/>
              </a:rPr>
              <a:t>土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2124075" y="60213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5651500" y="55895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组个词语吧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  <p:bldP spid="90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图片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252413" y="-242888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2255837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8" name="AutoShap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34633850">
            <a:off x="8388350" y="549275"/>
            <a:ext cx="531813" cy="936625"/>
          </a:xfrm>
          <a:prstGeom prst="moon">
            <a:avLst>
              <a:gd name="adj" fmla="val 4546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5526088" y="944563"/>
            <a:ext cx="17145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2000" b="1">
                <a:latin typeface="Arial" pitchFamily="34" charset="0"/>
                <a:ea typeface="楷体" pitchFamily="49" charset="-122"/>
              </a:rPr>
              <a:t>目</a:t>
            </a:r>
          </a:p>
        </p:txBody>
      </p:sp>
      <p:grpSp>
        <p:nvGrpSpPr>
          <p:cNvPr id="93190" name="Group 6"/>
          <p:cNvGrpSpPr>
            <a:grpSpLocks/>
          </p:cNvGrpSpPr>
          <p:nvPr/>
        </p:nvGrpSpPr>
        <p:grpSpPr bwMode="auto">
          <a:xfrm>
            <a:off x="2987675" y="0"/>
            <a:ext cx="2016125" cy="2384425"/>
            <a:chOff x="2336" y="1706"/>
            <a:chExt cx="1088" cy="1338"/>
          </a:xfrm>
        </p:grpSpPr>
        <p:pic>
          <p:nvPicPr>
            <p:cNvPr id="93191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" y="1750"/>
              <a:ext cx="1038" cy="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192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1706"/>
              <a:ext cx="840" cy="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9" dur="20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图片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252413" y="-242888"/>
            <a:ext cx="9753601" cy="731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124075" y="1484313"/>
            <a:ext cx="460851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sz="20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0000" b="1">
                <a:latin typeface="楷体_GB2312" pitchFamily="49" charset="-122"/>
                <a:ea typeface="楷体_GB2312" pitchFamily="49" charset="-122"/>
              </a:rPr>
              <a:t>星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067175" y="2133600"/>
            <a:ext cx="1512888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5237" name="AutoShap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96188" y="5589588"/>
            <a:ext cx="360362" cy="503237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051050" y="4652963"/>
            <a:ext cx="4319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/>
              <a:t>后鼻音</a:t>
            </a:r>
            <a:r>
              <a:rPr lang="zh-CN" altLang="en-US" sz="4000" b="1">
                <a:solidFill>
                  <a:srgbClr val="FF0066"/>
                </a:solidFill>
              </a:rPr>
              <a:t>：</a:t>
            </a:r>
            <a:r>
              <a:rPr lang="en-US" altLang="zh-CN" sz="8000" b="1">
                <a:latin typeface="宋体" pitchFamily="2" charset="-122"/>
              </a:rPr>
              <a:t>x</a:t>
            </a:r>
            <a:r>
              <a:rPr lang="en-US" altLang="zh-CN" sz="8000" b="1">
                <a:solidFill>
                  <a:srgbClr val="FF3300"/>
                </a:solidFill>
                <a:latin typeface="Comic Sans MS" pitchFamily="66" charset="0"/>
              </a:rPr>
              <a:t>īng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6064250" y="1647825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日字头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AutoShape 3"/>
          <p:cNvSpPr>
            <a:spLocks/>
          </p:cNvSpPr>
          <p:nvPr/>
        </p:nvSpPr>
        <p:spPr bwMode="auto">
          <a:xfrm>
            <a:off x="1908175" y="1484313"/>
            <a:ext cx="577850" cy="2089150"/>
          </a:xfrm>
          <a:prstGeom prst="leftBrace">
            <a:avLst>
              <a:gd name="adj1" fmla="val 30128"/>
              <a:gd name="adj2" fmla="val 50000"/>
            </a:avLst>
          </a:prstGeom>
          <a:noFill/>
          <a:ln w="571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843213" y="1412875"/>
            <a:ext cx="295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1">
                <a:latin typeface="Arial" pitchFamily="34" charset="0"/>
              </a:rPr>
              <a:t>zhī (       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843213" y="2997200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600" b="1">
                <a:latin typeface="Arial" pitchFamily="34" charset="0"/>
              </a:rPr>
              <a:t>zhǐ</a:t>
            </a:r>
            <a:r>
              <a:rPr kumimoji="0" lang="zh-CN" altLang="en-US" sz="3600" b="1">
                <a:latin typeface="Arial" pitchFamily="34" charset="0"/>
              </a:rPr>
              <a:t>（     ）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258888" y="2205038"/>
            <a:ext cx="7921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 b="1">
                <a:latin typeface="Arial" pitchFamily="34" charset="0"/>
              </a:rPr>
              <a:t>只</a:t>
            </a:r>
          </a:p>
        </p:txBody>
      </p:sp>
      <p:pic>
        <p:nvPicPr>
          <p:cNvPr id="100359" name="Picture 7" descr="165810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51725" y="537368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1547813" y="3789363"/>
            <a:ext cx="7727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）我只看见闪闪的星星蓝蓝的天。</a:t>
            </a:r>
          </a:p>
          <a:p>
            <a:endParaRPr lang="zh-CN" altLang="en-US" sz="3600" dirty="0"/>
          </a:p>
          <a:p>
            <a:r>
              <a:rPr lang="zh-CN" altLang="en-US" sz="3600" dirty="0"/>
              <a:t>     （</a:t>
            </a:r>
            <a:r>
              <a:rPr lang="en-US" altLang="zh-CN" sz="3600" dirty="0"/>
              <a:t>2</a:t>
            </a:r>
            <a:r>
              <a:rPr lang="zh-CN" altLang="en-US" sz="3600" dirty="0"/>
              <a:t>）一只漂亮的小鸟飞来了。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7432675" y="6053138"/>
            <a:ext cx="1403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去拼音读生字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0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1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6739" name="WordArt 3"/>
          <p:cNvSpPr>
            <a:spLocks noChangeArrowheads="1" noChangeShapeType="1" noTextEdit="1"/>
          </p:cNvSpPr>
          <p:nvPr/>
        </p:nvSpPr>
        <p:spPr bwMode="auto">
          <a:xfrm>
            <a:off x="6011863" y="549275"/>
            <a:ext cx="1439862" cy="297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Comic Sans MS"/>
              </a:rPr>
              <a:t>2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b03c4127818118328b82a1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174750" y="1042988"/>
            <a:ext cx="7943850" cy="5921375"/>
            <a:chOff x="372" y="289"/>
            <a:chExt cx="5004" cy="3730"/>
          </a:xfrm>
        </p:grpSpPr>
        <p:sp>
          <p:nvSpPr>
            <p:cNvPr id="99332" name="AutoShape 4"/>
            <p:cNvSpPr>
              <a:spLocks noChangeArrowheads="1"/>
            </p:cNvSpPr>
            <p:nvPr/>
          </p:nvSpPr>
          <p:spPr bwMode="auto">
            <a:xfrm>
              <a:off x="4992" y="43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3" name="AutoShape 5"/>
            <p:cNvSpPr>
              <a:spLocks noChangeArrowheads="1"/>
            </p:cNvSpPr>
            <p:nvPr/>
          </p:nvSpPr>
          <p:spPr bwMode="auto">
            <a:xfrm>
              <a:off x="4056" y="49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4" name="AutoShape 6"/>
            <p:cNvSpPr>
              <a:spLocks noChangeArrowheads="1"/>
            </p:cNvSpPr>
            <p:nvPr/>
          </p:nvSpPr>
          <p:spPr bwMode="auto">
            <a:xfrm>
              <a:off x="4320" y="816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5" name="AutoShape 7"/>
            <p:cNvSpPr>
              <a:spLocks noChangeArrowheads="1"/>
            </p:cNvSpPr>
            <p:nvPr/>
          </p:nvSpPr>
          <p:spPr bwMode="auto">
            <a:xfrm>
              <a:off x="3816" y="104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6" name="AutoShape 8"/>
            <p:cNvSpPr>
              <a:spLocks noChangeArrowheads="1"/>
            </p:cNvSpPr>
            <p:nvPr/>
          </p:nvSpPr>
          <p:spPr bwMode="auto">
            <a:xfrm>
              <a:off x="2880" y="110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7" name="AutoShape 9"/>
            <p:cNvSpPr>
              <a:spLocks noChangeArrowheads="1"/>
            </p:cNvSpPr>
            <p:nvPr/>
          </p:nvSpPr>
          <p:spPr bwMode="auto">
            <a:xfrm>
              <a:off x="3144" y="1428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8" name="AutoShape 10"/>
            <p:cNvSpPr>
              <a:spLocks noChangeArrowheads="1"/>
            </p:cNvSpPr>
            <p:nvPr/>
          </p:nvSpPr>
          <p:spPr bwMode="auto">
            <a:xfrm>
              <a:off x="5244" y="180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9" name="AutoShape 11"/>
            <p:cNvSpPr>
              <a:spLocks noChangeArrowheads="1"/>
            </p:cNvSpPr>
            <p:nvPr/>
          </p:nvSpPr>
          <p:spPr bwMode="auto">
            <a:xfrm>
              <a:off x="4308" y="186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AutoShape 12"/>
            <p:cNvSpPr>
              <a:spLocks noChangeArrowheads="1"/>
            </p:cNvSpPr>
            <p:nvPr/>
          </p:nvSpPr>
          <p:spPr bwMode="auto">
            <a:xfrm>
              <a:off x="4572" y="2193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1" name="AutoShape 13"/>
            <p:cNvSpPr>
              <a:spLocks noChangeArrowheads="1"/>
            </p:cNvSpPr>
            <p:nvPr/>
          </p:nvSpPr>
          <p:spPr bwMode="auto">
            <a:xfrm>
              <a:off x="3816" y="28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AutoShape 14"/>
            <p:cNvSpPr>
              <a:spLocks noChangeArrowheads="1"/>
            </p:cNvSpPr>
            <p:nvPr/>
          </p:nvSpPr>
          <p:spPr bwMode="auto">
            <a:xfrm>
              <a:off x="2880" y="34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AutoShape 15"/>
            <p:cNvSpPr>
              <a:spLocks noChangeArrowheads="1"/>
            </p:cNvSpPr>
            <p:nvPr/>
          </p:nvSpPr>
          <p:spPr bwMode="auto">
            <a:xfrm>
              <a:off x="3144" y="673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4" name="AutoShape 16"/>
            <p:cNvSpPr>
              <a:spLocks noChangeArrowheads="1"/>
            </p:cNvSpPr>
            <p:nvPr/>
          </p:nvSpPr>
          <p:spPr bwMode="auto">
            <a:xfrm>
              <a:off x="2640" y="901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5" name="AutoShape 17"/>
            <p:cNvSpPr>
              <a:spLocks noChangeArrowheads="1"/>
            </p:cNvSpPr>
            <p:nvPr/>
          </p:nvSpPr>
          <p:spPr bwMode="auto">
            <a:xfrm>
              <a:off x="1704" y="961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6" name="AutoShape 18"/>
            <p:cNvSpPr>
              <a:spLocks noChangeArrowheads="1"/>
            </p:cNvSpPr>
            <p:nvPr/>
          </p:nvSpPr>
          <p:spPr bwMode="auto">
            <a:xfrm>
              <a:off x="1968" y="1285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AutoShape 19"/>
            <p:cNvSpPr>
              <a:spLocks noChangeArrowheads="1"/>
            </p:cNvSpPr>
            <p:nvPr/>
          </p:nvSpPr>
          <p:spPr bwMode="auto">
            <a:xfrm>
              <a:off x="4068" y="166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8" name="AutoShape 20"/>
            <p:cNvSpPr>
              <a:spLocks noChangeArrowheads="1"/>
            </p:cNvSpPr>
            <p:nvPr/>
          </p:nvSpPr>
          <p:spPr bwMode="auto">
            <a:xfrm>
              <a:off x="3132" y="172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AutoShape 21"/>
            <p:cNvSpPr>
              <a:spLocks noChangeArrowheads="1"/>
            </p:cNvSpPr>
            <p:nvPr/>
          </p:nvSpPr>
          <p:spPr bwMode="auto">
            <a:xfrm>
              <a:off x="3396" y="2050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AutoShape 22"/>
            <p:cNvSpPr>
              <a:spLocks noChangeArrowheads="1"/>
            </p:cNvSpPr>
            <p:nvPr/>
          </p:nvSpPr>
          <p:spPr bwMode="auto">
            <a:xfrm>
              <a:off x="4668" y="187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AutoShape 23"/>
            <p:cNvSpPr>
              <a:spLocks noChangeArrowheads="1"/>
            </p:cNvSpPr>
            <p:nvPr/>
          </p:nvSpPr>
          <p:spPr bwMode="auto">
            <a:xfrm>
              <a:off x="3732" y="193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AutoShape 24"/>
            <p:cNvSpPr>
              <a:spLocks noChangeArrowheads="1"/>
            </p:cNvSpPr>
            <p:nvPr/>
          </p:nvSpPr>
          <p:spPr bwMode="auto">
            <a:xfrm>
              <a:off x="3996" y="2256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3" name="AutoShape 25"/>
            <p:cNvSpPr>
              <a:spLocks noChangeArrowheads="1"/>
            </p:cNvSpPr>
            <p:nvPr/>
          </p:nvSpPr>
          <p:spPr bwMode="auto">
            <a:xfrm>
              <a:off x="3492" y="248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4" name="AutoShape 26"/>
            <p:cNvSpPr>
              <a:spLocks noChangeArrowheads="1"/>
            </p:cNvSpPr>
            <p:nvPr/>
          </p:nvSpPr>
          <p:spPr bwMode="auto">
            <a:xfrm>
              <a:off x="2556" y="254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5" name="AutoShape 27"/>
            <p:cNvSpPr>
              <a:spLocks noChangeArrowheads="1"/>
            </p:cNvSpPr>
            <p:nvPr/>
          </p:nvSpPr>
          <p:spPr bwMode="auto">
            <a:xfrm>
              <a:off x="2820" y="2868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AutoShape 28"/>
            <p:cNvSpPr>
              <a:spLocks noChangeArrowheads="1"/>
            </p:cNvSpPr>
            <p:nvPr/>
          </p:nvSpPr>
          <p:spPr bwMode="auto">
            <a:xfrm>
              <a:off x="4920" y="324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7" name="AutoShape 29"/>
            <p:cNvSpPr>
              <a:spLocks noChangeArrowheads="1"/>
            </p:cNvSpPr>
            <p:nvPr/>
          </p:nvSpPr>
          <p:spPr bwMode="auto">
            <a:xfrm>
              <a:off x="3984" y="330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8" name="AutoShape 30"/>
            <p:cNvSpPr>
              <a:spLocks noChangeArrowheads="1"/>
            </p:cNvSpPr>
            <p:nvPr/>
          </p:nvSpPr>
          <p:spPr bwMode="auto">
            <a:xfrm>
              <a:off x="4248" y="3633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9" name="AutoShape 31"/>
            <p:cNvSpPr>
              <a:spLocks noChangeArrowheads="1"/>
            </p:cNvSpPr>
            <p:nvPr/>
          </p:nvSpPr>
          <p:spPr bwMode="auto">
            <a:xfrm>
              <a:off x="3492" y="172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0" name="AutoShape 32"/>
            <p:cNvSpPr>
              <a:spLocks noChangeArrowheads="1"/>
            </p:cNvSpPr>
            <p:nvPr/>
          </p:nvSpPr>
          <p:spPr bwMode="auto">
            <a:xfrm>
              <a:off x="2556" y="178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1" name="AutoShape 33"/>
            <p:cNvSpPr>
              <a:spLocks noChangeArrowheads="1"/>
            </p:cNvSpPr>
            <p:nvPr/>
          </p:nvSpPr>
          <p:spPr bwMode="auto">
            <a:xfrm>
              <a:off x="2820" y="2113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2" name="AutoShape 34"/>
            <p:cNvSpPr>
              <a:spLocks noChangeArrowheads="1"/>
            </p:cNvSpPr>
            <p:nvPr/>
          </p:nvSpPr>
          <p:spPr bwMode="auto">
            <a:xfrm>
              <a:off x="2316" y="2341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3" name="AutoShape 35"/>
            <p:cNvSpPr>
              <a:spLocks noChangeArrowheads="1"/>
            </p:cNvSpPr>
            <p:nvPr/>
          </p:nvSpPr>
          <p:spPr bwMode="auto">
            <a:xfrm>
              <a:off x="3744" y="310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4" name="AutoShape 36"/>
            <p:cNvSpPr>
              <a:spLocks noChangeArrowheads="1"/>
            </p:cNvSpPr>
            <p:nvPr/>
          </p:nvSpPr>
          <p:spPr bwMode="auto">
            <a:xfrm>
              <a:off x="2808" y="316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5" name="AutoShape 37"/>
            <p:cNvSpPr>
              <a:spLocks noChangeArrowheads="1"/>
            </p:cNvSpPr>
            <p:nvPr/>
          </p:nvSpPr>
          <p:spPr bwMode="auto">
            <a:xfrm>
              <a:off x="3072" y="3490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6" name="AutoShape 38"/>
            <p:cNvSpPr>
              <a:spLocks noChangeArrowheads="1"/>
            </p:cNvSpPr>
            <p:nvPr/>
          </p:nvSpPr>
          <p:spPr bwMode="auto">
            <a:xfrm>
              <a:off x="2724" y="2148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7" name="AutoShape 39"/>
            <p:cNvSpPr>
              <a:spLocks noChangeArrowheads="1"/>
            </p:cNvSpPr>
            <p:nvPr/>
          </p:nvSpPr>
          <p:spPr bwMode="auto">
            <a:xfrm>
              <a:off x="1788" y="2208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8" name="AutoShape 40"/>
            <p:cNvSpPr>
              <a:spLocks noChangeArrowheads="1"/>
            </p:cNvSpPr>
            <p:nvPr/>
          </p:nvSpPr>
          <p:spPr bwMode="auto">
            <a:xfrm>
              <a:off x="2052" y="253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9" name="AutoShape 41"/>
            <p:cNvSpPr>
              <a:spLocks noChangeArrowheads="1"/>
            </p:cNvSpPr>
            <p:nvPr/>
          </p:nvSpPr>
          <p:spPr bwMode="auto">
            <a:xfrm>
              <a:off x="1548" y="2760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0" name="AutoShape 42"/>
            <p:cNvSpPr>
              <a:spLocks noChangeArrowheads="1"/>
            </p:cNvSpPr>
            <p:nvPr/>
          </p:nvSpPr>
          <p:spPr bwMode="auto">
            <a:xfrm>
              <a:off x="612" y="2820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1" name="AutoShape 43"/>
            <p:cNvSpPr>
              <a:spLocks noChangeArrowheads="1"/>
            </p:cNvSpPr>
            <p:nvPr/>
          </p:nvSpPr>
          <p:spPr bwMode="auto">
            <a:xfrm>
              <a:off x="876" y="314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2" name="AutoShape 44"/>
            <p:cNvSpPr>
              <a:spLocks noChangeArrowheads="1"/>
            </p:cNvSpPr>
            <p:nvPr/>
          </p:nvSpPr>
          <p:spPr bwMode="auto">
            <a:xfrm>
              <a:off x="2976" y="3525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3" name="AutoShape 45"/>
            <p:cNvSpPr>
              <a:spLocks noChangeArrowheads="1"/>
            </p:cNvSpPr>
            <p:nvPr/>
          </p:nvSpPr>
          <p:spPr bwMode="auto">
            <a:xfrm>
              <a:off x="2040" y="3585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4" name="AutoShape 46"/>
            <p:cNvSpPr>
              <a:spLocks noChangeArrowheads="1"/>
            </p:cNvSpPr>
            <p:nvPr/>
          </p:nvSpPr>
          <p:spPr bwMode="auto">
            <a:xfrm>
              <a:off x="2304" y="390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5" name="AutoShape 47"/>
            <p:cNvSpPr>
              <a:spLocks noChangeArrowheads="1"/>
            </p:cNvSpPr>
            <p:nvPr/>
          </p:nvSpPr>
          <p:spPr bwMode="auto">
            <a:xfrm>
              <a:off x="1548" y="2005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6" name="AutoShape 48"/>
            <p:cNvSpPr>
              <a:spLocks noChangeArrowheads="1"/>
            </p:cNvSpPr>
            <p:nvPr/>
          </p:nvSpPr>
          <p:spPr bwMode="auto">
            <a:xfrm>
              <a:off x="612" y="2065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7" name="AutoShape 49"/>
            <p:cNvSpPr>
              <a:spLocks noChangeArrowheads="1"/>
            </p:cNvSpPr>
            <p:nvPr/>
          </p:nvSpPr>
          <p:spPr bwMode="auto">
            <a:xfrm>
              <a:off x="876" y="238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8" name="AutoShape 50"/>
            <p:cNvSpPr>
              <a:spLocks noChangeArrowheads="1"/>
            </p:cNvSpPr>
            <p:nvPr/>
          </p:nvSpPr>
          <p:spPr bwMode="auto">
            <a:xfrm>
              <a:off x="372" y="2617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79" name="AutoShape 51"/>
            <p:cNvSpPr>
              <a:spLocks noChangeArrowheads="1"/>
            </p:cNvSpPr>
            <p:nvPr/>
          </p:nvSpPr>
          <p:spPr bwMode="auto">
            <a:xfrm>
              <a:off x="1800" y="3382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80" name="AutoShape 52"/>
            <p:cNvSpPr>
              <a:spLocks noChangeArrowheads="1"/>
            </p:cNvSpPr>
            <p:nvPr/>
          </p:nvSpPr>
          <p:spPr bwMode="auto">
            <a:xfrm>
              <a:off x="864" y="3442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81" name="AutoShape 53"/>
            <p:cNvSpPr>
              <a:spLocks noChangeArrowheads="1"/>
            </p:cNvSpPr>
            <p:nvPr/>
          </p:nvSpPr>
          <p:spPr bwMode="auto">
            <a:xfrm>
              <a:off x="1128" y="376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82" name="Group 54"/>
          <p:cNvGrpSpPr>
            <a:grpSpLocks/>
          </p:cNvGrpSpPr>
          <p:nvPr/>
        </p:nvGrpSpPr>
        <p:grpSpPr bwMode="auto">
          <a:xfrm>
            <a:off x="755650" y="692150"/>
            <a:ext cx="1955800" cy="1481138"/>
            <a:chOff x="612" y="391"/>
            <a:chExt cx="1232" cy="933"/>
          </a:xfrm>
        </p:grpSpPr>
        <p:sp>
          <p:nvSpPr>
            <p:cNvPr id="99383" name="AutoShape 55"/>
            <p:cNvSpPr>
              <a:spLocks noChangeArrowheads="1"/>
            </p:cNvSpPr>
            <p:nvPr/>
          </p:nvSpPr>
          <p:spPr bwMode="auto">
            <a:xfrm rot="15167726">
              <a:off x="897" y="378"/>
              <a:ext cx="661" cy="1232"/>
            </a:xfrm>
            <a:prstGeom prst="moon">
              <a:avLst>
                <a:gd name="adj" fmla="val 4672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84" name="Text Box 56"/>
            <p:cNvSpPr txBox="1">
              <a:spLocks noChangeArrowheads="1"/>
            </p:cNvSpPr>
            <p:nvPr/>
          </p:nvSpPr>
          <p:spPr bwMode="auto">
            <a:xfrm>
              <a:off x="703" y="391"/>
              <a:ext cx="646" cy="692"/>
            </a:xfrm>
            <a:prstGeom prst="rect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6600" b="1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船</a:t>
              </a:r>
            </a:p>
          </p:txBody>
        </p:sp>
      </p:grpSp>
      <p:grpSp>
        <p:nvGrpSpPr>
          <p:cNvPr id="99385" name="Group 57"/>
          <p:cNvGrpSpPr>
            <a:grpSpLocks/>
          </p:cNvGrpSpPr>
          <p:nvPr/>
        </p:nvGrpSpPr>
        <p:grpSpPr bwMode="auto">
          <a:xfrm>
            <a:off x="3563938" y="620713"/>
            <a:ext cx="1955800" cy="1481137"/>
            <a:chOff x="612" y="391"/>
            <a:chExt cx="1232" cy="933"/>
          </a:xfrm>
        </p:grpSpPr>
        <p:sp>
          <p:nvSpPr>
            <p:cNvPr id="99386" name="AutoShape 58"/>
            <p:cNvSpPr>
              <a:spLocks noChangeArrowheads="1"/>
            </p:cNvSpPr>
            <p:nvPr/>
          </p:nvSpPr>
          <p:spPr bwMode="auto">
            <a:xfrm rot="15167726">
              <a:off x="897" y="378"/>
              <a:ext cx="661" cy="1232"/>
            </a:xfrm>
            <a:prstGeom prst="moon">
              <a:avLst>
                <a:gd name="adj" fmla="val 4672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87" name="Text Box 59"/>
            <p:cNvSpPr txBox="1">
              <a:spLocks noChangeArrowheads="1"/>
            </p:cNvSpPr>
            <p:nvPr/>
          </p:nvSpPr>
          <p:spPr bwMode="auto">
            <a:xfrm>
              <a:off x="703" y="391"/>
              <a:ext cx="646" cy="692"/>
            </a:xfrm>
            <a:prstGeom prst="rect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6600" b="1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弯</a:t>
              </a:r>
            </a:p>
          </p:txBody>
        </p:sp>
      </p:grpSp>
      <p:grpSp>
        <p:nvGrpSpPr>
          <p:cNvPr id="99388" name="Group 60"/>
          <p:cNvGrpSpPr>
            <a:grpSpLocks/>
          </p:cNvGrpSpPr>
          <p:nvPr/>
        </p:nvGrpSpPr>
        <p:grpSpPr bwMode="auto">
          <a:xfrm>
            <a:off x="6443663" y="620713"/>
            <a:ext cx="1955800" cy="1481137"/>
            <a:chOff x="612" y="391"/>
            <a:chExt cx="1232" cy="933"/>
          </a:xfrm>
        </p:grpSpPr>
        <p:sp>
          <p:nvSpPr>
            <p:cNvPr id="99389" name="AutoShape 61"/>
            <p:cNvSpPr>
              <a:spLocks noChangeArrowheads="1"/>
            </p:cNvSpPr>
            <p:nvPr/>
          </p:nvSpPr>
          <p:spPr bwMode="auto">
            <a:xfrm rot="15167726">
              <a:off x="897" y="378"/>
              <a:ext cx="661" cy="1232"/>
            </a:xfrm>
            <a:prstGeom prst="moon">
              <a:avLst>
                <a:gd name="adj" fmla="val 4672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90" name="Text Box 62"/>
            <p:cNvSpPr txBox="1">
              <a:spLocks noChangeArrowheads="1"/>
            </p:cNvSpPr>
            <p:nvPr/>
          </p:nvSpPr>
          <p:spPr bwMode="auto">
            <a:xfrm>
              <a:off x="703" y="391"/>
              <a:ext cx="646" cy="692"/>
            </a:xfrm>
            <a:prstGeom prst="rect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6600" b="1">
                  <a:solidFill>
                    <a:srgbClr val="FF0000"/>
                  </a:solidFill>
                  <a:latin typeface="Arial" pitchFamily="34" charset="0"/>
                  <a:ea typeface="楷体_GB2312" pitchFamily="49" charset="-122"/>
                </a:rPr>
                <a:t>坐</a:t>
              </a:r>
            </a:p>
          </p:txBody>
        </p:sp>
      </p:grpSp>
      <p:grpSp>
        <p:nvGrpSpPr>
          <p:cNvPr id="99391" name="Group 63"/>
          <p:cNvGrpSpPr>
            <a:grpSpLocks/>
          </p:cNvGrpSpPr>
          <p:nvPr/>
        </p:nvGrpSpPr>
        <p:grpSpPr bwMode="auto">
          <a:xfrm>
            <a:off x="755650" y="2708275"/>
            <a:ext cx="1955800" cy="1481138"/>
            <a:chOff x="612" y="391"/>
            <a:chExt cx="1232" cy="933"/>
          </a:xfrm>
        </p:grpSpPr>
        <p:sp>
          <p:nvSpPr>
            <p:cNvPr id="99392" name="AutoShape 64"/>
            <p:cNvSpPr>
              <a:spLocks noChangeArrowheads="1"/>
            </p:cNvSpPr>
            <p:nvPr/>
          </p:nvSpPr>
          <p:spPr bwMode="auto">
            <a:xfrm rot="15167726">
              <a:off x="897" y="378"/>
              <a:ext cx="661" cy="1232"/>
            </a:xfrm>
            <a:prstGeom prst="moon">
              <a:avLst>
                <a:gd name="adj" fmla="val 4672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93" name="Text Box 65"/>
            <p:cNvSpPr txBox="1">
              <a:spLocks noChangeArrowheads="1"/>
            </p:cNvSpPr>
            <p:nvPr/>
          </p:nvSpPr>
          <p:spPr bwMode="auto">
            <a:xfrm>
              <a:off x="703" y="391"/>
              <a:ext cx="646" cy="692"/>
            </a:xfrm>
            <a:prstGeom prst="rect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6600" b="1">
                  <a:solidFill>
                    <a:srgbClr val="006666"/>
                  </a:solidFill>
                  <a:latin typeface="Arial" pitchFamily="34" charset="0"/>
                  <a:ea typeface="楷体_GB2312" pitchFamily="49" charset="-122"/>
                </a:rPr>
                <a:t>只</a:t>
              </a:r>
            </a:p>
          </p:txBody>
        </p:sp>
      </p:grpSp>
      <p:grpSp>
        <p:nvGrpSpPr>
          <p:cNvPr id="99394" name="Group 66"/>
          <p:cNvGrpSpPr>
            <a:grpSpLocks/>
          </p:cNvGrpSpPr>
          <p:nvPr/>
        </p:nvGrpSpPr>
        <p:grpSpPr bwMode="auto">
          <a:xfrm>
            <a:off x="3635375" y="2565400"/>
            <a:ext cx="1955800" cy="1481138"/>
            <a:chOff x="612" y="391"/>
            <a:chExt cx="1232" cy="933"/>
          </a:xfrm>
        </p:grpSpPr>
        <p:sp>
          <p:nvSpPr>
            <p:cNvPr id="99395" name="AutoShape 67"/>
            <p:cNvSpPr>
              <a:spLocks noChangeArrowheads="1"/>
            </p:cNvSpPr>
            <p:nvPr/>
          </p:nvSpPr>
          <p:spPr bwMode="auto">
            <a:xfrm rot="15167726">
              <a:off x="897" y="378"/>
              <a:ext cx="661" cy="1232"/>
            </a:xfrm>
            <a:prstGeom prst="moon">
              <a:avLst>
                <a:gd name="adj" fmla="val 4672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96" name="Text Box 68"/>
            <p:cNvSpPr txBox="1">
              <a:spLocks noChangeArrowheads="1"/>
            </p:cNvSpPr>
            <p:nvPr/>
          </p:nvSpPr>
          <p:spPr bwMode="auto">
            <a:xfrm>
              <a:off x="703" y="391"/>
              <a:ext cx="646" cy="692"/>
            </a:xfrm>
            <a:prstGeom prst="rect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6600" b="1">
                  <a:solidFill>
                    <a:srgbClr val="006666"/>
                  </a:solidFill>
                  <a:latin typeface="Arial" pitchFamily="34" charset="0"/>
                  <a:ea typeface="楷体_GB2312" pitchFamily="49" charset="-122"/>
                </a:rPr>
                <a:t>看</a:t>
              </a:r>
            </a:p>
          </p:txBody>
        </p:sp>
      </p:grpSp>
      <p:grpSp>
        <p:nvGrpSpPr>
          <p:cNvPr id="99397" name="Group 69"/>
          <p:cNvGrpSpPr>
            <a:grpSpLocks/>
          </p:cNvGrpSpPr>
          <p:nvPr/>
        </p:nvGrpSpPr>
        <p:grpSpPr bwMode="auto">
          <a:xfrm>
            <a:off x="6588125" y="2565400"/>
            <a:ext cx="1955800" cy="1481138"/>
            <a:chOff x="612" y="391"/>
            <a:chExt cx="1232" cy="933"/>
          </a:xfrm>
        </p:grpSpPr>
        <p:sp>
          <p:nvSpPr>
            <p:cNvPr id="99398" name="AutoShape 70"/>
            <p:cNvSpPr>
              <a:spLocks noChangeArrowheads="1"/>
            </p:cNvSpPr>
            <p:nvPr/>
          </p:nvSpPr>
          <p:spPr bwMode="auto">
            <a:xfrm rot="15167726">
              <a:off x="897" y="378"/>
              <a:ext cx="661" cy="1232"/>
            </a:xfrm>
            <a:prstGeom prst="moon">
              <a:avLst>
                <a:gd name="adj" fmla="val 4672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99" name="Text Box 71"/>
            <p:cNvSpPr txBox="1">
              <a:spLocks noChangeArrowheads="1"/>
            </p:cNvSpPr>
            <p:nvPr/>
          </p:nvSpPr>
          <p:spPr bwMode="auto">
            <a:xfrm>
              <a:off x="703" y="391"/>
              <a:ext cx="646" cy="692"/>
            </a:xfrm>
            <a:prstGeom prst="rect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6600" b="1">
                  <a:solidFill>
                    <a:srgbClr val="006666"/>
                  </a:solidFill>
                  <a:latin typeface="Arial" pitchFamily="34" charset="0"/>
                  <a:ea typeface="楷体_GB2312" pitchFamily="49" charset="-122"/>
                </a:rPr>
                <a:t>见</a:t>
              </a:r>
            </a:p>
          </p:txBody>
        </p:sp>
      </p:grpSp>
      <p:grpSp>
        <p:nvGrpSpPr>
          <p:cNvPr id="99400" name="Group 72"/>
          <p:cNvGrpSpPr>
            <a:grpSpLocks/>
          </p:cNvGrpSpPr>
          <p:nvPr/>
        </p:nvGrpSpPr>
        <p:grpSpPr bwMode="auto">
          <a:xfrm>
            <a:off x="827088" y="4724400"/>
            <a:ext cx="1955800" cy="1481138"/>
            <a:chOff x="612" y="391"/>
            <a:chExt cx="1232" cy="933"/>
          </a:xfrm>
        </p:grpSpPr>
        <p:sp>
          <p:nvSpPr>
            <p:cNvPr id="99401" name="AutoShape 73"/>
            <p:cNvSpPr>
              <a:spLocks noChangeArrowheads="1"/>
            </p:cNvSpPr>
            <p:nvPr/>
          </p:nvSpPr>
          <p:spPr bwMode="auto">
            <a:xfrm rot="15167726">
              <a:off x="897" y="378"/>
              <a:ext cx="661" cy="1232"/>
            </a:xfrm>
            <a:prstGeom prst="moon">
              <a:avLst>
                <a:gd name="adj" fmla="val 4672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402" name="Text Box 74"/>
            <p:cNvSpPr txBox="1">
              <a:spLocks noChangeArrowheads="1"/>
            </p:cNvSpPr>
            <p:nvPr/>
          </p:nvSpPr>
          <p:spPr bwMode="auto">
            <a:xfrm>
              <a:off x="703" y="391"/>
              <a:ext cx="646" cy="692"/>
            </a:xfrm>
            <a:prstGeom prst="rect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6600" b="1">
                  <a:solidFill>
                    <a:srgbClr val="0000FF"/>
                  </a:solidFill>
                  <a:latin typeface="Arial" pitchFamily="34" charset="0"/>
                  <a:ea typeface="楷体_GB2312" pitchFamily="49" charset="-122"/>
                </a:rPr>
                <a:t>闪</a:t>
              </a:r>
            </a:p>
          </p:txBody>
        </p:sp>
      </p:grpSp>
      <p:grpSp>
        <p:nvGrpSpPr>
          <p:cNvPr id="99403" name="Group 75"/>
          <p:cNvGrpSpPr>
            <a:grpSpLocks/>
          </p:cNvGrpSpPr>
          <p:nvPr/>
        </p:nvGrpSpPr>
        <p:grpSpPr bwMode="auto">
          <a:xfrm>
            <a:off x="3708400" y="4756150"/>
            <a:ext cx="1955800" cy="1481138"/>
            <a:chOff x="612" y="391"/>
            <a:chExt cx="1232" cy="933"/>
          </a:xfrm>
        </p:grpSpPr>
        <p:sp>
          <p:nvSpPr>
            <p:cNvPr id="99404" name="AutoShape 76"/>
            <p:cNvSpPr>
              <a:spLocks noChangeArrowheads="1"/>
            </p:cNvSpPr>
            <p:nvPr/>
          </p:nvSpPr>
          <p:spPr bwMode="auto">
            <a:xfrm rot="15167726">
              <a:off x="897" y="378"/>
              <a:ext cx="661" cy="1232"/>
            </a:xfrm>
            <a:prstGeom prst="moon">
              <a:avLst>
                <a:gd name="adj" fmla="val 4672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405" name="Text Box 77"/>
            <p:cNvSpPr txBox="1">
              <a:spLocks noChangeArrowheads="1"/>
            </p:cNvSpPr>
            <p:nvPr/>
          </p:nvSpPr>
          <p:spPr bwMode="auto">
            <a:xfrm>
              <a:off x="703" y="391"/>
              <a:ext cx="646" cy="692"/>
            </a:xfrm>
            <a:prstGeom prst="rect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6600" b="1">
                  <a:solidFill>
                    <a:srgbClr val="0000FF"/>
                  </a:solidFill>
                  <a:latin typeface="Arial" pitchFamily="34" charset="0"/>
                  <a:ea typeface="楷体_GB2312" pitchFamily="49" charset="-122"/>
                </a:rPr>
                <a:t>星</a:t>
              </a:r>
            </a:p>
          </p:txBody>
        </p:sp>
      </p:grpSp>
      <p:grpSp>
        <p:nvGrpSpPr>
          <p:cNvPr id="99406" name="Group 78"/>
          <p:cNvGrpSpPr>
            <a:grpSpLocks/>
          </p:cNvGrpSpPr>
          <p:nvPr/>
        </p:nvGrpSpPr>
        <p:grpSpPr bwMode="auto">
          <a:xfrm>
            <a:off x="6588125" y="4797425"/>
            <a:ext cx="1955800" cy="1481138"/>
            <a:chOff x="612" y="391"/>
            <a:chExt cx="1232" cy="933"/>
          </a:xfrm>
        </p:grpSpPr>
        <p:sp>
          <p:nvSpPr>
            <p:cNvPr id="99407" name="AutoShape 79"/>
            <p:cNvSpPr>
              <a:spLocks noChangeArrowheads="1"/>
            </p:cNvSpPr>
            <p:nvPr/>
          </p:nvSpPr>
          <p:spPr bwMode="auto">
            <a:xfrm rot="15167726">
              <a:off x="897" y="378"/>
              <a:ext cx="661" cy="1232"/>
            </a:xfrm>
            <a:prstGeom prst="moon">
              <a:avLst>
                <a:gd name="adj" fmla="val 4672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408" name="Text Box 80"/>
            <p:cNvSpPr txBox="1">
              <a:spLocks noChangeArrowheads="1"/>
            </p:cNvSpPr>
            <p:nvPr/>
          </p:nvSpPr>
          <p:spPr bwMode="auto">
            <a:xfrm>
              <a:off x="703" y="391"/>
              <a:ext cx="646" cy="692"/>
            </a:xfrm>
            <a:prstGeom prst="rect">
              <a:avLst/>
            </a:prstGeom>
            <a:solidFill>
              <a:schemeClr val="bg1">
                <a:alpha val="60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6600" b="1">
                  <a:solidFill>
                    <a:srgbClr val="0000FF"/>
                  </a:solidFill>
                  <a:latin typeface="Arial" pitchFamily="34" charset="0"/>
                  <a:ea typeface="楷体_GB2312" pitchFamily="49" charset="-122"/>
                </a:rPr>
                <a:t>蓝</a:t>
              </a:r>
            </a:p>
          </p:txBody>
        </p:sp>
      </p:grpSp>
      <p:sp>
        <p:nvSpPr>
          <p:cNvPr id="99409" name="Text Box 81"/>
          <p:cNvSpPr txBox="1">
            <a:spLocks noChangeArrowheads="1"/>
          </p:cNvSpPr>
          <p:nvPr/>
        </p:nvSpPr>
        <p:spPr bwMode="auto">
          <a:xfrm>
            <a:off x="611188" y="0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3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9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9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9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4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94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9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9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94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2051050" y="765175"/>
            <a:ext cx="4700588" cy="4105275"/>
            <a:chOff x="1292" y="482"/>
            <a:chExt cx="2961" cy="2586"/>
          </a:xfrm>
        </p:grpSpPr>
        <p:sp>
          <p:nvSpPr>
            <p:cNvPr id="64515" name="AutoShape 3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小船　　　</a:t>
              </a:r>
            </a:p>
          </p:txBody>
        </p:sp>
      </p:grp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2266950" y="981075"/>
            <a:ext cx="4700588" cy="4105275"/>
            <a:chOff x="1292" y="482"/>
            <a:chExt cx="2961" cy="2586"/>
          </a:xfrm>
        </p:grpSpPr>
        <p:sp>
          <p:nvSpPr>
            <p:cNvPr id="64518" name="AutoShape 6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弯弯的　　　</a:t>
              </a:r>
            </a:p>
          </p:txBody>
        </p:sp>
      </p:grpSp>
      <p:grpSp>
        <p:nvGrpSpPr>
          <p:cNvPr id="64520" name="Group 8"/>
          <p:cNvGrpSpPr>
            <a:grpSpLocks/>
          </p:cNvGrpSpPr>
          <p:nvPr/>
        </p:nvGrpSpPr>
        <p:grpSpPr bwMode="auto">
          <a:xfrm>
            <a:off x="2482850" y="1196975"/>
            <a:ext cx="4700588" cy="4105275"/>
            <a:chOff x="1292" y="482"/>
            <a:chExt cx="2961" cy="2586"/>
          </a:xfrm>
        </p:grpSpPr>
        <p:sp>
          <p:nvSpPr>
            <p:cNvPr id="64521" name="AutoShape 9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22" name="Text Box 10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两头　　　</a:t>
              </a:r>
            </a:p>
          </p:txBody>
        </p:sp>
      </p:grp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2698750" y="1412875"/>
            <a:ext cx="4700588" cy="4105275"/>
            <a:chOff x="1292" y="482"/>
            <a:chExt cx="2961" cy="2586"/>
          </a:xfrm>
        </p:grpSpPr>
        <p:sp>
          <p:nvSpPr>
            <p:cNvPr id="64524" name="AutoShape 12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看见　　　</a:t>
              </a:r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2914650" y="1628775"/>
            <a:ext cx="4700588" cy="4105275"/>
            <a:chOff x="1292" y="482"/>
            <a:chExt cx="2961" cy="2586"/>
          </a:xfrm>
        </p:grpSpPr>
        <p:sp>
          <p:nvSpPr>
            <p:cNvPr id="64527" name="AutoShape 15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闪闪的　　　</a:t>
              </a:r>
            </a:p>
          </p:txBody>
        </p:sp>
      </p:grp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2627313" y="333375"/>
            <a:ext cx="4700587" cy="4105275"/>
            <a:chOff x="1292" y="482"/>
            <a:chExt cx="2961" cy="2586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31" name="Text Box 19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闪亮　　　</a:t>
              </a:r>
            </a:p>
          </p:txBody>
        </p:sp>
      </p:grp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2843213" y="549275"/>
            <a:ext cx="4700587" cy="4105275"/>
            <a:chOff x="1292" y="482"/>
            <a:chExt cx="2961" cy="2586"/>
          </a:xfrm>
        </p:grpSpPr>
        <p:sp>
          <p:nvSpPr>
            <p:cNvPr id="64533" name="AutoShape 21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34" name="Text Box 22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蓝天　　　</a:t>
              </a:r>
            </a:p>
          </p:txBody>
        </p:sp>
      </p:grpSp>
      <p:grpSp>
        <p:nvGrpSpPr>
          <p:cNvPr id="64535" name="Group 23"/>
          <p:cNvGrpSpPr>
            <a:grpSpLocks/>
          </p:cNvGrpSpPr>
          <p:nvPr/>
        </p:nvGrpSpPr>
        <p:grpSpPr bwMode="auto">
          <a:xfrm>
            <a:off x="2627313" y="908050"/>
            <a:ext cx="4700587" cy="4105275"/>
            <a:chOff x="1292" y="482"/>
            <a:chExt cx="2961" cy="2586"/>
          </a:xfrm>
        </p:grpSpPr>
        <p:sp>
          <p:nvSpPr>
            <p:cNvPr id="64536" name="AutoShape 24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37" name="Text Box 25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船儿</a:t>
              </a:r>
            </a:p>
          </p:txBody>
        </p:sp>
      </p:grpSp>
      <p:grpSp>
        <p:nvGrpSpPr>
          <p:cNvPr id="64538" name="Group 26"/>
          <p:cNvGrpSpPr>
            <a:grpSpLocks/>
          </p:cNvGrpSpPr>
          <p:nvPr/>
        </p:nvGrpSpPr>
        <p:grpSpPr bwMode="auto">
          <a:xfrm>
            <a:off x="2484438" y="260350"/>
            <a:ext cx="4700587" cy="4105275"/>
            <a:chOff x="1292" y="482"/>
            <a:chExt cx="2961" cy="2586"/>
          </a:xfrm>
        </p:grpSpPr>
        <p:sp>
          <p:nvSpPr>
            <p:cNvPr id="64539" name="AutoShape 27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两个　　　</a:t>
              </a:r>
            </a:p>
          </p:txBody>
        </p:sp>
      </p:grpSp>
      <p:grpSp>
        <p:nvGrpSpPr>
          <p:cNvPr id="64541" name="Group 29"/>
          <p:cNvGrpSpPr>
            <a:grpSpLocks/>
          </p:cNvGrpSpPr>
          <p:nvPr/>
        </p:nvGrpSpPr>
        <p:grpSpPr bwMode="auto">
          <a:xfrm>
            <a:off x="2268538" y="765175"/>
            <a:ext cx="4700587" cy="4105275"/>
            <a:chOff x="1292" y="482"/>
            <a:chExt cx="2961" cy="2586"/>
          </a:xfrm>
        </p:grpSpPr>
        <p:sp>
          <p:nvSpPr>
            <p:cNvPr id="64542" name="AutoShape 30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月亮　　　</a:t>
              </a:r>
            </a:p>
          </p:txBody>
        </p:sp>
      </p:grpSp>
      <p:grpSp>
        <p:nvGrpSpPr>
          <p:cNvPr id="64544" name="Group 32"/>
          <p:cNvGrpSpPr>
            <a:grpSpLocks/>
          </p:cNvGrpSpPr>
          <p:nvPr/>
        </p:nvGrpSpPr>
        <p:grpSpPr bwMode="auto">
          <a:xfrm>
            <a:off x="2700338" y="692150"/>
            <a:ext cx="4700587" cy="4105275"/>
            <a:chOff x="1292" y="482"/>
            <a:chExt cx="2961" cy="2586"/>
          </a:xfrm>
        </p:grpSpPr>
        <p:sp>
          <p:nvSpPr>
            <p:cNvPr id="64545" name="AutoShape 33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6" name="Text Box 34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见面　　　</a:t>
              </a:r>
            </a:p>
          </p:txBody>
        </p:sp>
      </p:grpSp>
      <p:grpSp>
        <p:nvGrpSpPr>
          <p:cNvPr id="64547" name="Group 35"/>
          <p:cNvGrpSpPr>
            <a:grpSpLocks/>
          </p:cNvGrpSpPr>
          <p:nvPr/>
        </p:nvGrpSpPr>
        <p:grpSpPr bwMode="auto">
          <a:xfrm>
            <a:off x="2627313" y="476250"/>
            <a:ext cx="4700587" cy="4105275"/>
            <a:chOff x="1292" y="482"/>
            <a:chExt cx="2961" cy="2586"/>
          </a:xfrm>
        </p:grpSpPr>
        <p:sp>
          <p:nvSpPr>
            <p:cNvPr id="64548" name="AutoShape 36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49" name="Text Box 37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船头　　　</a:t>
              </a:r>
            </a:p>
          </p:txBody>
        </p:sp>
      </p:grpSp>
      <p:grpSp>
        <p:nvGrpSpPr>
          <p:cNvPr id="64550" name="Group 38"/>
          <p:cNvGrpSpPr>
            <a:grpSpLocks/>
          </p:cNvGrpSpPr>
          <p:nvPr/>
        </p:nvGrpSpPr>
        <p:grpSpPr bwMode="auto">
          <a:xfrm>
            <a:off x="2339975" y="260350"/>
            <a:ext cx="4700588" cy="4105275"/>
            <a:chOff x="1292" y="482"/>
            <a:chExt cx="2961" cy="2586"/>
          </a:xfrm>
        </p:grpSpPr>
        <p:sp>
          <p:nvSpPr>
            <p:cNvPr id="64551" name="AutoShape 39"/>
            <p:cNvSpPr>
              <a:spLocks noChangeArrowheads="1"/>
            </p:cNvSpPr>
            <p:nvPr/>
          </p:nvSpPr>
          <p:spPr bwMode="auto">
            <a:xfrm>
              <a:off x="1292" y="482"/>
              <a:ext cx="2358" cy="258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3200"/>
            </a:p>
          </p:txBody>
        </p:sp>
        <p:sp>
          <p:nvSpPr>
            <p:cNvPr id="64552" name="Text Box 40"/>
            <p:cNvSpPr txBox="1">
              <a:spLocks noChangeArrowheads="1"/>
            </p:cNvSpPr>
            <p:nvPr/>
          </p:nvSpPr>
          <p:spPr bwMode="auto">
            <a:xfrm>
              <a:off x="1882" y="1570"/>
              <a:ext cx="2371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5800" b="1">
                  <a:solidFill>
                    <a:srgbClr val="9933FF"/>
                  </a:solidFill>
                  <a:ea typeface="黑体" pitchFamily="2" charset="-122"/>
                </a:rPr>
                <a:t>蓝蓝的　　　</a:t>
              </a:r>
            </a:p>
          </p:txBody>
        </p:sp>
      </p:grpSp>
      <p:pic>
        <p:nvPicPr>
          <p:cNvPr id="64553" name="Picture 41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4" name="Picture 42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0" y="7620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5" name="Picture 43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84888" y="2708275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6" name="Picture 44" descr="星0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0825" y="3068638"/>
            <a:ext cx="2343150" cy="109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7" name="Picture 45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8" name="Picture 46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03350" y="2636838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59" name="Picture 47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80288" y="90805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60" name="Picture 48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96188" y="206057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561" name="Picture 49" descr="星04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27988" y="119697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4563" name="Text Box 51"/>
          <p:cNvSpPr txBox="1">
            <a:spLocks noChangeArrowheads="1"/>
          </p:cNvSpPr>
          <p:nvPr/>
        </p:nvSpPr>
        <p:spPr bwMode="auto">
          <a:xfrm>
            <a:off x="6588125" y="5661025"/>
            <a:ext cx="1073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2"/>
                </a:solidFill>
              </a:rPr>
              <a:t>生字回家了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b03c4127818118328b82a1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0" y="1630363"/>
            <a:ext cx="9144000" cy="10064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latin typeface="楷体_GB2312" pitchFamily="49" charset="-122"/>
                <a:ea typeface="楷体_GB2312" pitchFamily="49" charset="-122"/>
              </a:rPr>
              <a:t>弯弯的月儿小小的船。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0" y="2781300"/>
            <a:ext cx="9144000" cy="10064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latin typeface="楷体_GB2312" pitchFamily="49" charset="-122"/>
                <a:ea typeface="楷体_GB2312" pitchFamily="49" charset="-122"/>
              </a:rPr>
              <a:t>小小的船儿两头尖。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0" y="4005263"/>
            <a:ext cx="9144000" cy="10064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latin typeface="楷体_GB2312" pitchFamily="49" charset="-122"/>
                <a:ea typeface="楷体_GB2312" pitchFamily="49" charset="-122"/>
              </a:rPr>
              <a:t>我在小小的船里坐，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34925" y="5268913"/>
            <a:ext cx="9144000" cy="823912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 b="1">
                <a:latin typeface="楷体_GB2312" pitchFamily="49" charset="-122"/>
                <a:ea typeface="楷体_GB2312" pitchFamily="49" charset="-122"/>
              </a:rPr>
              <a:t>只看见闪闪的星星蓝蓝的天。</a:t>
            </a:r>
          </a:p>
        </p:txBody>
      </p:sp>
      <p:sp>
        <p:nvSpPr>
          <p:cNvPr id="118791" name="WordArt 7"/>
          <p:cNvSpPr>
            <a:spLocks noChangeArrowheads="1" noChangeShapeType="1" noTextEdit="1"/>
          </p:cNvSpPr>
          <p:nvPr/>
        </p:nvSpPr>
        <p:spPr bwMode="auto">
          <a:xfrm>
            <a:off x="1042988" y="765175"/>
            <a:ext cx="6985000" cy="17160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1731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"/>
              </a:rPr>
              <a:t>小小的船</a:t>
            </a:r>
          </a:p>
        </p:txBody>
      </p:sp>
      <p:pic>
        <p:nvPicPr>
          <p:cNvPr id="118792" name="200610251046085023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516563"/>
            <a:ext cx="4333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87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208" fill="hold"/>
                                        <p:tgtEl>
                                          <p:spTgt spid="1187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79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879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90600" y="1524000"/>
            <a:ext cx="84582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9600" b="1">
              <a:solidFill>
                <a:srgbClr val="FFFF00"/>
              </a:solidFill>
              <a:latin typeface="隶书" pitchFamily="49" charset="-122"/>
              <a:ea typeface="黑体" pitchFamily="2" charset="-122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457200" y="685800"/>
            <a:ext cx="8839200" cy="545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4400" b="1" dirty="0" err="1">
                <a:latin typeface="宋体" pitchFamily="2" charset="-122"/>
              </a:rPr>
              <a:t>yǒu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shí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luò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zài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shān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yāo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zh-CN" altLang="en-US" sz="4400" b="1" dirty="0">
                <a:latin typeface="宋体" pitchFamily="2" charset="-122"/>
              </a:rPr>
              <a:t>， </a:t>
            </a:r>
          </a:p>
          <a:p>
            <a:r>
              <a:rPr kumimoji="0" lang="zh-CN" altLang="en-US" sz="4400" b="1" dirty="0">
                <a:latin typeface="宋体" pitchFamily="2" charset="-122"/>
              </a:rPr>
              <a:t>有  时  落   在  山   腰  ， </a:t>
            </a:r>
          </a:p>
          <a:p>
            <a:r>
              <a:rPr kumimoji="0" lang="en-US" altLang="zh-CN" sz="4400" b="1" dirty="0" err="1">
                <a:latin typeface="宋体" pitchFamily="2" charset="-122"/>
              </a:rPr>
              <a:t>yǒu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shí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ɡuà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zài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shù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shāo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zh-CN" altLang="en-US" sz="4400" b="1" dirty="0">
                <a:latin typeface="宋体" pitchFamily="2" charset="-122"/>
              </a:rPr>
              <a:t>。 </a:t>
            </a:r>
          </a:p>
          <a:p>
            <a:r>
              <a:rPr kumimoji="0" lang="zh-CN" altLang="en-US" sz="4400" b="1" dirty="0">
                <a:latin typeface="宋体" pitchFamily="2" charset="-122"/>
              </a:rPr>
              <a:t>有   时  挂  在  树   梢   。 </a:t>
            </a:r>
          </a:p>
          <a:p>
            <a:r>
              <a:rPr kumimoji="0" lang="en-US" altLang="zh-CN" sz="4400" b="1" dirty="0" err="1">
                <a:latin typeface="宋体" pitchFamily="2" charset="-122"/>
              </a:rPr>
              <a:t>yǒu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shí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xiànɡ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ɡè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yuán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pán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zh-CN" altLang="en-US" sz="4400" b="1" dirty="0">
                <a:latin typeface="宋体" pitchFamily="2" charset="-122"/>
              </a:rPr>
              <a:t>， </a:t>
            </a:r>
          </a:p>
          <a:p>
            <a:r>
              <a:rPr kumimoji="0" lang="zh-CN" altLang="en-US" sz="4400" b="1" dirty="0">
                <a:latin typeface="宋体" pitchFamily="2" charset="-122"/>
              </a:rPr>
              <a:t>有   时  像   个  圆  盘  ， </a:t>
            </a:r>
          </a:p>
          <a:p>
            <a:r>
              <a:rPr kumimoji="0" lang="en-US" altLang="zh-CN" sz="4400" b="1" dirty="0" err="1">
                <a:latin typeface="宋体" pitchFamily="2" charset="-122"/>
              </a:rPr>
              <a:t>yǒu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shí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xiànɡ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bǎ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lián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en-US" altLang="zh-CN" sz="4400" b="1" dirty="0" err="1">
                <a:latin typeface="宋体" pitchFamily="2" charset="-122"/>
              </a:rPr>
              <a:t>dāo</a:t>
            </a:r>
            <a:r>
              <a:rPr kumimoji="0" lang="en-US" altLang="zh-CN" sz="4400" b="1" dirty="0">
                <a:latin typeface="宋体" pitchFamily="2" charset="-122"/>
              </a:rPr>
              <a:t> </a:t>
            </a:r>
            <a:r>
              <a:rPr kumimoji="0" lang="zh-CN" altLang="en-US" sz="4400" b="1" dirty="0">
                <a:latin typeface="宋体" pitchFamily="2" charset="-122"/>
              </a:rPr>
              <a:t>。 </a:t>
            </a:r>
          </a:p>
          <a:p>
            <a:r>
              <a:rPr kumimoji="0" lang="zh-CN" altLang="en-US" sz="4400" b="1" dirty="0">
                <a:latin typeface="宋体" pitchFamily="2" charset="-122"/>
              </a:rPr>
              <a:t>有   时  像   把  镰   刀</a:t>
            </a:r>
            <a:r>
              <a:rPr kumimoji="0" lang="zh-CN" altLang="en-US" sz="4400" b="1" dirty="0">
                <a:latin typeface="楷体_GB2312" pitchFamily="49" charset="-122"/>
                <a:ea typeface="楷体_GB2312" pitchFamily="49" charset="-122"/>
              </a:rPr>
              <a:t>  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b03c4127818118328b82a1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2343" name="WordArt 7"/>
          <p:cNvSpPr>
            <a:spLocks noChangeArrowheads="1" noChangeShapeType="1" noTextEdit="1"/>
          </p:cNvSpPr>
          <p:nvPr/>
        </p:nvSpPr>
        <p:spPr bwMode="auto">
          <a:xfrm>
            <a:off x="1042988" y="765175"/>
            <a:ext cx="6985000" cy="17160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1731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"/>
              </a:rPr>
              <a:t>小小的船</a:t>
            </a:r>
          </a:p>
        </p:txBody>
      </p:sp>
      <p:pic>
        <p:nvPicPr>
          <p:cNvPr id="142344" name="200610251046085023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516563"/>
            <a:ext cx="4333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7588250" y="1438275"/>
            <a:ext cx="611188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endParaRPr lang="zh-CN" altLang="zh-CN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1476375" y="1557338"/>
            <a:ext cx="6097588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zh-CN" altLang="en-US" sz="4000" b="1" dirty="0"/>
              <a:t>弯弯的月儿小小的船。</a:t>
            </a:r>
          </a:p>
          <a:p>
            <a:endParaRPr lang="zh-CN" altLang="en-US" sz="4000" b="1" dirty="0"/>
          </a:p>
          <a:p>
            <a:r>
              <a:rPr lang="zh-CN" altLang="en-US" sz="4000" b="1" dirty="0"/>
              <a:t>小小的船儿两头尖。</a:t>
            </a:r>
          </a:p>
          <a:p>
            <a:endParaRPr lang="zh-CN" altLang="en-US" sz="4000" b="1" dirty="0"/>
          </a:p>
          <a:p>
            <a:r>
              <a:rPr lang="zh-CN" altLang="en-US" sz="4000" b="1" dirty="0"/>
              <a:t>我在小小的船里坐，</a:t>
            </a:r>
          </a:p>
          <a:p>
            <a:endParaRPr lang="zh-CN" altLang="en-US" sz="4000" b="1" dirty="0"/>
          </a:p>
          <a:p>
            <a:r>
              <a:rPr lang="zh-CN" altLang="en-US" sz="4000" b="1" dirty="0"/>
              <a:t>只看见闪闪的星星</a:t>
            </a:r>
          </a:p>
          <a:p>
            <a:r>
              <a:rPr lang="zh-CN" altLang="en-US" sz="4000" b="1" dirty="0"/>
              <a:t>蓝蓝的天。</a:t>
            </a:r>
          </a:p>
          <a:p>
            <a:endParaRPr lang="zh-CN" altLang="en-US" sz="4000" b="1" dirty="0"/>
          </a:p>
          <a:p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23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208" fill="hold"/>
                                        <p:tgtEl>
                                          <p:spTgt spid="1423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34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234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b03c4127818118328b82a1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0" y="1630363"/>
            <a:ext cx="9144000" cy="10064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b="1">
                <a:latin typeface="楷体_GB2312" pitchFamily="49" charset="-122"/>
                <a:ea typeface="楷体_GB2312" pitchFamily="49" charset="-122"/>
              </a:rPr>
              <a:t>_____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月儿</a:t>
            </a:r>
            <a:r>
              <a:rPr lang="en-US" altLang="zh-CN" sz="6000" b="1">
                <a:latin typeface="楷体_GB2312" pitchFamily="49" charset="-122"/>
                <a:ea typeface="楷体_GB2312" pitchFamily="49" charset="-122"/>
              </a:rPr>
              <a:t>____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船。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-36513" y="2781300"/>
            <a:ext cx="9144001" cy="10064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6000" b="1">
                <a:latin typeface="楷体_GB2312" pitchFamily="49" charset="-122"/>
                <a:ea typeface="楷体_GB2312" pitchFamily="49" charset="-122"/>
              </a:rPr>
              <a:t>_____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船儿</a:t>
            </a:r>
            <a:r>
              <a:rPr lang="en-US" altLang="zh-CN" sz="6000" b="1">
                <a:latin typeface="楷体_GB2312" pitchFamily="49" charset="-122"/>
                <a:ea typeface="楷体_GB2312" pitchFamily="49" charset="-122"/>
              </a:rPr>
              <a:t>____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尖。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-36513" y="4006850"/>
            <a:ext cx="9144001" cy="10064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我在</a:t>
            </a:r>
            <a:r>
              <a:rPr lang="en-US" altLang="zh-CN" sz="6000" b="1">
                <a:latin typeface="楷体_GB2312" pitchFamily="49" charset="-122"/>
                <a:ea typeface="楷体_GB2312" pitchFamily="49" charset="-122"/>
              </a:rPr>
              <a:t>_________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坐，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34925" y="5268913"/>
            <a:ext cx="9144000" cy="823912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 b="1">
                <a:latin typeface="楷体_GB2312" pitchFamily="49" charset="-122"/>
                <a:ea typeface="楷体_GB2312" pitchFamily="49" charset="-122"/>
              </a:rPr>
              <a:t>只看见 </a:t>
            </a:r>
            <a:r>
              <a:rPr lang="en-US" altLang="zh-CN" sz="4800" b="1">
                <a:latin typeface="楷体_GB2312" pitchFamily="49" charset="-122"/>
                <a:ea typeface="楷体_GB2312" pitchFamily="49" charset="-122"/>
              </a:rPr>
              <a:t>_____________</a:t>
            </a:r>
            <a:r>
              <a:rPr lang="zh-CN" altLang="en-US" sz="48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0839" name="WordArt 7"/>
          <p:cNvSpPr>
            <a:spLocks noChangeArrowheads="1" noChangeShapeType="1" noTextEdit="1"/>
          </p:cNvSpPr>
          <p:nvPr/>
        </p:nvSpPr>
        <p:spPr bwMode="auto">
          <a:xfrm>
            <a:off x="1042988" y="765175"/>
            <a:ext cx="6985000" cy="17160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1731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"/>
              </a:rPr>
              <a:t>小小的船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 descr="b03c4127818118328b82a1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0" y="1630363"/>
            <a:ext cx="9144000" cy="10064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弯的月儿小的船。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0" y="2781300"/>
            <a:ext cx="9144000" cy="10064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latin typeface="楷体_GB2312" pitchFamily="49" charset="-122"/>
                <a:ea typeface="楷体_GB2312" pitchFamily="49" charset="-122"/>
              </a:rPr>
              <a:t>小的船儿两头尖。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0" y="4005263"/>
            <a:ext cx="9144000" cy="100647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我在小的船里坐，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34925" y="5268913"/>
            <a:ext cx="9144000" cy="823912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800" b="1">
                <a:latin typeface="楷体_GB2312" pitchFamily="49" charset="-122"/>
                <a:ea typeface="楷体_GB2312" pitchFamily="49" charset="-122"/>
              </a:rPr>
              <a:t>只看见闪的星星蓝的天。</a:t>
            </a:r>
          </a:p>
        </p:txBody>
      </p:sp>
      <p:sp>
        <p:nvSpPr>
          <p:cNvPr id="144391" name="WordArt 7"/>
          <p:cNvSpPr>
            <a:spLocks noChangeArrowheads="1" noChangeShapeType="1" noTextEdit="1"/>
          </p:cNvSpPr>
          <p:nvPr/>
        </p:nvSpPr>
        <p:spPr bwMode="auto">
          <a:xfrm>
            <a:off x="1042988" y="765175"/>
            <a:ext cx="6985000" cy="17160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173105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"/>
              </a:rPr>
              <a:t>小小的船</a:t>
            </a:r>
          </a:p>
        </p:txBody>
      </p:sp>
      <p:pic>
        <p:nvPicPr>
          <p:cNvPr id="144392" name="200610251046085023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516563"/>
            <a:ext cx="4333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43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208" fill="hold"/>
                                        <p:tgtEl>
                                          <p:spTgt spid="144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392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439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7772400" cy="51879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800"/>
              <a:t>弯的月儿               小的船</a:t>
            </a:r>
          </a:p>
          <a:p>
            <a:pPr>
              <a:buFontTx/>
              <a:buNone/>
            </a:pPr>
            <a:r>
              <a:rPr lang="zh-CN" altLang="en-US" sz="4800"/>
              <a:t>弯弯的月儿           小小的船 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6784975" y="5675313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chemeClr val="bg2"/>
                </a:solidFill>
              </a:rPr>
              <a:t>读课文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258888" y="5805488"/>
            <a:ext cx="6553200" cy="779462"/>
          </a:xfrm>
          <a:prstGeom prst="rect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en-US" altLang="zh-CN" sz="1800">
              <a:solidFill>
                <a:schemeClr val="accent2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endParaRPr kumimoji="0" lang="en-US" altLang="zh-CN" sz="180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611188" y="4437063"/>
            <a:ext cx="30972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>
                <a:solidFill>
                  <a:srgbClr val="FFFF66"/>
                </a:solidFill>
                <a:latin typeface="Arial" pitchFamily="34" charset="0"/>
                <a:ea typeface="楷体_GB2312" pitchFamily="49" charset="-122"/>
              </a:rPr>
              <a:t>弯弯的月儿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5724525" y="4365625"/>
            <a:ext cx="3097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>
                <a:solidFill>
                  <a:srgbClr val="FFFF66"/>
                </a:solidFill>
                <a:latin typeface="Arial" pitchFamily="34" charset="0"/>
                <a:ea typeface="楷体_GB2312" pitchFamily="49" charset="-122"/>
              </a:rPr>
              <a:t>小小的船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4211638" y="4437063"/>
            <a:ext cx="1008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000">
                <a:solidFill>
                  <a:srgbClr val="FFFF66"/>
                </a:solidFill>
                <a:latin typeface="Arial" pitchFamily="34" charset="0"/>
                <a:ea typeface="楷体_GB2312" pitchFamily="49" charset="-122"/>
              </a:rPr>
              <a:t>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  <p:bldP spid="137221" grpId="0"/>
      <p:bldP spid="1372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0" y="981075"/>
            <a:ext cx="9144000" cy="914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弯弯的月亮像</a:t>
            </a:r>
            <a:r>
              <a:rPr kumimoji="0" lang="en-US" altLang="zh-CN" sz="5400" b="1">
                <a:latin typeface="Arial" pitchFamily="34" charset="0"/>
                <a:ea typeface="楷体_GB2312" pitchFamily="49" charset="-122"/>
              </a:rPr>
              <a:t>__________</a:t>
            </a:r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52583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36513" y="0"/>
            <a:ext cx="92964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0" y="2009775"/>
            <a:ext cx="9144000" cy="914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蓝蓝的天空像</a:t>
            </a:r>
            <a:r>
              <a:rPr kumimoji="0" lang="en-US" altLang="zh-CN" sz="5400" b="1">
                <a:latin typeface="Arial" pitchFamily="34" charset="0"/>
                <a:ea typeface="楷体_GB2312" pitchFamily="49" charset="-122"/>
              </a:rPr>
              <a:t>__________</a:t>
            </a:r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20"/>
          <p:cNvPicPr>
            <a:picLocks noChangeAspect="1" noChangeArrowheads="1"/>
          </p:cNvPicPr>
          <p:nvPr/>
        </p:nvPicPr>
        <p:blipFill>
          <a:blip r:embed="rId2">
            <a:lum bright="-2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67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79" name="Picture 3" descr="星0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0" name="Picture 4" descr="星0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62600" y="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1" name="Picture 5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90800" y="3048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2" name="Picture 6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38400" y="14478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3" name="Picture 7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8200" y="2133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4" name="Picture 8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58000" y="228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5" name="Picture 9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467600" y="2286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6" name="Picture 10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V="1">
            <a:off x="4495800" y="1676400"/>
            <a:ext cx="33178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7" name="Picture 11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V="1">
            <a:off x="5638800" y="228600"/>
            <a:ext cx="33178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8" name="Picture 12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V="1">
            <a:off x="1524000" y="1828800"/>
            <a:ext cx="33178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89" name="Picture 13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V="1">
            <a:off x="4267200" y="609600"/>
            <a:ext cx="33178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90" name="Picture 14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V="1">
            <a:off x="6324600" y="2895600"/>
            <a:ext cx="331788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91" name="Picture 15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67400" y="1066800"/>
            <a:ext cx="6096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92" name="Picture 16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9906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93" name="Picture 17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00200" y="211138"/>
            <a:ext cx="12192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94" name="Picture 18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553200" y="2590800"/>
            <a:ext cx="19050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6995" name="AutoShape 19"/>
          <p:cNvSpPr>
            <a:spLocks noChangeArrowheads="1"/>
          </p:cNvSpPr>
          <p:nvPr/>
        </p:nvSpPr>
        <p:spPr bwMode="auto">
          <a:xfrm rot="-2852458">
            <a:off x="1219200" y="838200"/>
            <a:ext cx="838200" cy="1295400"/>
          </a:xfrm>
          <a:prstGeom prst="moon">
            <a:avLst>
              <a:gd name="adj" fmla="val 5000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6996" name="Picture 20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86400" y="4267200"/>
            <a:ext cx="3048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97" name="Picture 21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81400" y="2286000"/>
            <a:ext cx="9144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98" name="Picture 22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71800" y="4343400"/>
            <a:ext cx="8382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6999" name="Picture 23" descr="星03"/>
          <p:cNvPicPr>
            <a:picLocks noChangeAspect="1" noChangeArrowheads="1" noCrop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V="1">
            <a:off x="4267200" y="3705225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0" name="Picture 24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V="1">
            <a:off x="5334000" y="3524250"/>
            <a:ext cx="3048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1" name="Picture 25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V="1">
            <a:off x="6781800" y="3143250"/>
            <a:ext cx="3048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2" name="Picture 26" descr="星03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V="1">
            <a:off x="6553200" y="3829050"/>
            <a:ext cx="3048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3" name="Picture 27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8382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4" name="Picture 28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5" name="Picture 29" descr="星05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7620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6" name="Picture 30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505200" y="31242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7" name="Picture 31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162800" y="5334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8" name="Picture 32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705600" y="16002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09" name="Picture 33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05800" y="6858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10" name="Picture 34" descr="星04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24384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11" name="Picture 35" descr="星0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12" name="Picture 36" descr="星0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7013" name="Picture 37" descr="星0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86200" y="228600"/>
            <a:ext cx="2343150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7014" name="Text Box 38"/>
          <p:cNvSpPr txBox="1">
            <a:spLocks noChangeArrowheads="1"/>
          </p:cNvSpPr>
          <p:nvPr/>
        </p:nvSpPr>
        <p:spPr bwMode="auto">
          <a:xfrm>
            <a:off x="0" y="2801938"/>
            <a:ext cx="9144000" cy="914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闪闪的星星像</a:t>
            </a:r>
            <a:r>
              <a:rPr kumimoji="0" lang="en-US" altLang="zh-CN" sz="5400" b="1">
                <a:latin typeface="Arial" pitchFamily="34" charset="0"/>
                <a:ea typeface="楷体_GB2312" pitchFamily="49" charset="-122"/>
              </a:rPr>
              <a:t>__________</a:t>
            </a:r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 descr="hnsg0002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5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0" y="3644900"/>
            <a:ext cx="9144000" cy="9144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圆圆的西瓜像</a:t>
            </a:r>
            <a:r>
              <a:rPr kumimoji="0" lang="en-US" altLang="zh-CN" sz="5400" b="1">
                <a:latin typeface="Arial" pitchFamily="34" charset="0"/>
                <a:ea typeface="楷体_GB2312" pitchFamily="49" charset="-122"/>
              </a:rPr>
              <a:t>__________</a:t>
            </a:r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111020026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0" y="4221163"/>
            <a:ext cx="914400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碧绿的荷叶像</a:t>
            </a:r>
            <a:r>
              <a:rPr kumimoji="0" lang="en-US" altLang="zh-CN" sz="5400" b="1">
                <a:latin typeface="Arial" pitchFamily="34" charset="0"/>
                <a:ea typeface="楷体_GB2312" pitchFamily="49" charset="-122"/>
              </a:rPr>
              <a:t>__________</a:t>
            </a:r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b03c4127818118328b82a1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611188" y="1196975"/>
          <a:ext cx="5472112" cy="2611438"/>
        </p:xfrm>
        <a:graphic>
          <a:graphicData uri="http://schemas.openxmlformats.org/presentationml/2006/ole">
            <p:oleObj spid="_x0000_s80905" name="BMP 图象" r:id="rId4" imgW="4123810" imgH="1638529" progId="PBrush">
              <p:embed/>
            </p:oleObj>
          </a:graphicData>
        </a:graphic>
      </p:graphicFrame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084888" y="3644900"/>
            <a:ext cx="18002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chemeClr val="accent2"/>
                </a:solidFill>
                <a:latin typeface="Arial" pitchFamily="34" charset="0"/>
              </a:rPr>
              <a:t>chu</a:t>
            </a:r>
            <a:r>
              <a:rPr lang="en-US" altLang="zh-CN" sz="4400" b="1">
                <a:solidFill>
                  <a:schemeClr val="accent2"/>
                </a:solidFill>
                <a:latin typeface="宋体"/>
              </a:rPr>
              <a:t>á</a:t>
            </a:r>
            <a:r>
              <a:rPr lang="en-US" altLang="zh-CN" sz="4400" b="1">
                <a:solidFill>
                  <a:schemeClr val="accent2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6156325" y="1628775"/>
            <a:ext cx="2663825" cy="1439863"/>
          </a:xfrm>
          <a:prstGeom prst="cloudCallout">
            <a:avLst>
              <a:gd name="adj1" fmla="val -68296"/>
              <a:gd name="adj2" fmla="val 18406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zh-CN" altLang="en-US" sz="4000" b="1">
                <a:latin typeface="Arial" pitchFamily="34" charset="0"/>
                <a:ea typeface="黑体" pitchFamily="2" charset="-122"/>
              </a:rPr>
              <a:t>舟字旁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0" y="4797425"/>
            <a:ext cx="9144000" cy="762000"/>
          </a:xfrm>
          <a:prstGeom prst="rect">
            <a:avLst/>
          </a:prstGeom>
          <a:solidFill>
            <a:schemeClr val="bg1">
              <a:alpha val="75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4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    ）的船    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6013450" y="4076700"/>
            <a:ext cx="1600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9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1" grpId="0" animBg="1"/>
      <p:bldP spid="80902" grpId="0" animBg="1"/>
      <p:bldP spid="809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b03c4127818118328b82a1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0" y="1052513"/>
            <a:ext cx="9144000" cy="914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CN" sz="5400" b="1">
                <a:latin typeface="Arial" pitchFamily="34" charset="0"/>
                <a:ea typeface="楷体_GB2312" pitchFamily="49" charset="-122"/>
              </a:rPr>
              <a:t>_________</a:t>
            </a:r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像</a:t>
            </a:r>
            <a:r>
              <a:rPr kumimoji="0" lang="en-US" altLang="zh-CN" sz="5400" b="1">
                <a:latin typeface="Arial" pitchFamily="34" charset="0"/>
                <a:ea typeface="楷体_GB2312" pitchFamily="49" charset="-122"/>
              </a:rPr>
              <a:t>__________</a:t>
            </a:r>
            <a:r>
              <a:rPr kumimoji="0" lang="zh-CN" altLang="en-US" sz="5400" b="1">
                <a:latin typeface="Arial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133124" name="AutoShape 4"/>
          <p:cNvSpPr>
            <a:spLocks noChangeArrowheads="1"/>
          </p:cNvSpPr>
          <p:nvPr/>
        </p:nvSpPr>
        <p:spPr bwMode="auto">
          <a:xfrm>
            <a:off x="1692275" y="2060575"/>
            <a:ext cx="5616575" cy="3860800"/>
          </a:xfrm>
          <a:prstGeom prst="irregularSeal1">
            <a:avLst/>
          </a:prstGeom>
          <a:solidFill>
            <a:srgbClr val="FFFF99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zh-CN" altLang="en-US" sz="8800" b="1">
                <a:latin typeface="Arial" pitchFamily="34" charset="0"/>
                <a:ea typeface="楷体_GB2312" pitchFamily="49" charset="-122"/>
              </a:rPr>
              <a:t>比喻句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331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1042988" y="4365625"/>
            <a:ext cx="62293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看着弯弯的月儿，为什么觉得像小船，</a:t>
            </a:r>
          </a:p>
          <a:p>
            <a:endParaRPr lang="zh-CN" altLang="en-US" dirty="0"/>
          </a:p>
          <a:p>
            <a:r>
              <a:rPr lang="zh-CN" altLang="en-US" dirty="0"/>
              <a:t>而不像香蕉不像镰刀呢？她想做什么？</a:t>
            </a:r>
          </a:p>
        </p:txBody>
      </p:sp>
      <p:pic>
        <p:nvPicPr>
          <p:cNvPr id="138245" name="Picture 5" descr="3M(Y36T86XKZH)BJJRF`8P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0113" y="188913"/>
            <a:ext cx="3167062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38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0291" name="AutoShape 3"/>
          <p:cNvSpPr>
            <a:spLocks noChangeArrowheads="1"/>
          </p:cNvSpPr>
          <p:nvPr/>
        </p:nvSpPr>
        <p:spPr bwMode="auto">
          <a:xfrm>
            <a:off x="323850" y="404813"/>
            <a:ext cx="4392613" cy="2303462"/>
          </a:xfrm>
          <a:prstGeom prst="wedgeEllipseCallout">
            <a:avLst>
              <a:gd name="adj1" fmla="val 58856"/>
              <a:gd name="adj2" fmla="val 69093"/>
            </a:avLst>
          </a:prstGeom>
          <a:solidFill>
            <a:srgbClr val="FFFF99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36496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4800" b="1">
                <a:latin typeface="Arial" pitchFamily="34" charset="0"/>
                <a:ea typeface="楷体_GB2312" pitchFamily="49" charset="-122"/>
              </a:rPr>
              <a:t>我看</a:t>
            </a:r>
            <a:r>
              <a:rPr kumimoji="0" lang="zh-CN" altLang="en-US" sz="8000" b="1">
                <a:solidFill>
                  <a:srgbClr val="FF0066"/>
                </a:solidFill>
                <a:latin typeface="Arial" pitchFamily="34" charset="0"/>
                <a:ea typeface="楷体_GB2312" pitchFamily="49" charset="-122"/>
              </a:rPr>
              <a:t>见</a:t>
            </a:r>
            <a:r>
              <a:rPr kumimoji="0" lang="en-US" altLang="zh-CN" sz="4800" b="1">
                <a:latin typeface="Arial" pitchFamily="34" charset="0"/>
                <a:ea typeface="楷体_GB2312" pitchFamily="49" charset="-122"/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月亮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80063" y="3500438"/>
            <a:ext cx="28797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9507" name="Picture 3" descr="飞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04025" y="260350"/>
            <a:ext cx="18129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9508" name="Picture 4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120332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9509" name="Picture 5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35150" y="3500438"/>
            <a:ext cx="1219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9510" name="Picture 6" descr="星0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47800" y="5105400"/>
            <a:ext cx="3505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9512" name="Picture 8" descr="小学语文（散文）02-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2667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9513" name="Picture 9" descr="我会画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11001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9514" name="Picture 10" descr="卡通脸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3789363"/>
            <a:ext cx="99060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1258888" y="2205038"/>
            <a:ext cx="7912744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我会画：回家把你看到或想象到的天空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画下来</a:t>
            </a: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。 </a:t>
            </a:r>
            <a:r>
              <a:rPr lang="zh-CN" altLang="en-US" b="1" dirty="0" smtClean="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b="1" dirty="0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8" y="549275"/>
            <a:ext cx="1512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latin typeface="Arial" pitchFamily="34" charset="0"/>
              </a:rPr>
              <a:t>chu</a:t>
            </a:r>
            <a:r>
              <a:rPr kumimoji="0" lang="en-US" altLang="zh-CN" sz="3200" b="1">
                <a:latin typeface="宋体"/>
              </a:rPr>
              <a:t>á</a:t>
            </a:r>
            <a:r>
              <a:rPr kumimoji="0" lang="en-US" altLang="zh-CN" sz="3200" b="1">
                <a:latin typeface="Arial" pitchFamily="34" charset="0"/>
              </a:rPr>
              <a:t>n</a:t>
            </a:r>
            <a:r>
              <a:rPr kumimoji="0" lang="zh-CN" altLang="en-US" sz="3200" b="1">
                <a:latin typeface="Arial" pitchFamily="34" charset="0"/>
              </a:rPr>
              <a:t>船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843213" y="260350"/>
            <a:ext cx="137001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latin typeface="Arial" pitchFamily="34" charset="0"/>
              </a:rPr>
              <a:t>wān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latin typeface="Arial" pitchFamily="34" charset="0"/>
              </a:rPr>
              <a:t>弯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5940425" y="0"/>
            <a:ext cx="14398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latin typeface="Arial" pitchFamily="34" charset="0"/>
              </a:rPr>
              <a:t>liǎng</a:t>
            </a:r>
            <a:r>
              <a:rPr kumimoji="0" lang="zh-CN" altLang="en-US" sz="3200" b="1">
                <a:latin typeface="Arial" pitchFamily="34" charset="0"/>
              </a:rPr>
              <a:t>两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7451725" y="765175"/>
            <a:ext cx="15128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b="1">
                <a:latin typeface="Arial" pitchFamily="34" charset="0"/>
              </a:rPr>
              <a:t>jiān</a:t>
            </a:r>
          </a:p>
          <a:p>
            <a:pPr>
              <a:spcBef>
                <a:spcPct val="50000"/>
              </a:spcBef>
            </a:pPr>
            <a:r>
              <a:rPr kumimoji="0" lang="zh-CN" altLang="en-US" sz="3200" b="1">
                <a:latin typeface="Arial" pitchFamily="34" charset="0"/>
              </a:rPr>
              <a:t>尖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403350" y="1844675"/>
            <a:ext cx="1368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latin typeface="Arial" pitchFamily="34" charset="0"/>
              </a:rPr>
              <a:t>zuò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latin typeface="Arial" pitchFamily="34" charset="0"/>
              </a:rPr>
              <a:t>坐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563938" y="1989138"/>
            <a:ext cx="936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latin typeface="Arial" pitchFamily="34" charset="0"/>
              </a:rPr>
              <a:t>k</a:t>
            </a:r>
            <a:r>
              <a:rPr kumimoji="0" lang="en-US" altLang="zh-CN" sz="3200" b="1">
                <a:latin typeface="宋体"/>
              </a:rPr>
              <a:t>à</a:t>
            </a:r>
            <a:r>
              <a:rPr kumimoji="0" lang="en-US" altLang="zh-CN" sz="3200" b="1">
                <a:latin typeface="Arial" pitchFamily="34" charset="0"/>
              </a:rPr>
              <a:t>n</a:t>
            </a:r>
            <a:r>
              <a:rPr kumimoji="0" lang="zh-CN" altLang="en-US" sz="3200" b="1">
                <a:latin typeface="Arial" pitchFamily="34" charset="0"/>
              </a:rPr>
              <a:t>看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5148263" y="1341438"/>
            <a:ext cx="15843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latin typeface="Arial" pitchFamily="34" charset="0"/>
              </a:rPr>
              <a:t>ji</a:t>
            </a:r>
            <a:r>
              <a:rPr kumimoji="0" lang="en-US" altLang="zh-CN" sz="3200" b="1">
                <a:latin typeface="宋体"/>
              </a:rPr>
              <a:t>à</a:t>
            </a:r>
            <a:r>
              <a:rPr kumimoji="0" lang="en-US" altLang="zh-CN" sz="3200" b="1">
                <a:latin typeface="Arial" pitchFamily="34" charset="0"/>
              </a:rPr>
              <a:t>n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latin typeface="Arial" pitchFamily="34" charset="0"/>
              </a:rPr>
              <a:t>见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2771775" y="3644900"/>
            <a:ext cx="16557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/>
              <a:t>shǎn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/>
              <a:t>闪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5003800" y="3357563"/>
            <a:ext cx="13668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b="1">
                <a:latin typeface="Arial" pitchFamily="34" charset="0"/>
              </a:rPr>
              <a:t>zhǐ</a:t>
            </a:r>
          </a:p>
          <a:p>
            <a:pPr algn="ctr">
              <a:spcBef>
                <a:spcPct val="50000"/>
              </a:spcBef>
            </a:pPr>
            <a:r>
              <a:rPr kumimoji="0" lang="zh-CN" altLang="en-US" sz="3200" b="1">
                <a:latin typeface="Arial" pitchFamily="34" charset="0"/>
              </a:rPr>
              <a:t>只</a:t>
            </a:r>
          </a:p>
        </p:txBody>
      </p:sp>
      <p:pic>
        <p:nvPicPr>
          <p:cNvPr id="83981" name="Picture 13" descr="u=2760456657,2543887036&amp;fm=0&amp;gp=30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092825"/>
            <a:ext cx="1763713" cy="7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982" name="图片 9" descr="1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003800" y="3213100"/>
            <a:ext cx="12684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3" name="图片 9" descr="1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5128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4" name="图片 9" descr="1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00338" y="0"/>
            <a:ext cx="1511300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5" name="图片 9" descr="1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24525" y="-315913"/>
            <a:ext cx="158432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6" name="图片 9" descr="1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58888" y="1484313"/>
            <a:ext cx="1671637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8" name="图片 9" descr="1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16238" y="3357563"/>
            <a:ext cx="126841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89" name="图片 9" descr="1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03575" y="1557338"/>
            <a:ext cx="126841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90" name="图片 9" descr="1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48263" y="981075"/>
            <a:ext cx="14128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91" name="图片 9" descr="1.gi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092950" y="549275"/>
            <a:ext cx="12684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/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/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/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b03c4127818118328b82a15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958850" y="827088"/>
            <a:ext cx="7943850" cy="5921375"/>
            <a:chOff x="372" y="289"/>
            <a:chExt cx="5004" cy="3730"/>
          </a:xfrm>
        </p:grpSpPr>
        <p:sp>
          <p:nvSpPr>
            <p:cNvPr id="86020" name="AutoShape 4"/>
            <p:cNvSpPr>
              <a:spLocks noChangeArrowheads="1"/>
            </p:cNvSpPr>
            <p:nvPr/>
          </p:nvSpPr>
          <p:spPr bwMode="auto">
            <a:xfrm>
              <a:off x="4992" y="43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>
              <a:off x="4056" y="49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2" name="AutoShape 6"/>
            <p:cNvSpPr>
              <a:spLocks noChangeArrowheads="1"/>
            </p:cNvSpPr>
            <p:nvPr/>
          </p:nvSpPr>
          <p:spPr bwMode="auto">
            <a:xfrm>
              <a:off x="4320" y="816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3" name="AutoShape 7"/>
            <p:cNvSpPr>
              <a:spLocks noChangeArrowheads="1"/>
            </p:cNvSpPr>
            <p:nvPr/>
          </p:nvSpPr>
          <p:spPr bwMode="auto">
            <a:xfrm>
              <a:off x="3816" y="104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4" name="AutoShape 8"/>
            <p:cNvSpPr>
              <a:spLocks noChangeArrowheads="1"/>
            </p:cNvSpPr>
            <p:nvPr/>
          </p:nvSpPr>
          <p:spPr bwMode="auto">
            <a:xfrm>
              <a:off x="2880" y="110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5" name="AutoShape 9"/>
            <p:cNvSpPr>
              <a:spLocks noChangeArrowheads="1"/>
            </p:cNvSpPr>
            <p:nvPr/>
          </p:nvSpPr>
          <p:spPr bwMode="auto">
            <a:xfrm>
              <a:off x="3144" y="1428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6" name="AutoShape 10"/>
            <p:cNvSpPr>
              <a:spLocks noChangeArrowheads="1"/>
            </p:cNvSpPr>
            <p:nvPr/>
          </p:nvSpPr>
          <p:spPr bwMode="auto">
            <a:xfrm>
              <a:off x="5244" y="180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7" name="AutoShape 11"/>
            <p:cNvSpPr>
              <a:spLocks noChangeArrowheads="1"/>
            </p:cNvSpPr>
            <p:nvPr/>
          </p:nvSpPr>
          <p:spPr bwMode="auto">
            <a:xfrm>
              <a:off x="4308" y="186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8" name="AutoShape 12"/>
            <p:cNvSpPr>
              <a:spLocks noChangeArrowheads="1"/>
            </p:cNvSpPr>
            <p:nvPr/>
          </p:nvSpPr>
          <p:spPr bwMode="auto">
            <a:xfrm>
              <a:off x="4572" y="2193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9" name="AutoShape 13"/>
            <p:cNvSpPr>
              <a:spLocks noChangeArrowheads="1"/>
            </p:cNvSpPr>
            <p:nvPr/>
          </p:nvSpPr>
          <p:spPr bwMode="auto">
            <a:xfrm>
              <a:off x="3816" y="28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0" name="AutoShape 14"/>
            <p:cNvSpPr>
              <a:spLocks noChangeArrowheads="1"/>
            </p:cNvSpPr>
            <p:nvPr/>
          </p:nvSpPr>
          <p:spPr bwMode="auto">
            <a:xfrm>
              <a:off x="2880" y="34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1" name="AutoShape 15"/>
            <p:cNvSpPr>
              <a:spLocks noChangeArrowheads="1"/>
            </p:cNvSpPr>
            <p:nvPr/>
          </p:nvSpPr>
          <p:spPr bwMode="auto">
            <a:xfrm>
              <a:off x="3144" y="673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2" name="AutoShape 16"/>
            <p:cNvSpPr>
              <a:spLocks noChangeArrowheads="1"/>
            </p:cNvSpPr>
            <p:nvPr/>
          </p:nvSpPr>
          <p:spPr bwMode="auto">
            <a:xfrm>
              <a:off x="2640" y="901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3" name="AutoShape 17"/>
            <p:cNvSpPr>
              <a:spLocks noChangeArrowheads="1"/>
            </p:cNvSpPr>
            <p:nvPr/>
          </p:nvSpPr>
          <p:spPr bwMode="auto">
            <a:xfrm>
              <a:off x="1704" y="961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4" name="AutoShape 18"/>
            <p:cNvSpPr>
              <a:spLocks noChangeArrowheads="1"/>
            </p:cNvSpPr>
            <p:nvPr/>
          </p:nvSpPr>
          <p:spPr bwMode="auto">
            <a:xfrm>
              <a:off x="1968" y="1285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5" name="AutoShape 19"/>
            <p:cNvSpPr>
              <a:spLocks noChangeArrowheads="1"/>
            </p:cNvSpPr>
            <p:nvPr/>
          </p:nvSpPr>
          <p:spPr bwMode="auto">
            <a:xfrm>
              <a:off x="4068" y="166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6" name="AutoShape 20"/>
            <p:cNvSpPr>
              <a:spLocks noChangeArrowheads="1"/>
            </p:cNvSpPr>
            <p:nvPr/>
          </p:nvSpPr>
          <p:spPr bwMode="auto">
            <a:xfrm>
              <a:off x="3132" y="172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7" name="AutoShape 21"/>
            <p:cNvSpPr>
              <a:spLocks noChangeArrowheads="1"/>
            </p:cNvSpPr>
            <p:nvPr/>
          </p:nvSpPr>
          <p:spPr bwMode="auto">
            <a:xfrm>
              <a:off x="3396" y="2050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8" name="AutoShape 22"/>
            <p:cNvSpPr>
              <a:spLocks noChangeArrowheads="1"/>
            </p:cNvSpPr>
            <p:nvPr/>
          </p:nvSpPr>
          <p:spPr bwMode="auto">
            <a:xfrm>
              <a:off x="4668" y="187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9" name="AutoShape 23"/>
            <p:cNvSpPr>
              <a:spLocks noChangeArrowheads="1"/>
            </p:cNvSpPr>
            <p:nvPr/>
          </p:nvSpPr>
          <p:spPr bwMode="auto">
            <a:xfrm>
              <a:off x="3732" y="193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0" name="AutoShape 24"/>
            <p:cNvSpPr>
              <a:spLocks noChangeArrowheads="1"/>
            </p:cNvSpPr>
            <p:nvPr/>
          </p:nvSpPr>
          <p:spPr bwMode="auto">
            <a:xfrm>
              <a:off x="3996" y="2256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1" name="AutoShape 25"/>
            <p:cNvSpPr>
              <a:spLocks noChangeArrowheads="1"/>
            </p:cNvSpPr>
            <p:nvPr/>
          </p:nvSpPr>
          <p:spPr bwMode="auto">
            <a:xfrm>
              <a:off x="3492" y="248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2" name="AutoShape 26"/>
            <p:cNvSpPr>
              <a:spLocks noChangeArrowheads="1"/>
            </p:cNvSpPr>
            <p:nvPr/>
          </p:nvSpPr>
          <p:spPr bwMode="auto">
            <a:xfrm>
              <a:off x="2556" y="254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3" name="AutoShape 27"/>
            <p:cNvSpPr>
              <a:spLocks noChangeArrowheads="1"/>
            </p:cNvSpPr>
            <p:nvPr/>
          </p:nvSpPr>
          <p:spPr bwMode="auto">
            <a:xfrm>
              <a:off x="2820" y="2868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4" name="AutoShape 28"/>
            <p:cNvSpPr>
              <a:spLocks noChangeArrowheads="1"/>
            </p:cNvSpPr>
            <p:nvPr/>
          </p:nvSpPr>
          <p:spPr bwMode="auto">
            <a:xfrm>
              <a:off x="4920" y="324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5" name="AutoShape 29"/>
            <p:cNvSpPr>
              <a:spLocks noChangeArrowheads="1"/>
            </p:cNvSpPr>
            <p:nvPr/>
          </p:nvSpPr>
          <p:spPr bwMode="auto">
            <a:xfrm>
              <a:off x="3984" y="330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6" name="AutoShape 30"/>
            <p:cNvSpPr>
              <a:spLocks noChangeArrowheads="1"/>
            </p:cNvSpPr>
            <p:nvPr/>
          </p:nvSpPr>
          <p:spPr bwMode="auto">
            <a:xfrm>
              <a:off x="4248" y="3633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7" name="AutoShape 31"/>
            <p:cNvSpPr>
              <a:spLocks noChangeArrowheads="1"/>
            </p:cNvSpPr>
            <p:nvPr/>
          </p:nvSpPr>
          <p:spPr bwMode="auto">
            <a:xfrm>
              <a:off x="3492" y="172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8" name="AutoShape 32"/>
            <p:cNvSpPr>
              <a:spLocks noChangeArrowheads="1"/>
            </p:cNvSpPr>
            <p:nvPr/>
          </p:nvSpPr>
          <p:spPr bwMode="auto">
            <a:xfrm>
              <a:off x="2556" y="178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9" name="AutoShape 33"/>
            <p:cNvSpPr>
              <a:spLocks noChangeArrowheads="1"/>
            </p:cNvSpPr>
            <p:nvPr/>
          </p:nvSpPr>
          <p:spPr bwMode="auto">
            <a:xfrm>
              <a:off x="2820" y="2113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0" name="AutoShape 34"/>
            <p:cNvSpPr>
              <a:spLocks noChangeArrowheads="1"/>
            </p:cNvSpPr>
            <p:nvPr/>
          </p:nvSpPr>
          <p:spPr bwMode="auto">
            <a:xfrm>
              <a:off x="2316" y="2341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1" name="AutoShape 35"/>
            <p:cNvSpPr>
              <a:spLocks noChangeArrowheads="1"/>
            </p:cNvSpPr>
            <p:nvPr/>
          </p:nvSpPr>
          <p:spPr bwMode="auto">
            <a:xfrm>
              <a:off x="3744" y="310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2" name="AutoShape 36"/>
            <p:cNvSpPr>
              <a:spLocks noChangeArrowheads="1"/>
            </p:cNvSpPr>
            <p:nvPr/>
          </p:nvSpPr>
          <p:spPr bwMode="auto">
            <a:xfrm>
              <a:off x="2808" y="316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3" name="AutoShape 37"/>
            <p:cNvSpPr>
              <a:spLocks noChangeArrowheads="1"/>
            </p:cNvSpPr>
            <p:nvPr/>
          </p:nvSpPr>
          <p:spPr bwMode="auto">
            <a:xfrm>
              <a:off x="3072" y="3490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4" name="AutoShape 38"/>
            <p:cNvSpPr>
              <a:spLocks noChangeArrowheads="1"/>
            </p:cNvSpPr>
            <p:nvPr/>
          </p:nvSpPr>
          <p:spPr bwMode="auto">
            <a:xfrm>
              <a:off x="2724" y="2148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5" name="AutoShape 39"/>
            <p:cNvSpPr>
              <a:spLocks noChangeArrowheads="1"/>
            </p:cNvSpPr>
            <p:nvPr/>
          </p:nvSpPr>
          <p:spPr bwMode="auto">
            <a:xfrm>
              <a:off x="1788" y="2208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6" name="AutoShape 40"/>
            <p:cNvSpPr>
              <a:spLocks noChangeArrowheads="1"/>
            </p:cNvSpPr>
            <p:nvPr/>
          </p:nvSpPr>
          <p:spPr bwMode="auto">
            <a:xfrm>
              <a:off x="2052" y="2532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7" name="AutoShape 41"/>
            <p:cNvSpPr>
              <a:spLocks noChangeArrowheads="1"/>
            </p:cNvSpPr>
            <p:nvPr/>
          </p:nvSpPr>
          <p:spPr bwMode="auto">
            <a:xfrm>
              <a:off x="1548" y="2760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8" name="AutoShape 42"/>
            <p:cNvSpPr>
              <a:spLocks noChangeArrowheads="1"/>
            </p:cNvSpPr>
            <p:nvPr/>
          </p:nvSpPr>
          <p:spPr bwMode="auto">
            <a:xfrm>
              <a:off x="612" y="2820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9" name="AutoShape 43"/>
            <p:cNvSpPr>
              <a:spLocks noChangeArrowheads="1"/>
            </p:cNvSpPr>
            <p:nvPr/>
          </p:nvSpPr>
          <p:spPr bwMode="auto">
            <a:xfrm>
              <a:off x="876" y="3144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0" name="AutoShape 44"/>
            <p:cNvSpPr>
              <a:spLocks noChangeArrowheads="1"/>
            </p:cNvSpPr>
            <p:nvPr/>
          </p:nvSpPr>
          <p:spPr bwMode="auto">
            <a:xfrm>
              <a:off x="2976" y="3525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1" name="AutoShape 45"/>
            <p:cNvSpPr>
              <a:spLocks noChangeArrowheads="1"/>
            </p:cNvSpPr>
            <p:nvPr/>
          </p:nvSpPr>
          <p:spPr bwMode="auto">
            <a:xfrm>
              <a:off x="2040" y="3585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2" name="AutoShape 46"/>
            <p:cNvSpPr>
              <a:spLocks noChangeArrowheads="1"/>
            </p:cNvSpPr>
            <p:nvPr/>
          </p:nvSpPr>
          <p:spPr bwMode="auto">
            <a:xfrm>
              <a:off x="2304" y="3909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3" name="AutoShape 47"/>
            <p:cNvSpPr>
              <a:spLocks noChangeArrowheads="1"/>
            </p:cNvSpPr>
            <p:nvPr/>
          </p:nvSpPr>
          <p:spPr bwMode="auto">
            <a:xfrm>
              <a:off x="1548" y="2005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4" name="AutoShape 48"/>
            <p:cNvSpPr>
              <a:spLocks noChangeArrowheads="1"/>
            </p:cNvSpPr>
            <p:nvPr/>
          </p:nvSpPr>
          <p:spPr bwMode="auto">
            <a:xfrm>
              <a:off x="612" y="2065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5" name="AutoShape 49"/>
            <p:cNvSpPr>
              <a:spLocks noChangeArrowheads="1"/>
            </p:cNvSpPr>
            <p:nvPr/>
          </p:nvSpPr>
          <p:spPr bwMode="auto">
            <a:xfrm>
              <a:off x="876" y="2389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6" name="AutoShape 50"/>
            <p:cNvSpPr>
              <a:spLocks noChangeArrowheads="1"/>
            </p:cNvSpPr>
            <p:nvPr/>
          </p:nvSpPr>
          <p:spPr bwMode="auto">
            <a:xfrm>
              <a:off x="372" y="2617"/>
              <a:ext cx="132" cy="162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7" name="AutoShape 51"/>
            <p:cNvSpPr>
              <a:spLocks noChangeArrowheads="1"/>
            </p:cNvSpPr>
            <p:nvPr/>
          </p:nvSpPr>
          <p:spPr bwMode="auto">
            <a:xfrm>
              <a:off x="1800" y="3382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8" name="AutoShape 52"/>
            <p:cNvSpPr>
              <a:spLocks noChangeArrowheads="1"/>
            </p:cNvSpPr>
            <p:nvPr/>
          </p:nvSpPr>
          <p:spPr bwMode="auto">
            <a:xfrm>
              <a:off x="864" y="3442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9" name="AutoShape 53"/>
            <p:cNvSpPr>
              <a:spLocks noChangeArrowheads="1"/>
            </p:cNvSpPr>
            <p:nvPr/>
          </p:nvSpPr>
          <p:spPr bwMode="auto">
            <a:xfrm>
              <a:off x="1128" y="3766"/>
              <a:ext cx="132" cy="110"/>
            </a:xfrm>
            <a:prstGeom prst="star4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070" name="AutoShape 54"/>
          <p:cNvSpPr>
            <a:spLocks noChangeArrowheads="1"/>
          </p:cNvSpPr>
          <p:nvPr/>
        </p:nvSpPr>
        <p:spPr bwMode="auto">
          <a:xfrm rot="-6141672">
            <a:off x="1550988" y="1697038"/>
            <a:ext cx="1676400" cy="3124200"/>
          </a:xfrm>
          <a:prstGeom prst="moon">
            <a:avLst>
              <a:gd name="adj" fmla="val 4672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74" name="Group 58"/>
          <p:cNvGrpSpPr>
            <a:grpSpLocks/>
          </p:cNvGrpSpPr>
          <p:nvPr/>
        </p:nvGrpSpPr>
        <p:grpSpPr bwMode="auto">
          <a:xfrm>
            <a:off x="395288" y="1844675"/>
            <a:ext cx="5549900" cy="4156075"/>
            <a:chOff x="249" y="1162"/>
            <a:chExt cx="3496" cy="2618"/>
          </a:xfrm>
        </p:grpSpPr>
        <p:pic>
          <p:nvPicPr>
            <p:cNvPr id="86075" name="Picture 59" descr="198845421135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344"/>
              <a:ext cx="3360" cy="2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076" name="Text Box 60"/>
            <p:cNvSpPr txBox="1">
              <a:spLocks noChangeArrowheads="1"/>
            </p:cNvSpPr>
            <p:nvPr/>
          </p:nvSpPr>
          <p:spPr bwMode="auto">
            <a:xfrm>
              <a:off x="249" y="1162"/>
              <a:ext cx="1497" cy="1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7200" b="1">
                  <a:solidFill>
                    <a:schemeClr val="bg1"/>
                  </a:solidFill>
                  <a:latin typeface="Arial" pitchFamily="34" charset="0"/>
                  <a:ea typeface="楷体" pitchFamily="49" charset="-122"/>
                </a:rPr>
                <a:t>弓</a:t>
              </a:r>
            </a:p>
          </p:txBody>
        </p:sp>
      </p:grpSp>
      <p:sp>
        <p:nvSpPr>
          <p:cNvPr id="86077" name="Rectangle 61"/>
          <p:cNvSpPr>
            <a:spLocks noChangeArrowheads="1"/>
          </p:cNvSpPr>
          <p:nvPr/>
        </p:nvSpPr>
        <p:spPr bwMode="auto">
          <a:xfrm>
            <a:off x="4211638" y="4221163"/>
            <a:ext cx="46402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弯弯</a:t>
            </a:r>
            <a:r>
              <a:rPr lang="zh-CN" altLang="en-US" sz="6000" b="1">
                <a:latin typeface="楷体_GB2312" pitchFamily="49" charset="-122"/>
                <a:ea typeface="楷体_GB2312" pitchFamily="49" charset="-122"/>
              </a:rPr>
              <a:t>的（  ）</a:t>
            </a:r>
            <a:r>
              <a:rPr lang="zh-CN" altLang="en-US" sz="6000" b="1" u="sng">
                <a:latin typeface="楷体_GB2312" pitchFamily="49" charset="-122"/>
                <a:ea typeface="楷体_GB2312" pitchFamily="49" charset="-122"/>
              </a:rPr>
              <a:t>            </a:t>
            </a:r>
            <a:endParaRPr lang="zh-CN" altLang="en-US" sz="6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1311275" y="365125"/>
            <a:ext cx="94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/>
              <a:t>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860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6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86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70" grpId="0" animBg="1"/>
      <p:bldP spid="860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9750" y="4581525"/>
            <a:ext cx="56880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5400" b="1">
                <a:solidFill>
                  <a:srgbClr val="FFFFCC"/>
                </a:solidFill>
                <a:ea typeface="黑体" pitchFamily="2" charset="-122"/>
              </a:rPr>
              <a:t>弯弯的小路</a:t>
            </a:r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903663" y="293688"/>
            <a:ext cx="399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>
                <a:solidFill>
                  <a:srgbClr val="FF9999"/>
                </a:solidFill>
                <a:ea typeface="MS Gothic" pitchFamily="49" charset="-128"/>
              </a:rPr>
              <a:t>弯弯的小河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547813" y="260350"/>
            <a:ext cx="36131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i="1">
                <a:solidFill>
                  <a:srgbClr val="6666FF"/>
                </a:solidFill>
                <a:ea typeface="PMingLiU" pitchFamily="18" charset="-120"/>
              </a:rPr>
              <a:t>弯弯的拱桥</a:t>
            </a:r>
          </a:p>
          <a:p>
            <a:endParaRPr lang="en-US" altLang="zh-CN" sz="5400" b="1" i="1">
              <a:solidFill>
                <a:srgbClr val="6666FF"/>
              </a:solidFill>
              <a:ea typeface="PMingLiU" pitchFamily="18" charset="-12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403350" y="2924175"/>
            <a:ext cx="3994150" cy="1006475"/>
          </a:xfrm>
          <a:prstGeom prst="rect">
            <a:avLst/>
          </a:prstGeom>
          <a:solidFill>
            <a:srgbClr val="FFFF99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/>
              <a:t>弯弯的镰刀</a:t>
            </a: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408</Words>
  <Application>Microsoft Office PowerPoint</Application>
  <PresentationFormat>全屏显示(4:3)</PresentationFormat>
  <Paragraphs>124</Paragraphs>
  <Slides>33</Slides>
  <Notes>0</Notes>
  <HiddenSlides>0</HiddenSlides>
  <MMClips>3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楷体_GB2312</vt:lpstr>
      <vt:lpstr>隶书</vt:lpstr>
      <vt:lpstr>黑体</vt:lpstr>
      <vt:lpstr>Times New Roman</vt:lpstr>
      <vt:lpstr>楷体</vt:lpstr>
      <vt:lpstr>MS Gothic</vt:lpstr>
      <vt:lpstr>PMingLiU</vt:lpstr>
      <vt:lpstr>华文彩云</vt:lpstr>
      <vt:lpstr>Comic Sans MS</vt:lpstr>
      <vt:lpstr>第一PPT模板网-WWW.1PPT.COM</vt:lpstr>
      <vt:lpstr>BMP 图象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>kj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204</cp:revision>
  <dcterms:created xsi:type="dcterms:W3CDTF">2000-11-13T06:26:10Z</dcterms:created>
  <dcterms:modified xsi:type="dcterms:W3CDTF">2017-04-14T14:51:56Z</dcterms:modified>
  <cp:category>第一PPT模板网-WWW.1PPT.COM</cp:category>
</cp:coreProperties>
</file>