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5"/>
  </p:notesMasterIdLst>
  <p:handoutMasterIdLst>
    <p:handoutMasterId r:id="rId16"/>
  </p:handoutMasterIdLst>
  <p:sldIdLst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C3F3-71D4-4484-97C0-DB1825EFE019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C74E5-F6E0-437B-A6AE-E5BECE0FCA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6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73B206-2FF0-4510-8BF0-14015DE176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719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3B206-2FF0-4510-8BF0-14015DE1766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444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3D14F-2A4B-4030-AF00-C30A74E80F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50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F8F65-7D2A-44DC-B304-AA9B1FEACA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927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F4976-7AB6-4D35-BB97-A68733C4B5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508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B8E47-2CD1-4D02-9806-73DA758BA1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045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605A-F532-43BA-A2F1-1F7F0D3B08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32287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57B-8964-4163-B5A6-B5BCDB5135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701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A207F-C8A0-404B-A5C9-2ED682F70F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350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46549-C661-41ED-828D-9F603C6B32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7508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635F7-C5A6-4C9E-8CB9-8502B74644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16723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7BB03-76E9-40E2-ADC5-B437FECEE9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278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24EF4-D939-40E0-BC80-08ABC98132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582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DE9E1-A53E-45F9-983D-4923A7EB79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6736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41423-BDFC-4FCB-BDAA-2C18AEF567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41885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75996-3358-4DF5-B331-41FE27A6BC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3985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365F0-F43B-46F0-B003-DE57199F3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114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04D3CF0-552A-49EB-9E62-69CDD1CD0F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DC31-6755-43C4-A10B-9A7290B6B4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405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B09C0-0970-4593-B82D-25314B9457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6640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29E5A-1C39-40FD-A46D-55BCA43E1F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686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2391-28AF-47CA-AFFA-0359EA35E0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894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9292F-3468-4EC3-B57D-F03D145561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2395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AB2C2-1F95-44FF-A916-4F53CF8A11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06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DE8BD-06B5-4DCF-9120-B98E68C5CE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292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58AA9-5281-44F5-BCE1-AE6660A3C1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65334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5E571-BE38-4C6A-AD02-7D90B9F754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4521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E45C-F81B-48D4-9C09-792D804F16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1644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ED133-5A6E-4581-86F4-02CFB99456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69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15CC0-FE64-40E0-A9DE-612147A589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953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9538B-9E11-4D92-8EF8-6ED695E61B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51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CD0DA-B6AF-4220-88F8-D5CE0F71A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45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CBD5-E083-4A63-9FDB-65F1786D6C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4146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5250D-BAF8-46D4-9741-52F6AFEDDF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799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D9D57-51C6-4438-BCF1-95B8B7D572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37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E7125B-FFDC-40A6-B614-F0731D246CD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3C7496-E906-45A2-B68D-3649C8D2D06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B70B60-01E4-4710-9395-76261F81D83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7.jpeg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image" Target="../media/image7.jpeg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82.bin"/><Relationship Id="rId39" Type="http://schemas.openxmlformats.org/officeDocument/2006/relationships/oleObject" Target="../embeddings/oleObject94.bin"/><Relationship Id="rId3" Type="http://schemas.openxmlformats.org/officeDocument/2006/relationships/image" Target="../media/image7.jpeg"/><Relationship Id="rId21" Type="http://schemas.openxmlformats.org/officeDocument/2006/relationships/oleObject" Target="../embeddings/oleObject77.bin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7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8.bin"/><Relationship Id="rId38" Type="http://schemas.openxmlformats.org/officeDocument/2006/relationships/oleObject" Target="../embeddings/oleObject93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6.bin"/><Relationship Id="rId29" Type="http://schemas.openxmlformats.org/officeDocument/2006/relationships/oleObject" Target="../embeddings/oleObject85.bin"/><Relationship Id="rId41" Type="http://schemas.openxmlformats.org/officeDocument/2006/relationships/oleObject" Target="../embeddings/oleObject9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80.bin"/><Relationship Id="rId32" Type="http://schemas.openxmlformats.org/officeDocument/2006/relationships/image" Target="../media/image8.png"/><Relationship Id="rId37" Type="http://schemas.openxmlformats.org/officeDocument/2006/relationships/oleObject" Target="../embeddings/oleObject92.bin"/><Relationship Id="rId40" Type="http://schemas.openxmlformats.org/officeDocument/2006/relationships/oleObject" Target="../embeddings/oleObject95.bin"/><Relationship Id="rId45" Type="http://schemas.openxmlformats.org/officeDocument/2006/relationships/oleObject" Target="../embeddings/oleObject100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9.bin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91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7.bin"/><Relationship Id="rId44" Type="http://schemas.openxmlformats.org/officeDocument/2006/relationships/oleObject" Target="../embeddings/oleObject99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3.bin"/><Relationship Id="rId30" Type="http://schemas.openxmlformats.org/officeDocument/2006/relationships/oleObject" Target="../embeddings/oleObject86.bin"/><Relationship Id="rId35" Type="http://schemas.openxmlformats.org/officeDocument/2006/relationships/oleObject" Target="../embeddings/oleObject90.bin"/><Relationship Id="rId43" Type="http://schemas.openxmlformats.org/officeDocument/2006/relationships/oleObject" Target="../embeddings/oleObject9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23.bin"/><Relationship Id="rId39" Type="http://schemas.openxmlformats.org/officeDocument/2006/relationships/oleObject" Target="../embeddings/oleObject135.bin"/><Relationship Id="rId3" Type="http://schemas.openxmlformats.org/officeDocument/2006/relationships/image" Target="../media/image7.jpeg"/><Relationship Id="rId21" Type="http://schemas.openxmlformats.org/officeDocument/2006/relationships/oleObject" Target="../embeddings/oleObject118.bin"/><Relationship Id="rId34" Type="http://schemas.openxmlformats.org/officeDocument/2006/relationships/oleObject" Target="../embeddings/oleObject130.bin"/><Relationship Id="rId42" Type="http://schemas.openxmlformats.org/officeDocument/2006/relationships/oleObject" Target="../embeddings/oleObject138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9.bin"/><Relationship Id="rId38" Type="http://schemas.openxmlformats.org/officeDocument/2006/relationships/oleObject" Target="../embeddings/oleObject13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7.bin"/><Relationship Id="rId29" Type="http://schemas.openxmlformats.org/officeDocument/2006/relationships/oleObject" Target="../embeddings/oleObject126.bin"/><Relationship Id="rId41" Type="http://schemas.openxmlformats.org/officeDocument/2006/relationships/oleObject" Target="../embeddings/oleObject1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21.bin"/><Relationship Id="rId32" Type="http://schemas.openxmlformats.org/officeDocument/2006/relationships/image" Target="../media/image8.png"/><Relationship Id="rId37" Type="http://schemas.openxmlformats.org/officeDocument/2006/relationships/oleObject" Target="../embeddings/oleObject133.bin"/><Relationship Id="rId40" Type="http://schemas.openxmlformats.org/officeDocument/2006/relationships/oleObject" Target="../embeddings/oleObject136.bin"/><Relationship Id="rId45" Type="http://schemas.openxmlformats.org/officeDocument/2006/relationships/oleObject" Target="../embeddings/oleObject141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20.bin"/><Relationship Id="rId28" Type="http://schemas.openxmlformats.org/officeDocument/2006/relationships/oleObject" Target="../embeddings/oleObject125.bin"/><Relationship Id="rId36" Type="http://schemas.openxmlformats.org/officeDocument/2006/relationships/oleObject" Target="../embeddings/oleObject132.bin"/><Relationship Id="rId10" Type="http://schemas.openxmlformats.org/officeDocument/2006/relationships/oleObject" Target="../embeddings/oleObject107.bin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8.bin"/><Relationship Id="rId44" Type="http://schemas.openxmlformats.org/officeDocument/2006/relationships/oleObject" Target="../embeddings/oleObject140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9.bin"/><Relationship Id="rId27" Type="http://schemas.openxmlformats.org/officeDocument/2006/relationships/oleObject" Target="../embeddings/oleObject124.bin"/><Relationship Id="rId30" Type="http://schemas.openxmlformats.org/officeDocument/2006/relationships/oleObject" Target="../embeddings/oleObject127.bin"/><Relationship Id="rId35" Type="http://schemas.openxmlformats.org/officeDocument/2006/relationships/oleObject" Target="../embeddings/oleObject131.bin"/><Relationship Id="rId43" Type="http://schemas.openxmlformats.org/officeDocument/2006/relationships/oleObject" Target="../embeddings/oleObject13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3"/>
          <p:cNvGrpSpPr>
            <a:grpSpLocks noChangeAspect="1"/>
          </p:cNvGrpSpPr>
          <p:nvPr/>
        </p:nvGrpSpPr>
        <p:grpSpPr bwMode="auto">
          <a:xfrm>
            <a:off x="762000" y="533400"/>
            <a:ext cx="7056438" cy="2489200"/>
            <a:chOff x="0" y="0"/>
            <a:chExt cx="4445" cy="1568"/>
          </a:xfrm>
        </p:grpSpPr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7216" r:id="rId3" imgW="330159" imgH="406493" progId="">
                <p:embed/>
              </p:oleObj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7217" r:id="rId4" imgW="330159" imgH="406493" progId="">
                <p:embed/>
              </p:oleObj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7218" r:id="rId5" imgW="330159" imgH="406493" progId="">
                <p:embed/>
              </p:oleObj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7219" r:id="rId6" imgW="330159" imgH="406493" progId="">
                <p:embed/>
              </p:oleObj>
            </a:graphicData>
          </a:graphic>
        </p:graphicFrame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7220" r:id="rId7" imgW="330159" imgH="406493" progId="">
                <p:embed/>
              </p:oleObj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7221" r:id="rId8" imgW="330159" imgH="406493" progId="">
                <p:embed/>
              </p:oleObj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7222" r:id="rId9" imgW="330159" imgH="406493" progId="">
                <p:embed/>
              </p:oleObj>
            </a:graphicData>
          </a:graphic>
        </p:graphicFrame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7223" r:id="rId10" imgW="330159" imgH="406493" progId="">
                <p:embed/>
              </p:oleObj>
            </a:graphicData>
          </a:graphic>
        </p:graphicFrame>
        <p:graphicFrame>
          <p:nvGraphicFramePr>
            <p:cNvPr id="7180" name="Object 12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7224" r:id="rId11" imgW="330159" imgH="406493" progId="">
                <p:embed/>
              </p:oleObj>
            </a:graphicData>
          </a:graphic>
        </p:graphicFrame>
        <p:graphicFrame>
          <p:nvGraphicFramePr>
            <p:cNvPr id="7181" name="Object 13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7225" r:id="rId12" imgW="330159" imgH="406493" progId="">
                <p:embed/>
              </p:oleObj>
            </a:graphicData>
          </a:graphic>
        </p:graphicFrame>
        <p:graphicFrame>
          <p:nvGraphicFramePr>
            <p:cNvPr id="7182" name="Object 14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7226" r:id="rId13" imgW="330159" imgH="406493" progId="">
                <p:embed/>
              </p:oleObj>
            </a:graphicData>
          </a:graphic>
        </p:graphicFrame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7227" r:id="rId14" imgW="330159" imgH="406493" progId="">
                <p:embed/>
              </p:oleObj>
            </a:graphicData>
          </a:graphic>
        </p:graphicFrame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7228" r:id="rId15" imgW="330159" imgH="406493" progId="">
                <p:embed/>
              </p:oleObj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990600" y="3429000"/>
          <a:ext cx="350838" cy="431800"/>
        </p:xfrm>
        <a:graphic>
          <a:graphicData uri="http://schemas.openxmlformats.org/presentationml/2006/ole">
            <p:oleObj spid="_x0000_s7229" r:id="rId16" imgW="330159" imgH="406493" progId="">
              <p:embed/>
            </p:oleObj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590800" y="3429000"/>
          <a:ext cx="350838" cy="431800"/>
        </p:xfrm>
        <a:graphic>
          <a:graphicData uri="http://schemas.openxmlformats.org/presentationml/2006/ole">
            <p:oleObj spid="_x0000_s7230" r:id="rId17" imgW="330159" imgH="406493" progId="">
              <p:embed/>
            </p:oleObj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7239000" y="6096000"/>
          <a:ext cx="350838" cy="431800"/>
        </p:xfrm>
        <a:graphic>
          <a:graphicData uri="http://schemas.openxmlformats.org/presentationml/2006/ole">
            <p:oleObj spid="_x0000_s7231" r:id="rId18" imgW="330159" imgH="406493" progId="">
              <p:embed/>
            </p:oleObj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4221163" y="5867400"/>
          <a:ext cx="350837" cy="431800"/>
        </p:xfrm>
        <a:graphic>
          <a:graphicData uri="http://schemas.openxmlformats.org/presentationml/2006/ole">
            <p:oleObj spid="_x0000_s7232" r:id="rId19" imgW="330159" imgH="406493" progId="">
              <p:embed/>
            </p:oleObj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1905000" y="2997200"/>
          <a:ext cx="350838" cy="431800"/>
        </p:xfrm>
        <a:graphic>
          <a:graphicData uri="http://schemas.openxmlformats.org/presentationml/2006/ole">
            <p:oleObj spid="_x0000_s7233" r:id="rId20" imgW="330159" imgH="406493" progId="">
              <p:embed/>
            </p:oleObj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6553200" y="3429000"/>
          <a:ext cx="350838" cy="431800"/>
        </p:xfrm>
        <a:graphic>
          <a:graphicData uri="http://schemas.openxmlformats.org/presentationml/2006/ole">
            <p:oleObj spid="_x0000_s7234" r:id="rId21" imgW="330159" imgH="406493" progId="">
              <p:embed/>
            </p:oleObj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5562600" y="2057400"/>
          <a:ext cx="350838" cy="431800"/>
        </p:xfrm>
        <a:graphic>
          <a:graphicData uri="http://schemas.openxmlformats.org/presentationml/2006/ole">
            <p:oleObj spid="_x0000_s7235" r:id="rId22" imgW="330159" imgH="406493" progId="">
              <p:embed/>
            </p:oleObj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685800" y="609600"/>
          <a:ext cx="350838" cy="431800"/>
        </p:xfrm>
        <a:graphic>
          <a:graphicData uri="http://schemas.openxmlformats.org/presentationml/2006/ole">
            <p:oleObj spid="_x0000_s7236" r:id="rId23" imgW="330159" imgH="406493" progId="">
              <p:embed/>
            </p:oleObj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4343400" y="3276600"/>
          <a:ext cx="350838" cy="431800"/>
        </p:xfrm>
        <a:graphic>
          <a:graphicData uri="http://schemas.openxmlformats.org/presentationml/2006/ole">
            <p:oleObj spid="_x0000_s7237" r:id="rId24" imgW="330159" imgH="406493" progId="">
              <p:embed/>
            </p:oleObj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6934200" y="2514600"/>
          <a:ext cx="350838" cy="431800"/>
        </p:xfrm>
        <a:graphic>
          <a:graphicData uri="http://schemas.openxmlformats.org/presentationml/2006/ole">
            <p:oleObj spid="_x0000_s7238" r:id="rId25" imgW="330159" imgH="406493" progId="">
              <p:embed/>
            </p:oleObj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3733800" y="1524000"/>
          <a:ext cx="350838" cy="431800"/>
        </p:xfrm>
        <a:graphic>
          <a:graphicData uri="http://schemas.openxmlformats.org/presentationml/2006/ole">
            <p:oleObj spid="_x0000_s7239" r:id="rId26" imgW="330159" imgH="406493" progId="">
              <p:embed/>
            </p:oleObj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6096000" y="5943600"/>
          <a:ext cx="350838" cy="431800"/>
        </p:xfrm>
        <a:graphic>
          <a:graphicData uri="http://schemas.openxmlformats.org/presentationml/2006/ole">
            <p:oleObj spid="_x0000_s7240" r:id="rId27" imgW="330159" imgH="406493" progId="">
              <p:embed/>
            </p:oleObj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7924800" y="2286000"/>
          <a:ext cx="350838" cy="431800"/>
        </p:xfrm>
        <a:graphic>
          <a:graphicData uri="http://schemas.openxmlformats.org/presentationml/2006/ole">
            <p:oleObj spid="_x0000_s7241" r:id="rId28" imgW="330159" imgH="406493" progId="">
              <p:embed/>
            </p:oleObj>
          </a:graphicData>
        </a:graphic>
      </p:graphicFrame>
      <p:grpSp>
        <p:nvGrpSpPr>
          <p:cNvPr id="7198" name="Group 30"/>
          <p:cNvGrpSpPr>
            <a:grpSpLocks noChangeAspect="1"/>
          </p:cNvGrpSpPr>
          <p:nvPr/>
        </p:nvGrpSpPr>
        <p:grpSpPr bwMode="auto">
          <a:xfrm>
            <a:off x="838200" y="4368800"/>
            <a:ext cx="7056438" cy="2489200"/>
            <a:chOff x="0" y="0"/>
            <a:chExt cx="4445" cy="1568"/>
          </a:xfrm>
        </p:grpSpPr>
        <p:graphicFrame>
          <p:nvGraphicFramePr>
            <p:cNvPr id="7199" name="Object 31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7242" r:id="rId29" imgW="330159" imgH="406493" progId="">
                <p:embed/>
              </p:oleObj>
            </a:graphicData>
          </a:graphic>
        </p:graphicFrame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7243" r:id="rId30" imgW="330159" imgH="406493" progId="">
                <p:embed/>
              </p:oleObj>
            </a:graphicData>
          </a:graphic>
        </p:graphicFrame>
        <p:graphicFrame>
          <p:nvGraphicFramePr>
            <p:cNvPr id="7201" name="Object 33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7244" r:id="rId31" imgW="330159" imgH="406493" progId="">
                <p:embed/>
              </p:oleObj>
            </a:graphicData>
          </a:graphic>
        </p:graphicFrame>
        <p:graphicFrame>
          <p:nvGraphicFramePr>
            <p:cNvPr id="7202" name="Object 34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7245" r:id="rId32" imgW="330159" imgH="406493" progId="">
                <p:embed/>
              </p:oleObj>
            </a:graphicData>
          </a:graphic>
        </p:graphicFrame>
        <p:graphicFrame>
          <p:nvGraphicFramePr>
            <p:cNvPr id="7203" name="Object 35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7246" r:id="rId33" imgW="330159" imgH="406493" progId="">
                <p:embed/>
              </p:oleObj>
            </a:graphicData>
          </a:graphic>
        </p:graphicFrame>
        <p:graphicFrame>
          <p:nvGraphicFramePr>
            <p:cNvPr id="7204" name="Object 36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7247" r:id="rId34" imgW="330159" imgH="406493" progId="">
                <p:embed/>
              </p:oleObj>
            </a:graphicData>
          </a:graphic>
        </p:graphicFrame>
        <p:graphicFrame>
          <p:nvGraphicFramePr>
            <p:cNvPr id="7205" name="Object 37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7248" r:id="rId35" imgW="330159" imgH="406493" progId="">
                <p:embed/>
              </p:oleObj>
            </a:graphicData>
          </a:graphic>
        </p:graphicFrame>
        <p:graphicFrame>
          <p:nvGraphicFramePr>
            <p:cNvPr id="7206" name="Object 38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7249" r:id="rId36" imgW="330159" imgH="406493" progId="">
                <p:embed/>
              </p:oleObj>
            </a:graphicData>
          </a:graphic>
        </p:graphicFrame>
        <p:graphicFrame>
          <p:nvGraphicFramePr>
            <p:cNvPr id="7207" name="Object 39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7250" r:id="rId37" imgW="330159" imgH="406493" progId="">
                <p:embed/>
              </p:oleObj>
            </a:graphicData>
          </a:graphic>
        </p:graphicFrame>
        <p:graphicFrame>
          <p:nvGraphicFramePr>
            <p:cNvPr id="7208" name="Object 40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7251" r:id="rId38" imgW="330159" imgH="406493" progId="">
                <p:embed/>
              </p:oleObj>
            </a:graphicData>
          </a:graphic>
        </p:graphicFrame>
        <p:graphicFrame>
          <p:nvGraphicFramePr>
            <p:cNvPr id="7209" name="Object 41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7252" r:id="rId39" imgW="330159" imgH="406493" progId="">
                <p:embed/>
              </p:oleObj>
            </a:graphicData>
          </a:graphic>
        </p:graphicFrame>
        <p:graphicFrame>
          <p:nvGraphicFramePr>
            <p:cNvPr id="7210" name="Object 42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7253" r:id="rId40" imgW="330159" imgH="406493" progId="">
                <p:embed/>
              </p:oleObj>
            </a:graphicData>
          </a:graphic>
        </p:graphicFrame>
        <p:graphicFrame>
          <p:nvGraphicFramePr>
            <p:cNvPr id="7211" name="Object 43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7254" r:id="rId41" imgW="330159" imgH="406493" progId="">
                <p:embed/>
              </p:oleObj>
            </a:graphicData>
          </a:graphic>
        </p:graphicFrame>
      </p:grpSp>
      <p:sp>
        <p:nvSpPr>
          <p:cNvPr id="7212" name="AutoShape 44"/>
          <p:cNvSpPr>
            <a:spLocks noChangeArrowheads="1"/>
          </p:cNvSpPr>
          <p:nvPr/>
        </p:nvSpPr>
        <p:spPr bwMode="auto">
          <a:xfrm rot="12542241">
            <a:off x="7391400" y="457200"/>
            <a:ext cx="1065213" cy="2039938"/>
          </a:xfrm>
          <a:prstGeom prst="moon">
            <a:avLst>
              <a:gd name="adj" fmla="val 561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2133600" y="2876550"/>
            <a:ext cx="18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3200" b="1">
              <a:solidFill>
                <a:srgbClr val="800080"/>
              </a:solidFill>
              <a:latin typeface="Times New Roman" pitchFamily="18" charset="0"/>
            </a:endParaRPr>
          </a:p>
          <a:p>
            <a:endParaRPr lang="zh-CN" altLang="en-US" sz="4800" b="1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1129766" y="2492896"/>
            <a:ext cx="532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b="1" dirty="0" smtClean="0"/>
              <a:t>小  </a:t>
            </a:r>
            <a:r>
              <a:rPr lang="zh-CN" altLang="en-US" sz="5400" b="1" dirty="0" smtClean="0"/>
              <a:t>小  </a:t>
            </a:r>
            <a:r>
              <a:rPr lang="zh-CN" altLang="en-US" sz="5400" b="1" dirty="0"/>
              <a:t>的 船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1704441" y="1838324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xiǎo  xiǎo   de  chuán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4" grpId="0" autoUpdateAnimBg="0"/>
      <p:bldP spid="72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1655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00"/>
                </a:solidFill>
              </a:rPr>
              <a:t>船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9750" y="2420938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00"/>
                </a:solidFill>
              </a:rPr>
              <a:t>弯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9750" y="4024313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两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9750" y="5321300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尖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732588" y="1000125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坐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59563" y="2513013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看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588125" y="3881438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见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659563" y="5392738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闪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492500" y="476250"/>
            <a:ext cx="72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wān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348038" y="1268413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liǎnɡ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563938" y="1916113"/>
            <a:ext cx="722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zuò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419475" y="2565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jiàn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348038" y="3357563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chuán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492500" y="41497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jiān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563938" y="4868863"/>
            <a:ext cx="722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kàn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563938" y="56610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shǎn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116013" y="1484313"/>
            <a:ext cx="2303462" cy="2160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1187450" y="765175"/>
            <a:ext cx="2376488" cy="2159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1042988" y="1773238"/>
            <a:ext cx="2305050" cy="27352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1116013" y="4508500"/>
            <a:ext cx="2447925" cy="12255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4284663" y="1412875"/>
            <a:ext cx="2447925" cy="863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4211638" y="2852738"/>
            <a:ext cx="2520950" cy="23050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 flipV="1">
            <a:off x="4356100" y="2924175"/>
            <a:ext cx="2303463" cy="14414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H="1">
            <a:off x="4427538" y="5734050"/>
            <a:ext cx="2449512" cy="2873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750" y="1916113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弯  曲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31913" y="1268413"/>
            <a:ext cx="1081087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qū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84438" y="1916113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小船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56100" y="1916113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两个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300788" y="1989138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尖 锐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77050" y="134143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ruì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11188" y="4005263"/>
            <a:ext cx="1439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坐下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55875" y="4005263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看见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356100" y="4076700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闪  亮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859338" y="3500438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liànɡ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588125" y="422116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只 </a:t>
            </a:r>
            <a:r>
              <a:rPr lang="zh-CN" altLang="en-US" sz="3600" b="1" dirty="0" smtClean="0"/>
              <a:t>有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92725" y="4652963"/>
            <a:ext cx="1871663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2405063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32775" y="1028700"/>
            <a:ext cx="40481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3850" y="4381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猜谜语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8194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010400" y="457200"/>
          <a:ext cx="350838" cy="431800"/>
        </p:xfrm>
        <a:graphic>
          <a:graphicData uri="http://schemas.openxmlformats.org/presentationml/2006/ole">
            <p:oleObj spid="_x0000_s8236" r:id="rId4" imgW="330159" imgH="406493" progId="">
              <p:embed/>
            </p:oleObj>
          </a:graphicData>
        </a:graphic>
      </p:graphicFrame>
      <p:sp>
        <p:nvSpPr>
          <p:cNvPr id="8197" name="AutoShape 5"/>
          <p:cNvSpPr>
            <a:spLocks noChangeArrowheads="1"/>
          </p:cNvSpPr>
          <p:nvPr/>
        </p:nvSpPr>
        <p:spPr bwMode="auto">
          <a:xfrm rot="15659956">
            <a:off x="6254750" y="1241426"/>
            <a:ext cx="2054225" cy="2971800"/>
          </a:xfrm>
          <a:prstGeom prst="moon">
            <a:avLst>
              <a:gd name="adj" fmla="val 371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627313" y="836613"/>
            <a:ext cx="2667000" cy="2641600"/>
            <a:chOff x="0" y="0"/>
            <a:chExt cx="2742" cy="286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745" y="0"/>
              <a:ext cx="1123" cy="2364"/>
              <a:chOff x="0" y="0"/>
              <a:chExt cx="1123" cy="2522"/>
            </a:xfrm>
          </p:grpSpPr>
          <p:grpSp>
            <p:nvGrpSpPr>
              <p:cNvPr id="820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23" cy="2522"/>
                <a:chOff x="0" y="0"/>
                <a:chExt cx="1123" cy="2522"/>
              </a:xfrm>
            </p:grpSpPr>
            <p:grpSp>
              <p:nvGrpSpPr>
                <p:cNvPr id="8201" name="Group 9"/>
                <p:cNvGrpSpPr>
                  <a:grpSpLocks/>
                </p:cNvGrpSpPr>
                <p:nvPr/>
              </p:nvGrpSpPr>
              <p:grpSpPr bwMode="auto">
                <a:xfrm>
                  <a:off x="0" y="719"/>
                  <a:ext cx="295" cy="1757"/>
                  <a:chOff x="0" y="0"/>
                  <a:chExt cx="295" cy="1757"/>
                </a:xfrm>
              </p:grpSpPr>
              <p:sp>
                <p:nvSpPr>
                  <p:cNvPr id="8202" name="Freeform 10"/>
                  <p:cNvSpPr>
                    <a:spLocks/>
                  </p:cNvSpPr>
                  <p:nvPr/>
                </p:nvSpPr>
                <p:spPr bwMode="auto">
                  <a:xfrm>
                    <a:off x="12" y="0"/>
                    <a:ext cx="224" cy="1757"/>
                  </a:xfrm>
                  <a:custGeom>
                    <a:avLst/>
                    <a:gdLst>
                      <a:gd name="T0" fmla="*/ 63 w 224"/>
                      <a:gd name="T1" fmla="*/ 0 h 1757"/>
                      <a:gd name="T2" fmla="*/ 16 w 224"/>
                      <a:gd name="T3" fmla="*/ 282 h 1757"/>
                      <a:gd name="T4" fmla="*/ 11 w 224"/>
                      <a:gd name="T5" fmla="*/ 331 h 1757"/>
                      <a:gd name="T6" fmla="*/ 5 w 224"/>
                      <a:gd name="T7" fmla="*/ 422 h 1757"/>
                      <a:gd name="T8" fmla="*/ 0 w 224"/>
                      <a:gd name="T9" fmla="*/ 483 h 1757"/>
                      <a:gd name="T10" fmla="*/ 8 w 224"/>
                      <a:gd name="T11" fmla="*/ 773 h 1757"/>
                      <a:gd name="T12" fmla="*/ 24 w 224"/>
                      <a:gd name="T13" fmla="*/ 1088 h 1757"/>
                      <a:gd name="T14" fmla="*/ 96 w 224"/>
                      <a:gd name="T15" fmla="*/ 1563 h 1757"/>
                      <a:gd name="T16" fmla="*/ 144 w 224"/>
                      <a:gd name="T17" fmla="*/ 1676 h 1757"/>
                      <a:gd name="T18" fmla="*/ 224 w 224"/>
                      <a:gd name="T19" fmla="*/ 1757 h 1757"/>
                      <a:gd name="T20" fmla="*/ 163 w 224"/>
                      <a:gd name="T21" fmla="*/ 1245 h 1757"/>
                      <a:gd name="T22" fmla="*/ 143 w 224"/>
                      <a:gd name="T23" fmla="*/ 1048 h 1757"/>
                      <a:gd name="T24" fmla="*/ 96 w 224"/>
                      <a:gd name="T25" fmla="*/ 677 h 1757"/>
                      <a:gd name="T26" fmla="*/ 78 w 224"/>
                      <a:gd name="T27" fmla="*/ 359 h 1757"/>
                      <a:gd name="T28" fmla="*/ 63 w 224"/>
                      <a:gd name="T29" fmla="*/ 0 h 17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4" h="1757">
                        <a:moveTo>
                          <a:pt x="63" y="0"/>
                        </a:moveTo>
                        <a:lnTo>
                          <a:pt x="16" y="282"/>
                        </a:lnTo>
                        <a:lnTo>
                          <a:pt x="11" y="331"/>
                        </a:lnTo>
                        <a:lnTo>
                          <a:pt x="5" y="422"/>
                        </a:lnTo>
                        <a:lnTo>
                          <a:pt x="0" y="483"/>
                        </a:lnTo>
                        <a:lnTo>
                          <a:pt x="8" y="773"/>
                        </a:lnTo>
                        <a:lnTo>
                          <a:pt x="24" y="1088"/>
                        </a:lnTo>
                        <a:lnTo>
                          <a:pt x="96" y="1563"/>
                        </a:lnTo>
                        <a:lnTo>
                          <a:pt x="144" y="1676"/>
                        </a:lnTo>
                        <a:lnTo>
                          <a:pt x="224" y="1757"/>
                        </a:lnTo>
                        <a:lnTo>
                          <a:pt x="163" y="1245"/>
                        </a:lnTo>
                        <a:lnTo>
                          <a:pt x="143" y="1048"/>
                        </a:lnTo>
                        <a:lnTo>
                          <a:pt x="96" y="677"/>
                        </a:lnTo>
                        <a:lnTo>
                          <a:pt x="78" y="359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3" name="Freeform 11"/>
                  <p:cNvSpPr>
                    <a:spLocks/>
                  </p:cNvSpPr>
                  <p:nvPr/>
                </p:nvSpPr>
                <p:spPr bwMode="auto">
                  <a:xfrm>
                    <a:off x="0" y="354"/>
                    <a:ext cx="295" cy="1310"/>
                  </a:xfrm>
                  <a:custGeom>
                    <a:avLst/>
                    <a:gdLst>
                      <a:gd name="T0" fmla="*/ 21 w 295"/>
                      <a:gd name="T1" fmla="*/ 0 h 1310"/>
                      <a:gd name="T2" fmla="*/ 3 w 295"/>
                      <a:gd name="T3" fmla="*/ 213 h 1310"/>
                      <a:gd name="T4" fmla="*/ 1 w 295"/>
                      <a:gd name="T5" fmla="*/ 266 h 1310"/>
                      <a:gd name="T6" fmla="*/ 0 w 295"/>
                      <a:gd name="T7" fmla="*/ 322 h 1310"/>
                      <a:gd name="T8" fmla="*/ 3 w 295"/>
                      <a:gd name="T9" fmla="*/ 390 h 1310"/>
                      <a:gd name="T10" fmla="*/ 7 w 295"/>
                      <a:gd name="T11" fmla="*/ 452 h 1310"/>
                      <a:gd name="T12" fmla="*/ 13 w 295"/>
                      <a:gd name="T13" fmla="*/ 523 h 1310"/>
                      <a:gd name="T14" fmla="*/ 15 w 295"/>
                      <a:gd name="T15" fmla="*/ 565 h 1310"/>
                      <a:gd name="T16" fmla="*/ 19 w 295"/>
                      <a:gd name="T17" fmla="*/ 640 h 1310"/>
                      <a:gd name="T18" fmla="*/ 25 w 295"/>
                      <a:gd name="T19" fmla="*/ 698 h 1310"/>
                      <a:gd name="T20" fmla="*/ 31 w 295"/>
                      <a:gd name="T21" fmla="*/ 749 h 1310"/>
                      <a:gd name="T22" fmla="*/ 39 w 295"/>
                      <a:gd name="T23" fmla="*/ 805 h 1310"/>
                      <a:gd name="T24" fmla="*/ 46 w 295"/>
                      <a:gd name="T25" fmla="*/ 850 h 1310"/>
                      <a:gd name="T26" fmla="*/ 51 w 295"/>
                      <a:gd name="T27" fmla="*/ 898 h 1310"/>
                      <a:gd name="T28" fmla="*/ 58 w 295"/>
                      <a:gd name="T29" fmla="*/ 936 h 1310"/>
                      <a:gd name="T30" fmla="*/ 63 w 295"/>
                      <a:gd name="T31" fmla="*/ 975 h 1310"/>
                      <a:gd name="T32" fmla="*/ 78 w 295"/>
                      <a:gd name="T33" fmla="*/ 1071 h 1310"/>
                      <a:gd name="T34" fmla="*/ 86 w 295"/>
                      <a:gd name="T35" fmla="*/ 1119 h 1310"/>
                      <a:gd name="T36" fmla="*/ 94 w 295"/>
                      <a:gd name="T37" fmla="*/ 1155 h 1310"/>
                      <a:gd name="T38" fmla="*/ 106 w 295"/>
                      <a:gd name="T39" fmla="*/ 1201 h 1310"/>
                      <a:gd name="T40" fmla="*/ 122 w 295"/>
                      <a:gd name="T41" fmla="*/ 1233 h 1310"/>
                      <a:gd name="T42" fmla="*/ 132 w 295"/>
                      <a:gd name="T43" fmla="*/ 1264 h 1310"/>
                      <a:gd name="T44" fmla="*/ 149 w 295"/>
                      <a:gd name="T45" fmla="*/ 1310 h 1310"/>
                      <a:gd name="T46" fmla="*/ 169 w 295"/>
                      <a:gd name="T47" fmla="*/ 1291 h 1310"/>
                      <a:gd name="T48" fmla="*/ 198 w 295"/>
                      <a:gd name="T49" fmla="*/ 1264 h 1310"/>
                      <a:gd name="T50" fmla="*/ 218 w 295"/>
                      <a:gd name="T51" fmla="*/ 1249 h 1310"/>
                      <a:gd name="T52" fmla="*/ 237 w 295"/>
                      <a:gd name="T53" fmla="*/ 1233 h 1310"/>
                      <a:gd name="T54" fmla="*/ 256 w 295"/>
                      <a:gd name="T55" fmla="*/ 1221 h 1310"/>
                      <a:gd name="T56" fmla="*/ 270 w 295"/>
                      <a:gd name="T57" fmla="*/ 1209 h 1310"/>
                      <a:gd name="T58" fmla="*/ 284 w 295"/>
                      <a:gd name="T59" fmla="*/ 1197 h 1310"/>
                      <a:gd name="T60" fmla="*/ 291 w 295"/>
                      <a:gd name="T61" fmla="*/ 1185 h 1310"/>
                      <a:gd name="T62" fmla="*/ 295 w 295"/>
                      <a:gd name="T63" fmla="*/ 1171 h 1310"/>
                      <a:gd name="T64" fmla="*/ 293 w 295"/>
                      <a:gd name="T65" fmla="*/ 1153 h 1310"/>
                      <a:gd name="T66" fmla="*/ 285 w 295"/>
                      <a:gd name="T67" fmla="*/ 1128 h 1310"/>
                      <a:gd name="T68" fmla="*/ 265 w 295"/>
                      <a:gd name="T69" fmla="*/ 1081 h 1310"/>
                      <a:gd name="T70" fmla="*/ 246 w 295"/>
                      <a:gd name="T71" fmla="*/ 1040 h 1310"/>
                      <a:gd name="T72" fmla="*/ 233 w 295"/>
                      <a:gd name="T73" fmla="*/ 1009 h 1310"/>
                      <a:gd name="T74" fmla="*/ 210 w 295"/>
                      <a:gd name="T75" fmla="*/ 957 h 1310"/>
                      <a:gd name="T76" fmla="*/ 179 w 295"/>
                      <a:gd name="T77" fmla="*/ 889 h 1310"/>
                      <a:gd name="T78" fmla="*/ 169 w 295"/>
                      <a:gd name="T79" fmla="*/ 860 h 1310"/>
                      <a:gd name="T80" fmla="*/ 155 w 295"/>
                      <a:gd name="T81" fmla="*/ 823 h 1310"/>
                      <a:gd name="T82" fmla="*/ 141 w 295"/>
                      <a:gd name="T83" fmla="*/ 787 h 1310"/>
                      <a:gd name="T84" fmla="*/ 128 w 295"/>
                      <a:gd name="T85" fmla="*/ 746 h 1310"/>
                      <a:gd name="T86" fmla="*/ 116 w 295"/>
                      <a:gd name="T87" fmla="*/ 713 h 1310"/>
                      <a:gd name="T88" fmla="*/ 106 w 295"/>
                      <a:gd name="T89" fmla="*/ 679 h 1310"/>
                      <a:gd name="T90" fmla="*/ 93 w 295"/>
                      <a:gd name="T91" fmla="*/ 637 h 1310"/>
                      <a:gd name="T92" fmla="*/ 82 w 295"/>
                      <a:gd name="T93" fmla="*/ 593 h 1310"/>
                      <a:gd name="T94" fmla="*/ 74 w 295"/>
                      <a:gd name="T95" fmla="*/ 559 h 1310"/>
                      <a:gd name="T96" fmla="*/ 64 w 295"/>
                      <a:gd name="T97" fmla="*/ 512 h 1310"/>
                      <a:gd name="T98" fmla="*/ 58 w 295"/>
                      <a:gd name="T99" fmla="*/ 481 h 1310"/>
                      <a:gd name="T100" fmla="*/ 52 w 295"/>
                      <a:gd name="T101" fmla="*/ 452 h 1310"/>
                      <a:gd name="T102" fmla="*/ 44 w 295"/>
                      <a:gd name="T103" fmla="*/ 414 h 1310"/>
                      <a:gd name="T104" fmla="*/ 39 w 295"/>
                      <a:gd name="T105" fmla="*/ 363 h 1310"/>
                      <a:gd name="T106" fmla="*/ 32 w 295"/>
                      <a:gd name="T107" fmla="*/ 306 h 1310"/>
                      <a:gd name="T108" fmla="*/ 24 w 295"/>
                      <a:gd name="T109" fmla="*/ 254 h 1310"/>
                      <a:gd name="T110" fmla="*/ 21 w 295"/>
                      <a:gd name="T111" fmla="*/ 213 h 1310"/>
                      <a:gd name="T112" fmla="*/ 20 w 295"/>
                      <a:gd name="T113" fmla="*/ 161 h 1310"/>
                      <a:gd name="T114" fmla="*/ 21 w 295"/>
                      <a:gd name="T115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95" h="1310">
                        <a:moveTo>
                          <a:pt x="21" y="0"/>
                        </a:moveTo>
                        <a:lnTo>
                          <a:pt x="3" y="213"/>
                        </a:lnTo>
                        <a:lnTo>
                          <a:pt x="1" y="266"/>
                        </a:lnTo>
                        <a:lnTo>
                          <a:pt x="0" y="322"/>
                        </a:lnTo>
                        <a:lnTo>
                          <a:pt x="3" y="390"/>
                        </a:lnTo>
                        <a:lnTo>
                          <a:pt x="7" y="452"/>
                        </a:lnTo>
                        <a:lnTo>
                          <a:pt x="13" y="523"/>
                        </a:lnTo>
                        <a:lnTo>
                          <a:pt x="15" y="565"/>
                        </a:lnTo>
                        <a:lnTo>
                          <a:pt x="19" y="640"/>
                        </a:lnTo>
                        <a:lnTo>
                          <a:pt x="25" y="698"/>
                        </a:lnTo>
                        <a:lnTo>
                          <a:pt x="31" y="749"/>
                        </a:lnTo>
                        <a:lnTo>
                          <a:pt x="39" y="805"/>
                        </a:lnTo>
                        <a:lnTo>
                          <a:pt x="46" y="850"/>
                        </a:lnTo>
                        <a:lnTo>
                          <a:pt x="51" y="898"/>
                        </a:lnTo>
                        <a:lnTo>
                          <a:pt x="58" y="936"/>
                        </a:lnTo>
                        <a:lnTo>
                          <a:pt x="63" y="975"/>
                        </a:lnTo>
                        <a:lnTo>
                          <a:pt x="78" y="1071"/>
                        </a:lnTo>
                        <a:lnTo>
                          <a:pt x="86" y="1119"/>
                        </a:lnTo>
                        <a:lnTo>
                          <a:pt x="94" y="1155"/>
                        </a:lnTo>
                        <a:lnTo>
                          <a:pt x="106" y="1201"/>
                        </a:lnTo>
                        <a:lnTo>
                          <a:pt x="122" y="1233"/>
                        </a:lnTo>
                        <a:lnTo>
                          <a:pt x="132" y="1264"/>
                        </a:lnTo>
                        <a:lnTo>
                          <a:pt x="149" y="1310"/>
                        </a:lnTo>
                        <a:lnTo>
                          <a:pt x="169" y="1291"/>
                        </a:lnTo>
                        <a:lnTo>
                          <a:pt x="198" y="1264"/>
                        </a:lnTo>
                        <a:lnTo>
                          <a:pt x="218" y="1249"/>
                        </a:lnTo>
                        <a:lnTo>
                          <a:pt x="237" y="1233"/>
                        </a:lnTo>
                        <a:lnTo>
                          <a:pt x="256" y="1221"/>
                        </a:lnTo>
                        <a:lnTo>
                          <a:pt x="270" y="1209"/>
                        </a:lnTo>
                        <a:lnTo>
                          <a:pt x="284" y="1197"/>
                        </a:lnTo>
                        <a:lnTo>
                          <a:pt x="291" y="1185"/>
                        </a:lnTo>
                        <a:lnTo>
                          <a:pt x="295" y="1171"/>
                        </a:lnTo>
                        <a:lnTo>
                          <a:pt x="293" y="1153"/>
                        </a:lnTo>
                        <a:lnTo>
                          <a:pt x="285" y="1128"/>
                        </a:lnTo>
                        <a:lnTo>
                          <a:pt x="265" y="1081"/>
                        </a:lnTo>
                        <a:lnTo>
                          <a:pt x="246" y="1040"/>
                        </a:lnTo>
                        <a:lnTo>
                          <a:pt x="233" y="1009"/>
                        </a:lnTo>
                        <a:lnTo>
                          <a:pt x="210" y="957"/>
                        </a:lnTo>
                        <a:lnTo>
                          <a:pt x="179" y="889"/>
                        </a:lnTo>
                        <a:lnTo>
                          <a:pt x="169" y="860"/>
                        </a:lnTo>
                        <a:lnTo>
                          <a:pt x="155" y="823"/>
                        </a:lnTo>
                        <a:lnTo>
                          <a:pt x="141" y="787"/>
                        </a:lnTo>
                        <a:lnTo>
                          <a:pt x="128" y="746"/>
                        </a:lnTo>
                        <a:lnTo>
                          <a:pt x="116" y="713"/>
                        </a:lnTo>
                        <a:lnTo>
                          <a:pt x="106" y="679"/>
                        </a:lnTo>
                        <a:lnTo>
                          <a:pt x="93" y="637"/>
                        </a:lnTo>
                        <a:lnTo>
                          <a:pt x="82" y="593"/>
                        </a:lnTo>
                        <a:lnTo>
                          <a:pt x="74" y="559"/>
                        </a:lnTo>
                        <a:lnTo>
                          <a:pt x="64" y="512"/>
                        </a:lnTo>
                        <a:lnTo>
                          <a:pt x="58" y="481"/>
                        </a:lnTo>
                        <a:lnTo>
                          <a:pt x="52" y="452"/>
                        </a:lnTo>
                        <a:lnTo>
                          <a:pt x="44" y="414"/>
                        </a:lnTo>
                        <a:lnTo>
                          <a:pt x="39" y="363"/>
                        </a:lnTo>
                        <a:lnTo>
                          <a:pt x="32" y="306"/>
                        </a:lnTo>
                        <a:lnTo>
                          <a:pt x="24" y="254"/>
                        </a:lnTo>
                        <a:lnTo>
                          <a:pt x="21" y="213"/>
                        </a:lnTo>
                        <a:lnTo>
                          <a:pt x="20" y="161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204" name="Group 12"/>
                <p:cNvGrpSpPr>
                  <a:grpSpLocks/>
                </p:cNvGrpSpPr>
                <p:nvPr/>
              </p:nvGrpSpPr>
              <p:grpSpPr bwMode="auto">
                <a:xfrm>
                  <a:off x="255" y="1171"/>
                  <a:ext cx="225" cy="1301"/>
                  <a:chOff x="0" y="0"/>
                  <a:chExt cx="225" cy="1301"/>
                </a:xfrm>
              </p:grpSpPr>
              <p:sp>
                <p:nvSpPr>
                  <p:cNvPr id="8205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01" cy="1087"/>
                  </a:xfrm>
                  <a:custGeom>
                    <a:avLst/>
                    <a:gdLst>
                      <a:gd name="T0" fmla="*/ 38 w 101"/>
                      <a:gd name="T1" fmla="*/ 0 h 1087"/>
                      <a:gd name="T2" fmla="*/ 7 w 101"/>
                      <a:gd name="T3" fmla="*/ 338 h 1087"/>
                      <a:gd name="T4" fmla="*/ 0 w 101"/>
                      <a:gd name="T5" fmla="*/ 473 h 1087"/>
                      <a:gd name="T6" fmla="*/ 4 w 101"/>
                      <a:gd name="T7" fmla="*/ 538 h 1087"/>
                      <a:gd name="T8" fmla="*/ 15 w 101"/>
                      <a:gd name="T9" fmla="*/ 676 h 1087"/>
                      <a:gd name="T10" fmla="*/ 70 w 101"/>
                      <a:gd name="T11" fmla="*/ 998 h 1087"/>
                      <a:gd name="T12" fmla="*/ 101 w 101"/>
                      <a:gd name="T13" fmla="*/ 1087 h 1087"/>
                      <a:gd name="T14" fmla="*/ 85 w 101"/>
                      <a:gd name="T15" fmla="*/ 789 h 1087"/>
                      <a:gd name="T16" fmla="*/ 70 w 101"/>
                      <a:gd name="T17" fmla="*/ 523 h 1087"/>
                      <a:gd name="T18" fmla="*/ 62 w 101"/>
                      <a:gd name="T19" fmla="*/ 273 h 1087"/>
                      <a:gd name="T20" fmla="*/ 38 w 101"/>
                      <a:gd name="T21" fmla="*/ 0 h 10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1" h="1087">
                        <a:moveTo>
                          <a:pt x="38" y="0"/>
                        </a:moveTo>
                        <a:lnTo>
                          <a:pt x="7" y="338"/>
                        </a:lnTo>
                        <a:lnTo>
                          <a:pt x="0" y="473"/>
                        </a:lnTo>
                        <a:lnTo>
                          <a:pt x="4" y="538"/>
                        </a:lnTo>
                        <a:lnTo>
                          <a:pt x="15" y="676"/>
                        </a:lnTo>
                        <a:lnTo>
                          <a:pt x="70" y="998"/>
                        </a:lnTo>
                        <a:lnTo>
                          <a:pt x="101" y="1087"/>
                        </a:lnTo>
                        <a:lnTo>
                          <a:pt x="85" y="789"/>
                        </a:lnTo>
                        <a:lnTo>
                          <a:pt x="70" y="523"/>
                        </a:lnTo>
                        <a:lnTo>
                          <a:pt x="62" y="273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6" name="Freeform 14"/>
                  <p:cNvSpPr>
                    <a:spLocks/>
                  </p:cNvSpPr>
                  <p:nvPr/>
                </p:nvSpPr>
                <p:spPr bwMode="auto">
                  <a:xfrm>
                    <a:off x="4" y="527"/>
                    <a:ext cx="221" cy="774"/>
                  </a:xfrm>
                  <a:custGeom>
                    <a:avLst/>
                    <a:gdLst>
                      <a:gd name="T0" fmla="*/ 0 w 221"/>
                      <a:gd name="T1" fmla="*/ 0 h 774"/>
                      <a:gd name="T2" fmla="*/ 21 w 221"/>
                      <a:gd name="T3" fmla="*/ 313 h 774"/>
                      <a:gd name="T4" fmla="*/ 21 w 221"/>
                      <a:gd name="T5" fmla="*/ 346 h 774"/>
                      <a:gd name="T6" fmla="*/ 25 w 221"/>
                      <a:gd name="T7" fmla="*/ 386 h 774"/>
                      <a:gd name="T8" fmla="*/ 30 w 221"/>
                      <a:gd name="T9" fmla="*/ 426 h 774"/>
                      <a:gd name="T10" fmla="*/ 34 w 221"/>
                      <a:gd name="T11" fmla="*/ 468 h 774"/>
                      <a:gd name="T12" fmla="*/ 39 w 221"/>
                      <a:gd name="T13" fmla="*/ 512 h 774"/>
                      <a:gd name="T14" fmla="*/ 46 w 221"/>
                      <a:gd name="T15" fmla="*/ 551 h 774"/>
                      <a:gd name="T16" fmla="*/ 54 w 221"/>
                      <a:gd name="T17" fmla="*/ 592 h 774"/>
                      <a:gd name="T18" fmla="*/ 62 w 221"/>
                      <a:gd name="T19" fmla="*/ 631 h 774"/>
                      <a:gd name="T20" fmla="*/ 77 w 221"/>
                      <a:gd name="T21" fmla="*/ 681 h 774"/>
                      <a:gd name="T22" fmla="*/ 89 w 221"/>
                      <a:gd name="T23" fmla="*/ 717 h 774"/>
                      <a:gd name="T24" fmla="*/ 110 w 221"/>
                      <a:gd name="T25" fmla="*/ 774 h 774"/>
                      <a:gd name="T26" fmla="*/ 113 w 221"/>
                      <a:gd name="T27" fmla="*/ 749 h 774"/>
                      <a:gd name="T28" fmla="*/ 129 w 221"/>
                      <a:gd name="T29" fmla="*/ 728 h 774"/>
                      <a:gd name="T30" fmla="*/ 149 w 221"/>
                      <a:gd name="T31" fmla="*/ 700 h 774"/>
                      <a:gd name="T32" fmla="*/ 168 w 221"/>
                      <a:gd name="T33" fmla="*/ 677 h 774"/>
                      <a:gd name="T34" fmla="*/ 221 w 221"/>
                      <a:gd name="T35" fmla="*/ 623 h 774"/>
                      <a:gd name="T36" fmla="*/ 197 w 221"/>
                      <a:gd name="T37" fmla="*/ 595 h 774"/>
                      <a:gd name="T38" fmla="*/ 176 w 221"/>
                      <a:gd name="T39" fmla="*/ 561 h 774"/>
                      <a:gd name="T40" fmla="*/ 153 w 221"/>
                      <a:gd name="T41" fmla="*/ 519 h 774"/>
                      <a:gd name="T42" fmla="*/ 125 w 221"/>
                      <a:gd name="T43" fmla="*/ 471 h 774"/>
                      <a:gd name="T44" fmla="*/ 105 w 221"/>
                      <a:gd name="T45" fmla="*/ 434 h 774"/>
                      <a:gd name="T46" fmla="*/ 89 w 221"/>
                      <a:gd name="T47" fmla="*/ 394 h 774"/>
                      <a:gd name="T48" fmla="*/ 73 w 221"/>
                      <a:gd name="T49" fmla="*/ 343 h 774"/>
                      <a:gd name="T50" fmla="*/ 54 w 221"/>
                      <a:gd name="T51" fmla="*/ 279 h 774"/>
                      <a:gd name="T52" fmla="*/ 39 w 221"/>
                      <a:gd name="T53" fmla="*/ 218 h 774"/>
                      <a:gd name="T54" fmla="*/ 23 w 221"/>
                      <a:gd name="T55" fmla="*/ 163 h 774"/>
                      <a:gd name="T56" fmla="*/ 0 w 221"/>
                      <a:gd name="T57" fmla="*/ 0 h 7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21" h="774">
                        <a:moveTo>
                          <a:pt x="0" y="0"/>
                        </a:moveTo>
                        <a:lnTo>
                          <a:pt x="21" y="313"/>
                        </a:lnTo>
                        <a:lnTo>
                          <a:pt x="21" y="346"/>
                        </a:lnTo>
                        <a:lnTo>
                          <a:pt x="25" y="386"/>
                        </a:lnTo>
                        <a:lnTo>
                          <a:pt x="30" y="426"/>
                        </a:lnTo>
                        <a:lnTo>
                          <a:pt x="34" y="468"/>
                        </a:lnTo>
                        <a:lnTo>
                          <a:pt x="39" y="512"/>
                        </a:lnTo>
                        <a:lnTo>
                          <a:pt x="46" y="551"/>
                        </a:lnTo>
                        <a:lnTo>
                          <a:pt x="54" y="592"/>
                        </a:lnTo>
                        <a:lnTo>
                          <a:pt x="62" y="631"/>
                        </a:lnTo>
                        <a:lnTo>
                          <a:pt x="77" y="681"/>
                        </a:lnTo>
                        <a:lnTo>
                          <a:pt x="89" y="717"/>
                        </a:lnTo>
                        <a:lnTo>
                          <a:pt x="110" y="774"/>
                        </a:lnTo>
                        <a:lnTo>
                          <a:pt x="113" y="749"/>
                        </a:lnTo>
                        <a:lnTo>
                          <a:pt x="129" y="728"/>
                        </a:lnTo>
                        <a:lnTo>
                          <a:pt x="149" y="700"/>
                        </a:lnTo>
                        <a:lnTo>
                          <a:pt x="168" y="677"/>
                        </a:lnTo>
                        <a:lnTo>
                          <a:pt x="221" y="623"/>
                        </a:lnTo>
                        <a:lnTo>
                          <a:pt x="197" y="595"/>
                        </a:lnTo>
                        <a:lnTo>
                          <a:pt x="176" y="561"/>
                        </a:lnTo>
                        <a:lnTo>
                          <a:pt x="153" y="519"/>
                        </a:lnTo>
                        <a:lnTo>
                          <a:pt x="125" y="471"/>
                        </a:lnTo>
                        <a:lnTo>
                          <a:pt x="105" y="434"/>
                        </a:lnTo>
                        <a:lnTo>
                          <a:pt x="89" y="394"/>
                        </a:lnTo>
                        <a:lnTo>
                          <a:pt x="73" y="343"/>
                        </a:lnTo>
                        <a:lnTo>
                          <a:pt x="54" y="279"/>
                        </a:lnTo>
                        <a:lnTo>
                          <a:pt x="39" y="218"/>
                        </a:lnTo>
                        <a:lnTo>
                          <a:pt x="23" y="1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207" name="Group 15"/>
                <p:cNvGrpSpPr>
                  <a:grpSpLocks/>
                </p:cNvGrpSpPr>
                <p:nvPr/>
              </p:nvGrpSpPr>
              <p:grpSpPr bwMode="auto">
                <a:xfrm>
                  <a:off x="12" y="0"/>
                  <a:ext cx="1111" cy="2522"/>
                  <a:chOff x="0" y="0"/>
                  <a:chExt cx="1111" cy="2522"/>
                </a:xfrm>
              </p:grpSpPr>
              <p:sp>
                <p:nvSpPr>
                  <p:cNvPr id="8208" name="Freeform 16"/>
                  <p:cNvSpPr>
                    <a:spLocks/>
                  </p:cNvSpPr>
                  <p:nvPr/>
                </p:nvSpPr>
                <p:spPr bwMode="auto">
                  <a:xfrm>
                    <a:off x="24" y="1300"/>
                    <a:ext cx="628" cy="153"/>
                  </a:xfrm>
                  <a:custGeom>
                    <a:avLst/>
                    <a:gdLst>
                      <a:gd name="T0" fmla="*/ 0 w 628"/>
                      <a:gd name="T1" fmla="*/ 153 h 153"/>
                      <a:gd name="T2" fmla="*/ 234 w 628"/>
                      <a:gd name="T3" fmla="*/ 129 h 153"/>
                      <a:gd name="T4" fmla="*/ 403 w 628"/>
                      <a:gd name="T5" fmla="*/ 105 h 153"/>
                      <a:gd name="T6" fmla="*/ 628 w 628"/>
                      <a:gd name="T7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28" h="153">
                        <a:moveTo>
                          <a:pt x="0" y="153"/>
                        </a:moveTo>
                        <a:lnTo>
                          <a:pt x="234" y="129"/>
                        </a:lnTo>
                        <a:lnTo>
                          <a:pt x="403" y="105"/>
                        </a:lnTo>
                        <a:lnTo>
                          <a:pt x="628" y="0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9" name="Freeform 17"/>
                  <p:cNvSpPr>
                    <a:spLocks/>
                  </p:cNvSpPr>
                  <p:nvPr/>
                </p:nvSpPr>
                <p:spPr bwMode="auto">
                  <a:xfrm>
                    <a:off x="87" y="297"/>
                    <a:ext cx="906" cy="2152"/>
                  </a:xfrm>
                  <a:custGeom>
                    <a:avLst/>
                    <a:gdLst>
                      <a:gd name="T0" fmla="*/ 0 w 906"/>
                      <a:gd name="T1" fmla="*/ 0 h 2152"/>
                      <a:gd name="T2" fmla="*/ 572 w 906"/>
                      <a:gd name="T3" fmla="*/ 1024 h 2152"/>
                      <a:gd name="T4" fmla="*/ 906 w 906"/>
                      <a:gd name="T5" fmla="*/ 2152 h 2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6" h="2152">
                        <a:moveTo>
                          <a:pt x="0" y="0"/>
                        </a:moveTo>
                        <a:lnTo>
                          <a:pt x="572" y="1024"/>
                        </a:lnTo>
                        <a:lnTo>
                          <a:pt x="906" y="2152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0" name="Freeform 18"/>
                  <p:cNvSpPr>
                    <a:spLocks/>
                  </p:cNvSpPr>
                  <p:nvPr/>
                </p:nvSpPr>
                <p:spPr bwMode="auto">
                  <a:xfrm>
                    <a:off x="87" y="298"/>
                    <a:ext cx="1013" cy="2012"/>
                  </a:xfrm>
                  <a:custGeom>
                    <a:avLst/>
                    <a:gdLst>
                      <a:gd name="T0" fmla="*/ 0 w 1013"/>
                      <a:gd name="T1" fmla="*/ 0 h 2012"/>
                      <a:gd name="T2" fmla="*/ 504 w 1013"/>
                      <a:gd name="T3" fmla="*/ 1037 h 2012"/>
                      <a:gd name="T4" fmla="*/ 1013 w 1013"/>
                      <a:gd name="T5" fmla="*/ 2012 h 20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13" h="2012">
                        <a:moveTo>
                          <a:pt x="0" y="0"/>
                        </a:moveTo>
                        <a:lnTo>
                          <a:pt x="504" y="1037"/>
                        </a:lnTo>
                        <a:lnTo>
                          <a:pt x="1013" y="2012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2317"/>
                    <a:ext cx="424" cy="61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" y="2341"/>
                    <a:ext cx="113" cy="141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3" name="Freeform 21"/>
                  <p:cNvSpPr>
                    <a:spLocks/>
                  </p:cNvSpPr>
                  <p:nvPr/>
                </p:nvSpPr>
                <p:spPr bwMode="auto">
                  <a:xfrm>
                    <a:off x="475" y="2341"/>
                    <a:ext cx="391" cy="181"/>
                  </a:xfrm>
                  <a:custGeom>
                    <a:avLst/>
                    <a:gdLst>
                      <a:gd name="T0" fmla="*/ 0 w 391"/>
                      <a:gd name="T1" fmla="*/ 0 h 181"/>
                      <a:gd name="T2" fmla="*/ 385 w 391"/>
                      <a:gd name="T3" fmla="*/ 177 h 181"/>
                      <a:gd name="T4" fmla="*/ 391 w 391"/>
                      <a:gd name="T5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1" h="181">
                        <a:moveTo>
                          <a:pt x="0" y="0"/>
                        </a:moveTo>
                        <a:lnTo>
                          <a:pt x="385" y="177"/>
                        </a:lnTo>
                        <a:lnTo>
                          <a:pt x="391" y="181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9" cy="306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215" name="Group 23"/>
                <p:cNvGrpSpPr>
                  <a:grpSpLocks/>
                </p:cNvGrpSpPr>
                <p:nvPr/>
              </p:nvGrpSpPr>
              <p:grpSpPr bwMode="auto">
                <a:xfrm>
                  <a:off x="95" y="290"/>
                  <a:ext cx="989" cy="2075"/>
                  <a:chOff x="0" y="0"/>
                  <a:chExt cx="989" cy="2075"/>
                </a:xfrm>
              </p:grpSpPr>
              <p:sp>
                <p:nvSpPr>
                  <p:cNvPr id="8216" name="Freeform 24"/>
                  <p:cNvSpPr>
                    <a:spLocks/>
                  </p:cNvSpPr>
                  <p:nvPr/>
                </p:nvSpPr>
                <p:spPr bwMode="auto">
                  <a:xfrm>
                    <a:off x="2" y="7"/>
                    <a:ext cx="340" cy="1154"/>
                  </a:xfrm>
                  <a:custGeom>
                    <a:avLst/>
                    <a:gdLst>
                      <a:gd name="T0" fmla="*/ 0 w 340"/>
                      <a:gd name="T1" fmla="*/ 0 h 1154"/>
                      <a:gd name="T2" fmla="*/ 18 w 340"/>
                      <a:gd name="T3" fmla="*/ 39 h 1154"/>
                      <a:gd name="T4" fmla="*/ 43 w 340"/>
                      <a:gd name="T5" fmla="*/ 130 h 1154"/>
                      <a:gd name="T6" fmla="*/ 71 w 340"/>
                      <a:gd name="T7" fmla="*/ 231 h 1154"/>
                      <a:gd name="T8" fmla="*/ 86 w 340"/>
                      <a:gd name="T9" fmla="*/ 282 h 1154"/>
                      <a:gd name="T10" fmla="*/ 102 w 340"/>
                      <a:gd name="T11" fmla="*/ 327 h 1154"/>
                      <a:gd name="T12" fmla="*/ 131 w 340"/>
                      <a:gd name="T13" fmla="*/ 416 h 1154"/>
                      <a:gd name="T14" fmla="*/ 204 w 340"/>
                      <a:gd name="T15" fmla="*/ 633 h 1154"/>
                      <a:gd name="T16" fmla="*/ 240 w 340"/>
                      <a:gd name="T17" fmla="*/ 734 h 1154"/>
                      <a:gd name="T18" fmla="*/ 263 w 340"/>
                      <a:gd name="T19" fmla="*/ 819 h 1154"/>
                      <a:gd name="T20" fmla="*/ 291 w 340"/>
                      <a:gd name="T21" fmla="*/ 891 h 1154"/>
                      <a:gd name="T22" fmla="*/ 316 w 340"/>
                      <a:gd name="T23" fmla="*/ 979 h 1154"/>
                      <a:gd name="T24" fmla="*/ 336 w 340"/>
                      <a:gd name="T25" fmla="*/ 1080 h 1154"/>
                      <a:gd name="T26" fmla="*/ 340 w 340"/>
                      <a:gd name="T27" fmla="*/ 1154 h 1154"/>
                      <a:gd name="T28" fmla="*/ 228 w 340"/>
                      <a:gd name="T29" fmla="*/ 1001 h 1154"/>
                      <a:gd name="T30" fmla="*/ 60 w 340"/>
                      <a:gd name="T31" fmla="*/ 357 h 1154"/>
                      <a:gd name="T32" fmla="*/ 0 w 340"/>
                      <a:gd name="T33" fmla="*/ 0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40" h="1154">
                        <a:moveTo>
                          <a:pt x="0" y="0"/>
                        </a:moveTo>
                        <a:lnTo>
                          <a:pt x="18" y="39"/>
                        </a:lnTo>
                        <a:lnTo>
                          <a:pt x="43" y="130"/>
                        </a:lnTo>
                        <a:lnTo>
                          <a:pt x="71" y="231"/>
                        </a:lnTo>
                        <a:lnTo>
                          <a:pt x="86" y="282"/>
                        </a:lnTo>
                        <a:lnTo>
                          <a:pt x="102" y="327"/>
                        </a:lnTo>
                        <a:lnTo>
                          <a:pt x="131" y="416"/>
                        </a:lnTo>
                        <a:lnTo>
                          <a:pt x="204" y="633"/>
                        </a:lnTo>
                        <a:lnTo>
                          <a:pt x="240" y="734"/>
                        </a:lnTo>
                        <a:lnTo>
                          <a:pt x="263" y="819"/>
                        </a:lnTo>
                        <a:lnTo>
                          <a:pt x="291" y="891"/>
                        </a:lnTo>
                        <a:lnTo>
                          <a:pt x="316" y="979"/>
                        </a:lnTo>
                        <a:lnTo>
                          <a:pt x="336" y="1080"/>
                        </a:lnTo>
                        <a:lnTo>
                          <a:pt x="340" y="1154"/>
                        </a:lnTo>
                        <a:lnTo>
                          <a:pt x="228" y="1001"/>
                        </a:lnTo>
                        <a:lnTo>
                          <a:pt x="60" y="3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7" name="Freeform 2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89" cy="2075"/>
                  </a:xfrm>
                  <a:custGeom>
                    <a:avLst/>
                    <a:gdLst>
                      <a:gd name="T0" fmla="*/ 0 w 989"/>
                      <a:gd name="T1" fmla="*/ 0 h 2075"/>
                      <a:gd name="T2" fmla="*/ 41 w 989"/>
                      <a:gd name="T3" fmla="*/ 277 h 2075"/>
                      <a:gd name="T4" fmla="*/ 45 w 989"/>
                      <a:gd name="T5" fmla="*/ 311 h 2075"/>
                      <a:gd name="T6" fmla="*/ 49 w 989"/>
                      <a:gd name="T7" fmla="*/ 346 h 2075"/>
                      <a:gd name="T8" fmla="*/ 214 w 989"/>
                      <a:gd name="T9" fmla="*/ 1172 h 2075"/>
                      <a:gd name="T10" fmla="*/ 257 w 989"/>
                      <a:gd name="T11" fmla="*/ 1442 h 2075"/>
                      <a:gd name="T12" fmla="*/ 269 w 989"/>
                      <a:gd name="T13" fmla="*/ 1496 h 2075"/>
                      <a:gd name="T14" fmla="*/ 282 w 989"/>
                      <a:gd name="T15" fmla="*/ 1555 h 2075"/>
                      <a:gd name="T16" fmla="*/ 299 w 989"/>
                      <a:gd name="T17" fmla="*/ 1614 h 2075"/>
                      <a:gd name="T18" fmla="*/ 317 w 989"/>
                      <a:gd name="T19" fmla="*/ 1668 h 2075"/>
                      <a:gd name="T20" fmla="*/ 335 w 989"/>
                      <a:gd name="T21" fmla="*/ 1716 h 2075"/>
                      <a:gd name="T22" fmla="*/ 359 w 989"/>
                      <a:gd name="T23" fmla="*/ 1763 h 2075"/>
                      <a:gd name="T24" fmla="*/ 520 w 989"/>
                      <a:gd name="T25" fmla="*/ 1989 h 2075"/>
                      <a:gd name="T26" fmla="*/ 595 w 989"/>
                      <a:gd name="T27" fmla="*/ 2075 h 2075"/>
                      <a:gd name="T28" fmla="*/ 989 w 989"/>
                      <a:gd name="T29" fmla="*/ 2018 h 2075"/>
                      <a:gd name="T30" fmla="*/ 625 w 989"/>
                      <a:gd name="T31" fmla="*/ 1569 h 2075"/>
                      <a:gd name="T32" fmla="*/ 402 w 989"/>
                      <a:gd name="T33" fmla="*/ 1205 h 2075"/>
                      <a:gd name="T34" fmla="*/ 297 w 989"/>
                      <a:gd name="T35" fmla="*/ 986 h 2075"/>
                      <a:gd name="T36" fmla="*/ 273 w 989"/>
                      <a:gd name="T37" fmla="*/ 934 h 2075"/>
                      <a:gd name="T38" fmla="*/ 253 w 989"/>
                      <a:gd name="T39" fmla="*/ 887 h 2075"/>
                      <a:gd name="T40" fmla="*/ 227 w 989"/>
                      <a:gd name="T41" fmla="*/ 825 h 2075"/>
                      <a:gd name="T42" fmla="*/ 206 w 989"/>
                      <a:gd name="T43" fmla="*/ 768 h 2075"/>
                      <a:gd name="T44" fmla="*/ 147 w 989"/>
                      <a:gd name="T45" fmla="*/ 608 h 2075"/>
                      <a:gd name="T46" fmla="*/ 122 w 989"/>
                      <a:gd name="T47" fmla="*/ 532 h 2075"/>
                      <a:gd name="T48" fmla="*/ 90 w 989"/>
                      <a:gd name="T49" fmla="*/ 420 h 2075"/>
                      <a:gd name="T50" fmla="*/ 70 w 989"/>
                      <a:gd name="T51" fmla="*/ 335 h 2075"/>
                      <a:gd name="T52" fmla="*/ 58 w 989"/>
                      <a:gd name="T53" fmla="*/ 307 h 2075"/>
                      <a:gd name="T54" fmla="*/ 0 w 989"/>
                      <a:gd name="T55" fmla="*/ 0 h 20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989" h="2075">
                        <a:moveTo>
                          <a:pt x="0" y="0"/>
                        </a:moveTo>
                        <a:lnTo>
                          <a:pt x="41" y="277"/>
                        </a:lnTo>
                        <a:lnTo>
                          <a:pt x="45" y="311"/>
                        </a:lnTo>
                        <a:lnTo>
                          <a:pt x="49" y="346"/>
                        </a:lnTo>
                        <a:lnTo>
                          <a:pt x="214" y="1172"/>
                        </a:lnTo>
                        <a:lnTo>
                          <a:pt x="257" y="1442"/>
                        </a:lnTo>
                        <a:lnTo>
                          <a:pt x="269" y="1496"/>
                        </a:lnTo>
                        <a:lnTo>
                          <a:pt x="282" y="1555"/>
                        </a:lnTo>
                        <a:lnTo>
                          <a:pt x="299" y="1614"/>
                        </a:lnTo>
                        <a:lnTo>
                          <a:pt x="317" y="1668"/>
                        </a:lnTo>
                        <a:lnTo>
                          <a:pt x="335" y="1716"/>
                        </a:lnTo>
                        <a:lnTo>
                          <a:pt x="359" y="1763"/>
                        </a:lnTo>
                        <a:lnTo>
                          <a:pt x="520" y="1989"/>
                        </a:lnTo>
                        <a:lnTo>
                          <a:pt x="595" y="2075"/>
                        </a:lnTo>
                        <a:lnTo>
                          <a:pt x="989" y="2018"/>
                        </a:lnTo>
                        <a:lnTo>
                          <a:pt x="625" y="1569"/>
                        </a:lnTo>
                        <a:lnTo>
                          <a:pt x="402" y="1205"/>
                        </a:lnTo>
                        <a:lnTo>
                          <a:pt x="297" y="986"/>
                        </a:lnTo>
                        <a:lnTo>
                          <a:pt x="273" y="934"/>
                        </a:lnTo>
                        <a:lnTo>
                          <a:pt x="253" y="887"/>
                        </a:lnTo>
                        <a:lnTo>
                          <a:pt x="227" y="825"/>
                        </a:lnTo>
                        <a:lnTo>
                          <a:pt x="206" y="768"/>
                        </a:lnTo>
                        <a:lnTo>
                          <a:pt x="147" y="608"/>
                        </a:lnTo>
                        <a:lnTo>
                          <a:pt x="122" y="532"/>
                        </a:lnTo>
                        <a:lnTo>
                          <a:pt x="90" y="420"/>
                        </a:lnTo>
                        <a:lnTo>
                          <a:pt x="70" y="335"/>
                        </a:lnTo>
                        <a:lnTo>
                          <a:pt x="58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218" name="Freeform 26"/>
              <p:cNvSpPr>
                <a:spLocks/>
              </p:cNvSpPr>
              <p:nvPr/>
            </p:nvSpPr>
            <p:spPr bwMode="auto">
              <a:xfrm>
                <a:off x="82" y="187"/>
                <a:ext cx="395" cy="98"/>
              </a:xfrm>
              <a:custGeom>
                <a:avLst/>
                <a:gdLst>
                  <a:gd name="T0" fmla="*/ 0 w 395"/>
                  <a:gd name="T1" fmla="*/ 10 h 98"/>
                  <a:gd name="T2" fmla="*/ 28 w 395"/>
                  <a:gd name="T3" fmla="*/ 98 h 98"/>
                  <a:gd name="T4" fmla="*/ 63 w 395"/>
                  <a:gd name="T5" fmla="*/ 85 h 98"/>
                  <a:gd name="T6" fmla="*/ 92 w 395"/>
                  <a:gd name="T7" fmla="*/ 78 h 98"/>
                  <a:gd name="T8" fmla="*/ 122 w 395"/>
                  <a:gd name="T9" fmla="*/ 81 h 98"/>
                  <a:gd name="T10" fmla="*/ 159 w 395"/>
                  <a:gd name="T11" fmla="*/ 93 h 98"/>
                  <a:gd name="T12" fmla="*/ 191 w 395"/>
                  <a:gd name="T13" fmla="*/ 94 h 98"/>
                  <a:gd name="T14" fmla="*/ 216 w 395"/>
                  <a:gd name="T15" fmla="*/ 90 h 98"/>
                  <a:gd name="T16" fmla="*/ 261 w 395"/>
                  <a:gd name="T17" fmla="*/ 77 h 98"/>
                  <a:gd name="T18" fmla="*/ 298 w 395"/>
                  <a:gd name="T19" fmla="*/ 71 h 98"/>
                  <a:gd name="T20" fmla="*/ 343 w 395"/>
                  <a:gd name="T21" fmla="*/ 74 h 98"/>
                  <a:gd name="T22" fmla="*/ 395 w 395"/>
                  <a:gd name="T23" fmla="*/ 85 h 98"/>
                  <a:gd name="T24" fmla="*/ 363 w 395"/>
                  <a:gd name="T25" fmla="*/ 66 h 98"/>
                  <a:gd name="T26" fmla="*/ 331 w 395"/>
                  <a:gd name="T27" fmla="*/ 46 h 98"/>
                  <a:gd name="T28" fmla="*/ 304 w 395"/>
                  <a:gd name="T29" fmla="*/ 34 h 98"/>
                  <a:gd name="T30" fmla="*/ 275 w 395"/>
                  <a:gd name="T31" fmla="*/ 26 h 98"/>
                  <a:gd name="T32" fmla="*/ 259 w 395"/>
                  <a:gd name="T33" fmla="*/ 26 h 98"/>
                  <a:gd name="T34" fmla="*/ 227 w 395"/>
                  <a:gd name="T35" fmla="*/ 30 h 98"/>
                  <a:gd name="T36" fmla="*/ 188 w 395"/>
                  <a:gd name="T37" fmla="*/ 31 h 98"/>
                  <a:gd name="T38" fmla="*/ 163 w 395"/>
                  <a:gd name="T39" fmla="*/ 26 h 98"/>
                  <a:gd name="T40" fmla="*/ 130 w 395"/>
                  <a:gd name="T41" fmla="*/ 14 h 98"/>
                  <a:gd name="T42" fmla="*/ 102 w 395"/>
                  <a:gd name="T43" fmla="*/ 6 h 98"/>
                  <a:gd name="T44" fmla="*/ 76 w 395"/>
                  <a:gd name="T45" fmla="*/ 2 h 98"/>
                  <a:gd name="T46" fmla="*/ 47 w 395"/>
                  <a:gd name="T47" fmla="*/ 0 h 98"/>
                  <a:gd name="T48" fmla="*/ 0 w 395"/>
                  <a:gd name="T49" fmla="*/ 1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5" h="98">
                    <a:moveTo>
                      <a:pt x="0" y="10"/>
                    </a:moveTo>
                    <a:lnTo>
                      <a:pt x="28" y="98"/>
                    </a:lnTo>
                    <a:lnTo>
                      <a:pt x="63" y="85"/>
                    </a:lnTo>
                    <a:lnTo>
                      <a:pt x="92" y="78"/>
                    </a:lnTo>
                    <a:lnTo>
                      <a:pt x="122" y="81"/>
                    </a:lnTo>
                    <a:lnTo>
                      <a:pt x="159" y="93"/>
                    </a:lnTo>
                    <a:lnTo>
                      <a:pt x="191" y="94"/>
                    </a:lnTo>
                    <a:lnTo>
                      <a:pt x="216" y="90"/>
                    </a:lnTo>
                    <a:lnTo>
                      <a:pt x="261" y="77"/>
                    </a:lnTo>
                    <a:lnTo>
                      <a:pt x="298" y="71"/>
                    </a:lnTo>
                    <a:lnTo>
                      <a:pt x="343" y="74"/>
                    </a:lnTo>
                    <a:lnTo>
                      <a:pt x="395" y="85"/>
                    </a:lnTo>
                    <a:lnTo>
                      <a:pt x="363" y="66"/>
                    </a:lnTo>
                    <a:lnTo>
                      <a:pt x="331" y="46"/>
                    </a:lnTo>
                    <a:lnTo>
                      <a:pt x="304" y="34"/>
                    </a:lnTo>
                    <a:lnTo>
                      <a:pt x="275" y="26"/>
                    </a:lnTo>
                    <a:lnTo>
                      <a:pt x="259" y="26"/>
                    </a:lnTo>
                    <a:lnTo>
                      <a:pt x="227" y="30"/>
                    </a:lnTo>
                    <a:lnTo>
                      <a:pt x="188" y="31"/>
                    </a:lnTo>
                    <a:lnTo>
                      <a:pt x="163" y="26"/>
                    </a:lnTo>
                    <a:lnTo>
                      <a:pt x="130" y="14"/>
                    </a:lnTo>
                    <a:lnTo>
                      <a:pt x="102" y="6"/>
                    </a:lnTo>
                    <a:lnTo>
                      <a:pt x="76" y="2"/>
                    </a:lnTo>
                    <a:lnTo>
                      <a:pt x="4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 rot="15847504">
              <a:off x="532" y="654"/>
              <a:ext cx="1678" cy="2742"/>
            </a:xfrm>
            <a:prstGeom prst="moon">
              <a:avLst>
                <a:gd name="adj" fmla="val 35602"/>
              </a:avLst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816" y="144"/>
              <a:ext cx="480" cy="144"/>
            </a:xfrm>
            <a:custGeom>
              <a:avLst/>
              <a:gdLst>
                <a:gd name="T0" fmla="*/ 0 w 409"/>
                <a:gd name="T1" fmla="*/ 55 h 131"/>
                <a:gd name="T2" fmla="*/ 22 w 409"/>
                <a:gd name="T3" fmla="*/ 131 h 131"/>
                <a:gd name="T4" fmla="*/ 57 w 409"/>
                <a:gd name="T5" fmla="*/ 107 h 131"/>
                <a:gd name="T6" fmla="*/ 77 w 409"/>
                <a:gd name="T7" fmla="*/ 98 h 131"/>
                <a:gd name="T8" fmla="*/ 97 w 409"/>
                <a:gd name="T9" fmla="*/ 86 h 131"/>
                <a:gd name="T10" fmla="*/ 108 w 409"/>
                <a:gd name="T11" fmla="*/ 79 h 131"/>
                <a:gd name="T12" fmla="*/ 125 w 409"/>
                <a:gd name="T13" fmla="*/ 78 h 131"/>
                <a:gd name="T14" fmla="*/ 136 w 409"/>
                <a:gd name="T15" fmla="*/ 83 h 131"/>
                <a:gd name="T16" fmla="*/ 141 w 409"/>
                <a:gd name="T17" fmla="*/ 95 h 131"/>
                <a:gd name="T18" fmla="*/ 152 w 409"/>
                <a:gd name="T19" fmla="*/ 107 h 131"/>
                <a:gd name="T20" fmla="*/ 172 w 409"/>
                <a:gd name="T21" fmla="*/ 111 h 131"/>
                <a:gd name="T22" fmla="*/ 205 w 409"/>
                <a:gd name="T23" fmla="*/ 109 h 131"/>
                <a:gd name="T24" fmla="*/ 257 w 409"/>
                <a:gd name="T25" fmla="*/ 94 h 131"/>
                <a:gd name="T26" fmla="*/ 330 w 409"/>
                <a:gd name="T27" fmla="*/ 74 h 131"/>
                <a:gd name="T28" fmla="*/ 409 w 409"/>
                <a:gd name="T29" fmla="*/ 66 h 131"/>
                <a:gd name="T30" fmla="*/ 334 w 409"/>
                <a:gd name="T31" fmla="*/ 55 h 131"/>
                <a:gd name="T32" fmla="*/ 308 w 409"/>
                <a:gd name="T33" fmla="*/ 55 h 131"/>
                <a:gd name="T34" fmla="*/ 265 w 409"/>
                <a:gd name="T35" fmla="*/ 62 h 131"/>
                <a:gd name="T36" fmla="*/ 238 w 409"/>
                <a:gd name="T37" fmla="*/ 62 h 131"/>
                <a:gd name="T38" fmla="*/ 206 w 409"/>
                <a:gd name="T39" fmla="*/ 62 h 131"/>
                <a:gd name="T40" fmla="*/ 186 w 409"/>
                <a:gd name="T41" fmla="*/ 54 h 131"/>
                <a:gd name="T42" fmla="*/ 174 w 409"/>
                <a:gd name="T43" fmla="*/ 39 h 131"/>
                <a:gd name="T44" fmla="*/ 162 w 409"/>
                <a:gd name="T45" fmla="*/ 23 h 131"/>
                <a:gd name="T46" fmla="*/ 152 w 409"/>
                <a:gd name="T47" fmla="*/ 10 h 131"/>
                <a:gd name="T48" fmla="*/ 129 w 409"/>
                <a:gd name="T49" fmla="*/ 0 h 131"/>
                <a:gd name="T50" fmla="*/ 109 w 409"/>
                <a:gd name="T51" fmla="*/ 0 h 131"/>
                <a:gd name="T52" fmla="*/ 61 w 409"/>
                <a:gd name="T53" fmla="*/ 20 h 131"/>
                <a:gd name="T54" fmla="*/ 0 w 409"/>
                <a:gd name="T55" fmla="*/ 5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" h="131">
                  <a:moveTo>
                    <a:pt x="0" y="55"/>
                  </a:moveTo>
                  <a:lnTo>
                    <a:pt x="22" y="131"/>
                  </a:lnTo>
                  <a:lnTo>
                    <a:pt x="57" y="107"/>
                  </a:lnTo>
                  <a:lnTo>
                    <a:pt x="77" y="98"/>
                  </a:lnTo>
                  <a:lnTo>
                    <a:pt x="97" y="86"/>
                  </a:lnTo>
                  <a:lnTo>
                    <a:pt x="108" y="79"/>
                  </a:lnTo>
                  <a:lnTo>
                    <a:pt x="125" y="78"/>
                  </a:lnTo>
                  <a:lnTo>
                    <a:pt x="136" y="83"/>
                  </a:lnTo>
                  <a:lnTo>
                    <a:pt x="141" y="95"/>
                  </a:lnTo>
                  <a:lnTo>
                    <a:pt x="152" y="107"/>
                  </a:lnTo>
                  <a:lnTo>
                    <a:pt x="172" y="111"/>
                  </a:lnTo>
                  <a:lnTo>
                    <a:pt x="205" y="109"/>
                  </a:lnTo>
                  <a:lnTo>
                    <a:pt x="257" y="94"/>
                  </a:lnTo>
                  <a:lnTo>
                    <a:pt x="330" y="74"/>
                  </a:lnTo>
                  <a:lnTo>
                    <a:pt x="409" y="66"/>
                  </a:lnTo>
                  <a:lnTo>
                    <a:pt x="334" y="55"/>
                  </a:lnTo>
                  <a:lnTo>
                    <a:pt x="308" y="55"/>
                  </a:lnTo>
                  <a:lnTo>
                    <a:pt x="265" y="62"/>
                  </a:lnTo>
                  <a:lnTo>
                    <a:pt x="238" y="62"/>
                  </a:lnTo>
                  <a:lnTo>
                    <a:pt x="206" y="62"/>
                  </a:lnTo>
                  <a:lnTo>
                    <a:pt x="186" y="54"/>
                  </a:lnTo>
                  <a:lnTo>
                    <a:pt x="174" y="39"/>
                  </a:lnTo>
                  <a:lnTo>
                    <a:pt x="162" y="23"/>
                  </a:lnTo>
                  <a:lnTo>
                    <a:pt x="152" y="10"/>
                  </a:lnTo>
                  <a:lnTo>
                    <a:pt x="129" y="0"/>
                  </a:lnTo>
                  <a:lnTo>
                    <a:pt x="109" y="0"/>
                  </a:lnTo>
                  <a:lnTo>
                    <a:pt x="61" y="2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2438400" y="2133600"/>
          <a:ext cx="350838" cy="431800"/>
        </p:xfrm>
        <a:graphic>
          <a:graphicData uri="http://schemas.openxmlformats.org/presentationml/2006/ole">
            <p:oleObj spid="_x0000_s8237" r:id="rId5" imgW="330159" imgH="406493" progId="">
              <p:embed/>
            </p:oleObj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5715000" y="4191000"/>
          <a:ext cx="350838" cy="431800"/>
        </p:xfrm>
        <a:graphic>
          <a:graphicData uri="http://schemas.openxmlformats.org/presentationml/2006/ole">
            <p:oleObj spid="_x0000_s8238" r:id="rId6" imgW="330159" imgH="406493" progId="">
              <p:embed/>
            </p:oleObj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4572000" y="1066800"/>
          <a:ext cx="350838" cy="431800"/>
        </p:xfrm>
        <a:graphic>
          <a:graphicData uri="http://schemas.openxmlformats.org/presentationml/2006/ole">
            <p:oleObj spid="_x0000_s8239" r:id="rId7" imgW="330159" imgH="406493" progId="">
              <p:embed/>
            </p:oleObj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3200400" y="1524000"/>
          <a:ext cx="350838" cy="431800"/>
        </p:xfrm>
        <a:graphic>
          <a:graphicData uri="http://schemas.openxmlformats.org/presentationml/2006/ole">
            <p:oleObj spid="_x0000_s8240" r:id="rId8" imgW="330159" imgH="406493" progId="">
              <p:embed/>
            </p:oleObj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7391400" y="3429000"/>
          <a:ext cx="350838" cy="431800"/>
        </p:xfrm>
        <a:graphic>
          <a:graphicData uri="http://schemas.openxmlformats.org/presentationml/2006/ole">
            <p:oleObj spid="_x0000_s8241" r:id="rId9" imgW="330159" imgH="406493" progId="">
              <p:embed/>
            </p:oleObj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3505200" y="2997200"/>
          <a:ext cx="350838" cy="431800"/>
        </p:xfrm>
        <a:graphic>
          <a:graphicData uri="http://schemas.openxmlformats.org/presentationml/2006/ole">
            <p:oleObj spid="_x0000_s8242" r:id="rId10" imgW="330159" imgH="406493" progId="">
              <p:embed/>
            </p:oleObj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5791200" y="2286000"/>
          <a:ext cx="350838" cy="431800"/>
        </p:xfrm>
        <a:graphic>
          <a:graphicData uri="http://schemas.openxmlformats.org/presentationml/2006/ole">
            <p:oleObj spid="_x0000_s8243" r:id="rId11" imgW="330159" imgH="406493" progId="">
              <p:embed/>
            </p:oleObj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4221163" y="4191000"/>
          <a:ext cx="350837" cy="431800"/>
        </p:xfrm>
        <a:graphic>
          <a:graphicData uri="http://schemas.openxmlformats.org/presentationml/2006/ole">
            <p:oleObj spid="_x0000_s8244" r:id="rId12" imgW="330159" imgH="406493" progId="">
              <p:embed/>
            </p:oleObj>
          </a:graphicData>
        </a:graphic>
      </p:graphicFrame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3276600" y="990600"/>
          <a:ext cx="350838" cy="431800"/>
        </p:xfrm>
        <a:graphic>
          <a:graphicData uri="http://schemas.openxmlformats.org/presentationml/2006/ole">
            <p:oleObj spid="_x0000_s8245" r:id="rId13" imgW="330159" imgH="406493" progId="">
              <p:embed/>
            </p:oleObj>
          </a:graphicData>
        </a:graphic>
      </p:graphicFrame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50825" y="4868863"/>
            <a:ext cx="4103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CC0099"/>
                </a:solidFill>
                <a:latin typeface="Times New Roman" pitchFamily="18" charset="0"/>
              </a:rPr>
              <a:t>弯    弯    的    月  儿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50825" y="4437063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wān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wān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de 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yuè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er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5003800" y="5013325"/>
            <a:ext cx="41402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CC0099"/>
                </a:solidFill>
                <a:latin typeface="Times New Roman" pitchFamily="18" charset="0"/>
              </a:rPr>
              <a:t>小     小   的   船。</a:t>
            </a:r>
          </a:p>
          <a:p>
            <a:pPr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5003800" y="4437063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xiǎo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xiǎo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de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chuán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4211638" y="4941888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像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4067175" y="443706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xiànɡ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30" grpId="0" autoUpdateAnimBg="0"/>
      <p:bldP spid="8231" grpId="0" autoUpdateAnimBg="0"/>
      <p:bldP spid="8232" grpId="0" autoUpdateAnimBg="0"/>
      <p:bldP spid="8233" grpId="0" autoUpdateAnimBg="0"/>
      <p:bldP spid="8234" grpId="0" autoUpdateAnimBg="0"/>
      <p:bldP spid="82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9218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010400" y="457200"/>
          <a:ext cx="350838" cy="431800"/>
        </p:xfrm>
        <a:graphic>
          <a:graphicData uri="http://schemas.openxmlformats.org/presentationml/2006/ole">
            <p:oleObj spid="_x0000_s9256" r:id="rId4" imgW="330159" imgH="406493" progId="">
              <p:embed/>
            </p:oleObj>
          </a:graphicData>
        </a:graphic>
      </p:graphicFrame>
      <p:sp>
        <p:nvSpPr>
          <p:cNvPr id="9221" name="AutoShape 5"/>
          <p:cNvSpPr>
            <a:spLocks noChangeArrowheads="1"/>
          </p:cNvSpPr>
          <p:nvPr/>
        </p:nvSpPr>
        <p:spPr bwMode="auto">
          <a:xfrm rot="15659956">
            <a:off x="6254750" y="1241426"/>
            <a:ext cx="2054225" cy="2971800"/>
          </a:xfrm>
          <a:prstGeom prst="moon">
            <a:avLst>
              <a:gd name="adj" fmla="val 371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2627313" y="836613"/>
            <a:ext cx="2667000" cy="2641600"/>
            <a:chOff x="0" y="0"/>
            <a:chExt cx="2742" cy="2864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745" y="0"/>
              <a:ext cx="1123" cy="2364"/>
              <a:chOff x="0" y="0"/>
              <a:chExt cx="1123" cy="2522"/>
            </a:xfrm>
          </p:grpSpPr>
          <p:grpSp>
            <p:nvGrpSpPr>
              <p:cNvPr id="922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23" cy="2522"/>
                <a:chOff x="0" y="0"/>
                <a:chExt cx="1123" cy="2522"/>
              </a:xfrm>
            </p:grpSpPr>
            <p:grpSp>
              <p:nvGrpSpPr>
                <p:cNvPr id="9225" name="Group 9"/>
                <p:cNvGrpSpPr>
                  <a:grpSpLocks/>
                </p:cNvGrpSpPr>
                <p:nvPr/>
              </p:nvGrpSpPr>
              <p:grpSpPr bwMode="auto">
                <a:xfrm>
                  <a:off x="0" y="719"/>
                  <a:ext cx="295" cy="1757"/>
                  <a:chOff x="0" y="0"/>
                  <a:chExt cx="295" cy="1757"/>
                </a:xfrm>
              </p:grpSpPr>
              <p:sp>
                <p:nvSpPr>
                  <p:cNvPr id="9226" name="Freeform 10"/>
                  <p:cNvSpPr>
                    <a:spLocks/>
                  </p:cNvSpPr>
                  <p:nvPr/>
                </p:nvSpPr>
                <p:spPr bwMode="auto">
                  <a:xfrm>
                    <a:off x="12" y="0"/>
                    <a:ext cx="224" cy="1757"/>
                  </a:xfrm>
                  <a:custGeom>
                    <a:avLst/>
                    <a:gdLst>
                      <a:gd name="T0" fmla="*/ 63 w 224"/>
                      <a:gd name="T1" fmla="*/ 0 h 1757"/>
                      <a:gd name="T2" fmla="*/ 16 w 224"/>
                      <a:gd name="T3" fmla="*/ 282 h 1757"/>
                      <a:gd name="T4" fmla="*/ 11 w 224"/>
                      <a:gd name="T5" fmla="*/ 331 h 1757"/>
                      <a:gd name="T6" fmla="*/ 5 w 224"/>
                      <a:gd name="T7" fmla="*/ 422 h 1757"/>
                      <a:gd name="T8" fmla="*/ 0 w 224"/>
                      <a:gd name="T9" fmla="*/ 483 h 1757"/>
                      <a:gd name="T10" fmla="*/ 8 w 224"/>
                      <a:gd name="T11" fmla="*/ 773 h 1757"/>
                      <a:gd name="T12" fmla="*/ 24 w 224"/>
                      <a:gd name="T13" fmla="*/ 1088 h 1757"/>
                      <a:gd name="T14" fmla="*/ 96 w 224"/>
                      <a:gd name="T15" fmla="*/ 1563 h 1757"/>
                      <a:gd name="T16" fmla="*/ 144 w 224"/>
                      <a:gd name="T17" fmla="*/ 1676 h 1757"/>
                      <a:gd name="T18" fmla="*/ 224 w 224"/>
                      <a:gd name="T19" fmla="*/ 1757 h 1757"/>
                      <a:gd name="T20" fmla="*/ 163 w 224"/>
                      <a:gd name="T21" fmla="*/ 1245 h 1757"/>
                      <a:gd name="T22" fmla="*/ 143 w 224"/>
                      <a:gd name="T23" fmla="*/ 1048 h 1757"/>
                      <a:gd name="T24" fmla="*/ 96 w 224"/>
                      <a:gd name="T25" fmla="*/ 677 h 1757"/>
                      <a:gd name="T26" fmla="*/ 78 w 224"/>
                      <a:gd name="T27" fmla="*/ 359 h 1757"/>
                      <a:gd name="T28" fmla="*/ 63 w 224"/>
                      <a:gd name="T29" fmla="*/ 0 h 17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4" h="1757">
                        <a:moveTo>
                          <a:pt x="63" y="0"/>
                        </a:moveTo>
                        <a:lnTo>
                          <a:pt x="16" y="282"/>
                        </a:lnTo>
                        <a:lnTo>
                          <a:pt x="11" y="331"/>
                        </a:lnTo>
                        <a:lnTo>
                          <a:pt x="5" y="422"/>
                        </a:lnTo>
                        <a:lnTo>
                          <a:pt x="0" y="483"/>
                        </a:lnTo>
                        <a:lnTo>
                          <a:pt x="8" y="773"/>
                        </a:lnTo>
                        <a:lnTo>
                          <a:pt x="24" y="1088"/>
                        </a:lnTo>
                        <a:lnTo>
                          <a:pt x="96" y="1563"/>
                        </a:lnTo>
                        <a:lnTo>
                          <a:pt x="144" y="1676"/>
                        </a:lnTo>
                        <a:lnTo>
                          <a:pt x="224" y="1757"/>
                        </a:lnTo>
                        <a:lnTo>
                          <a:pt x="163" y="1245"/>
                        </a:lnTo>
                        <a:lnTo>
                          <a:pt x="143" y="1048"/>
                        </a:lnTo>
                        <a:lnTo>
                          <a:pt x="96" y="677"/>
                        </a:lnTo>
                        <a:lnTo>
                          <a:pt x="78" y="359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" name="Freeform 11"/>
                  <p:cNvSpPr>
                    <a:spLocks/>
                  </p:cNvSpPr>
                  <p:nvPr/>
                </p:nvSpPr>
                <p:spPr bwMode="auto">
                  <a:xfrm>
                    <a:off x="0" y="354"/>
                    <a:ext cx="295" cy="1310"/>
                  </a:xfrm>
                  <a:custGeom>
                    <a:avLst/>
                    <a:gdLst>
                      <a:gd name="T0" fmla="*/ 21 w 295"/>
                      <a:gd name="T1" fmla="*/ 0 h 1310"/>
                      <a:gd name="T2" fmla="*/ 3 w 295"/>
                      <a:gd name="T3" fmla="*/ 213 h 1310"/>
                      <a:gd name="T4" fmla="*/ 1 w 295"/>
                      <a:gd name="T5" fmla="*/ 266 h 1310"/>
                      <a:gd name="T6" fmla="*/ 0 w 295"/>
                      <a:gd name="T7" fmla="*/ 322 h 1310"/>
                      <a:gd name="T8" fmla="*/ 3 w 295"/>
                      <a:gd name="T9" fmla="*/ 390 h 1310"/>
                      <a:gd name="T10" fmla="*/ 7 w 295"/>
                      <a:gd name="T11" fmla="*/ 452 h 1310"/>
                      <a:gd name="T12" fmla="*/ 13 w 295"/>
                      <a:gd name="T13" fmla="*/ 523 h 1310"/>
                      <a:gd name="T14" fmla="*/ 15 w 295"/>
                      <a:gd name="T15" fmla="*/ 565 h 1310"/>
                      <a:gd name="T16" fmla="*/ 19 w 295"/>
                      <a:gd name="T17" fmla="*/ 640 h 1310"/>
                      <a:gd name="T18" fmla="*/ 25 w 295"/>
                      <a:gd name="T19" fmla="*/ 698 h 1310"/>
                      <a:gd name="T20" fmla="*/ 31 w 295"/>
                      <a:gd name="T21" fmla="*/ 749 h 1310"/>
                      <a:gd name="T22" fmla="*/ 39 w 295"/>
                      <a:gd name="T23" fmla="*/ 805 h 1310"/>
                      <a:gd name="T24" fmla="*/ 46 w 295"/>
                      <a:gd name="T25" fmla="*/ 850 h 1310"/>
                      <a:gd name="T26" fmla="*/ 51 w 295"/>
                      <a:gd name="T27" fmla="*/ 898 h 1310"/>
                      <a:gd name="T28" fmla="*/ 58 w 295"/>
                      <a:gd name="T29" fmla="*/ 936 h 1310"/>
                      <a:gd name="T30" fmla="*/ 63 w 295"/>
                      <a:gd name="T31" fmla="*/ 975 h 1310"/>
                      <a:gd name="T32" fmla="*/ 78 w 295"/>
                      <a:gd name="T33" fmla="*/ 1071 h 1310"/>
                      <a:gd name="T34" fmla="*/ 86 w 295"/>
                      <a:gd name="T35" fmla="*/ 1119 h 1310"/>
                      <a:gd name="T36" fmla="*/ 94 w 295"/>
                      <a:gd name="T37" fmla="*/ 1155 h 1310"/>
                      <a:gd name="T38" fmla="*/ 106 w 295"/>
                      <a:gd name="T39" fmla="*/ 1201 h 1310"/>
                      <a:gd name="T40" fmla="*/ 122 w 295"/>
                      <a:gd name="T41" fmla="*/ 1233 h 1310"/>
                      <a:gd name="T42" fmla="*/ 132 w 295"/>
                      <a:gd name="T43" fmla="*/ 1264 h 1310"/>
                      <a:gd name="T44" fmla="*/ 149 w 295"/>
                      <a:gd name="T45" fmla="*/ 1310 h 1310"/>
                      <a:gd name="T46" fmla="*/ 169 w 295"/>
                      <a:gd name="T47" fmla="*/ 1291 h 1310"/>
                      <a:gd name="T48" fmla="*/ 198 w 295"/>
                      <a:gd name="T49" fmla="*/ 1264 h 1310"/>
                      <a:gd name="T50" fmla="*/ 218 w 295"/>
                      <a:gd name="T51" fmla="*/ 1249 h 1310"/>
                      <a:gd name="T52" fmla="*/ 237 w 295"/>
                      <a:gd name="T53" fmla="*/ 1233 h 1310"/>
                      <a:gd name="T54" fmla="*/ 256 w 295"/>
                      <a:gd name="T55" fmla="*/ 1221 h 1310"/>
                      <a:gd name="T56" fmla="*/ 270 w 295"/>
                      <a:gd name="T57" fmla="*/ 1209 h 1310"/>
                      <a:gd name="T58" fmla="*/ 284 w 295"/>
                      <a:gd name="T59" fmla="*/ 1197 h 1310"/>
                      <a:gd name="T60" fmla="*/ 291 w 295"/>
                      <a:gd name="T61" fmla="*/ 1185 h 1310"/>
                      <a:gd name="T62" fmla="*/ 295 w 295"/>
                      <a:gd name="T63" fmla="*/ 1171 h 1310"/>
                      <a:gd name="T64" fmla="*/ 293 w 295"/>
                      <a:gd name="T65" fmla="*/ 1153 h 1310"/>
                      <a:gd name="T66" fmla="*/ 285 w 295"/>
                      <a:gd name="T67" fmla="*/ 1128 h 1310"/>
                      <a:gd name="T68" fmla="*/ 265 w 295"/>
                      <a:gd name="T69" fmla="*/ 1081 h 1310"/>
                      <a:gd name="T70" fmla="*/ 246 w 295"/>
                      <a:gd name="T71" fmla="*/ 1040 h 1310"/>
                      <a:gd name="T72" fmla="*/ 233 w 295"/>
                      <a:gd name="T73" fmla="*/ 1009 h 1310"/>
                      <a:gd name="T74" fmla="*/ 210 w 295"/>
                      <a:gd name="T75" fmla="*/ 957 h 1310"/>
                      <a:gd name="T76" fmla="*/ 179 w 295"/>
                      <a:gd name="T77" fmla="*/ 889 h 1310"/>
                      <a:gd name="T78" fmla="*/ 169 w 295"/>
                      <a:gd name="T79" fmla="*/ 860 h 1310"/>
                      <a:gd name="T80" fmla="*/ 155 w 295"/>
                      <a:gd name="T81" fmla="*/ 823 h 1310"/>
                      <a:gd name="T82" fmla="*/ 141 w 295"/>
                      <a:gd name="T83" fmla="*/ 787 h 1310"/>
                      <a:gd name="T84" fmla="*/ 128 w 295"/>
                      <a:gd name="T85" fmla="*/ 746 h 1310"/>
                      <a:gd name="T86" fmla="*/ 116 w 295"/>
                      <a:gd name="T87" fmla="*/ 713 h 1310"/>
                      <a:gd name="T88" fmla="*/ 106 w 295"/>
                      <a:gd name="T89" fmla="*/ 679 h 1310"/>
                      <a:gd name="T90" fmla="*/ 93 w 295"/>
                      <a:gd name="T91" fmla="*/ 637 h 1310"/>
                      <a:gd name="T92" fmla="*/ 82 w 295"/>
                      <a:gd name="T93" fmla="*/ 593 h 1310"/>
                      <a:gd name="T94" fmla="*/ 74 w 295"/>
                      <a:gd name="T95" fmla="*/ 559 h 1310"/>
                      <a:gd name="T96" fmla="*/ 64 w 295"/>
                      <a:gd name="T97" fmla="*/ 512 h 1310"/>
                      <a:gd name="T98" fmla="*/ 58 w 295"/>
                      <a:gd name="T99" fmla="*/ 481 h 1310"/>
                      <a:gd name="T100" fmla="*/ 52 w 295"/>
                      <a:gd name="T101" fmla="*/ 452 h 1310"/>
                      <a:gd name="T102" fmla="*/ 44 w 295"/>
                      <a:gd name="T103" fmla="*/ 414 h 1310"/>
                      <a:gd name="T104" fmla="*/ 39 w 295"/>
                      <a:gd name="T105" fmla="*/ 363 h 1310"/>
                      <a:gd name="T106" fmla="*/ 32 w 295"/>
                      <a:gd name="T107" fmla="*/ 306 h 1310"/>
                      <a:gd name="T108" fmla="*/ 24 w 295"/>
                      <a:gd name="T109" fmla="*/ 254 h 1310"/>
                      <a:gd name="T110" fmla="*/ 21 w 295"/>
                      <a:gd name="T111" fmla="*/ 213 h 1310"/>
                      <a:gd name="T112" fmla="*/ 20 w 295"/>
                      <a:gd name="T113" fmla="*/ 161 h 1310"/>
                      <a:gd name="T114" fmla="*/ 21 w 295"/>
                      <a:gd name="T115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95" h="1310">
                        <a:moveTo>
                          <a:pt x="21" y="0"/>
                        </a:moveTo>
                        <a:lnTo>
                          <a:pt x="3" y="213"/>
                        </a:lnTo>
                        <a:lnTo>
                          <a:pt x="1" y="266"/>
                        </a:lnTo>
                        <a:lnTo>
                          <a:pt x="0" y="322"/>
                        </a:lnTo>
                        <a:lnTo>
                          <a:pt x="3" y="390"/>
                        </a:lnTo>
                        <a:lnTo>
                          <a:pt x="7" y="452"/>
                        </a:lnTo>
                        <a:lnTo>
                          <a:pt x="13" y="523"/>
                        </a:lnTo>
                        <a:lnTo>
                          <a:pt x="15" y="565"/>
                        </a:lnTo>
                        <a:lnTo>
                          <a:pt x="19" y="640"/>
                        </a:lnTo>
                        <a:lnTo>
                          <a:pt x="25" y="698"/>
                        </a:lnTo>
                        <a:lnTo>
                          <a:pt x="31" y="749"/>
                        </a:lnTo>
                        <a:lnTo>
                          <a:pt x="39" y="805"/>
                        </a:lnTo>
                        <a:lnTo>
                          <a:pt x="46" y="850"/>
                        </a:lnTo>
                        <a:lnTo>
                          <a:pt x="51" y="898"/>
                        </a:lnTo>
                        <a:lnTo>
                          <a:pt x="58" y="936"/>
                        </a:lnTo>
                        <a:lnTo>
                          <a:pt x="63" y="975"/>
                        </a:lnTo>
                        <a:lnTo>
                          <a:pt x="78" y="1071"/>
                        </a:lnTo>
                        <a:lnTo>
                          <a:pt x="86" y="1119"/>
                        </a:lnTo>
                        <a:lnTo>
                          <a:pt x="94" y="1155"/>
                        </a:lnTo>
                        <a:lnTo>
                          <a:pt x="106" y="1201"/>
                        </a:lnTo>
                        <a:lnTo>
                          <a:pt x="122" y="1233"/>
                        </a:lnTo>
                        <a:lnTo>
                          <a:pt x="132" y="1264"/>
                        </a:lnTo>
                        <a:lnTo>
                          <a:pt x="149" y="1310"/>
                        </a:lnTo>
                        <a:lnTo>
                          <a:pt x="169" y="1291"/>
                        </a:lnTo>
                        <a:lnTo>
                          <a:pt x="198" y="1264"/>
                        </a:lnTo>
                        <a:lnTo>
                          <a:pt x="218" y="1249"/>
                        </a:lnTo>
                        <a:lnTo>
                          <a:pt x="237" y="1233"/>
                        </a:lnTo>
                        <a:lnTo>
                          <a:pt x="256" y="1221"/>
                        </a:lnTo>
                        <a:lnTo>
                          <a:pt x="270" y="1209"/>
                        </a:lnTo>
                        <a:lnTo>
                          <a:pt x="284" y="1197"/>
                        </a:lnTo>
                        <a:lnTo>
                          <a:pt x="291" y="1185"/>
                        </a:lnTo>
                        <a:lnTo>
                          <a:pt x="295" y="1171"/>
                        </a:lnTo>
                        <a:lnTo>
                          <a:pt x="293" y="1153"/>
                        </a:lnTo>
                        <a:lnTo>
                          <a:pt x="285" y="1128"/>
                        </a:lnTo>
                        <a:lnTo>
                          <a:pt x="265" y="1081"/>
                        </a:lnTo>
                        <a:lnTo>
                          <a:pt x="246" y="1040"/>
                        </a:lnTo>
                        <a:lnTo>
                          <a:pt x="233" y="1009"/>
                        </a:lnTo>
                        <a:lnTo>
                          <a:pt x="210" y="957"/>
                        </a:lnTo>
                        <a:lnTo>
                          <a:pt x="179" y="889"/>
                        </a:lnTo>
                        <a:lnTo>
                          <a:pt x="169" y="860"/>
                        </a:lnTo>
                        <a:lnTo>
                          <a:pt x="155" y="823"/>
                        </a:lnTo>
                        <a:lnTo>
                          <a:pt x="141" y="787"/>
                        </a:lnTo>
                        <a:lnTo>
                          <a:pt x="128" y="746"/>
                        </a:lnTo>
                        <a:lnTo>
                          <a:pt x="116" y="713"/>
                        </a:lnTo>
                        <a:lnTo>
                          <a:pt x="106" y="679"/>
                        </a:lnTo>
                        <a:lnTo>
                          <a:pt x="93" y="637"/>
                        </a:lnTo>
                        <a:lnTo>
                          <a:pt x="82" y="593"/>
                        </a:lnTo>
                        <a:lnTo>
                          <a:pt x="74" y="559"/>
                        </a:lnTo>
                        <a:lnTo>
                          <a:pt x="64" y="512"/>
                        </a:lnTo>
                        <a:lnTo>
                          <a:pt x="58" y="481"/>
                        </a:lnTo>
                        <a:lnTo>
                          <a:pt x="52" y="452"/>
                        </a:lnTo>
                        <a:lnTo>
                          <a:pt x="44" y="414"/>
                        </a:lnTo>
                        <a:lnTo>
                          <a:pt x="39" y="363"/>
                        </a:lnTo>
                        <a:lnTo>
                          <a:pt x="32" y="306"/>
                        </a:lnTo>
                        <a:lnTo>
                          <a:pt x="24" y="254"/>
                        </a:lnTo>
                        <a:lnTo>
                          <a:pt x="21" y="213"/>
                        </a:lnTo>
                        <a:lnTo>
                          <a:pt x="20" y="161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8" name="Group 12"/>
                <p:cNvGrpSpPr>
                  <a:grpSpLocks/>
                </p:cNvGrpSpPr>
                <p:nvPr/>
              </p:nvGrpSpPr>
              <p:grpSpPr bwMode="auto">
                <a:xfrm>
                  <a:off x="255" y="1171"/>
                  <a:ext cx="225" cy="1301"/>
                  <a:chOff x="0" y="0"/>
                  <a:chExt cx="225" cy="1301"/>
                </a:xfrm>
              </p:grpSpPr>
              <p:sp>
                <p:nvSpPr>
                  <p:cNvPr id="9229" name="Freeform 1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01" cy="1087"/>
                  </a:xfrm>
                  <a:custGeom>
                    <a:avLst/>
                    <a:gdLst>
                      <a:gd name="T0" fmla="*/ 38 w 101"/>
                      <a:gd name="T1" fmla="*/ 0 h 1087"/>
                      <a:gd name="T2" fmla="*/ 7 w 101"/>
                      <a:gd name="T3" fmla="*/ 338 h 1087"/>
                      <a:gd name="T4" fmla="*/ 0 w 101"/>
                      <a:gd name="T5" fmla="*/ 473 h 1087"/>
                      <a:gd name="T6" fmla="*/ 4 w 101"/>
                      <a:gd name="T7" fmla="*/ 538 h 1087"/>
                      <a:gd name="T8" fmla="*/ 15 w 101"/>
                      <a:gd name="T9" fmla="*/ 676 h 1087"/>
                      <a:gd name="T10" fmla="*/ 70 w 101"/>
                      <a:gd name="T11" fmla="*/ 998 h 1087"/>
                      <a:gd name="T12" fmla="*/ 101 w 101"/>
                      <a:gd name="T13" fmla="*/ 1087 h 1087"/>
                      <a:gd name="T14" fmla="*/ 85 w 101"/>
                      <a:gd name="T15" fmla="*/ 789 h 1087"/>
                      <a:gd name="T16" fmla="*/ 70 w 101"/>
                      <a:gd name="T17" fmla="*/ 523 h 1087"/>
                      <a:gd name="T18" fmla="*/ 62 w 101"/>
                      <a:gd name="T19" fmla="*/ 273 h 1087"/>
                      <a:gd name="T20" fmla="*/ 38 w 101"/>
                      <a:gd name="T21" fmla="*/ 0 h 10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1" h="1087">
                        <a:moveTo>
                          <a:pt x="38" y="0"/>
                        </a:moveTo>
                        <a:lnTo>
                          <a:pt x="7" y="338"/>
                        </a:lnTo>
                        <a:lnTo>
                          <a:pt x="0" y="473"/>
                        </a:lnTo>
                        <a:lnTo>
                          <a:pt x="4" y="538"/>
                        </a:lnTo>
                        <a:lnTo>
                          <a:pt x="15" y="676"/>
                        </a:lnTo>
                        <a:lnTo>
                          <a:pt x="70" y="998"/>
                        </a:lnTo>
                        <a:lnTo>
                          <a:pt x="101" y="1087"/>
                        </a:lnTo>
                        <a:lnTo>
                          <a:pt x="85" y="789"/>
                        </a:lnTo>
                        <a:lnTo>
                          <a:pt x="70" y="523"/>
                        </a:lnTo>
                        <a:lnTo>
                          <a:pt x="62" y="273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0" name="Freeform 14"/>
                  <p:cNvSpPr>
                    <a:spLocks/>
                  </p:cNvSpPr>
                  <p:nvPr/>
                </p:nvSpPr>
                <p:spPr bwMode="auto">
                  <a:xfrm>
                    <a:off x="4" y="527"/>
                    <a:ext cx="221" cy="774"/>
                  </a:xfrm>
                  <a:custGeom>
                    <a:avLst/>
                    <a:gdLst>
                      <a:gd name="T0" fmla="*/ 0 w 221"/>
                      <a:gd name="T1" fmla="*/ 0 h 774"/>
                      <a:gd name="T2" fmla="*/ 21 w 221"/>
                      <a:gd name="T3" fmla="*/ 313 h 774"/>
                      <a:gd name="T4" fmla="*/ 21 w 221"/>
                      <a:gd name="T5" fmla="*/ 346 h 774"/>
                      <a:gd name="T6" fmla="*/ 25 w 221"/>
                      <a:gd name="T7" fmla="*/ 386 h 774"/>
                      <a:gd name="T8" fmla="*/ 30 w 221"/>
                      <a:gd name="T9" fmla="*/ 426 h 774"/>
                      <a:gd name="T10" fmla="*/ 34 w 221"/>
                      <a:gd name="T11" fmla="*/ 468 h 774"/>
                      <a:gd name="T12" fmla="*/ 39 w 221"/>
                      <a:gd name="T13" fmla="*/ 512 h 774"/>
                      <a:gd name="T14" fmla="*/ 46 w 221"/>
                      <a:gd name="T15" fmla="*/ 551 h 774"/>
                      <a:gd name="T16" fmla="*/ 54 w 221"/>
                      <a:gd name="T17" fmla="*/ 592 h 774"/>
                      <a:gd name="T18" fmla="*/ 62 w 221"/>
                      <a:gd name="T19" fmla="*/ 631 h 774"/>
                      <a:gd name="T20" fmla="*/ 77 w 221"/>
                      <a:gd name="T21" fmla="*/ 681 h 774"/>
                      <a:gd name="T22" fmla="*/ 89 w 221"/>
                      <a:gd name="T23" fmla="*/ 717 h 774"/>
                      <a:gd name="T24" fmla="*/ 110 w 221"/>
                      <a:gd name="T25" fmla="*/ 774 h 774"/>
                      <a:gd name="T26" fmla="*/ 113 w 221"/>
                      <a:gd name="T27" fmla="*/ 749 h 774"/>
                      <a:gd name="T28" fmla="*/ 129 w 221"/>
                      <a:gd name="T29" fmla="*/ 728 h 774"/>
                      <a:gd name="T30" fmla="*/ 149 w 221"/>
                      <a:gd name="T31" fmla="*/ 700 h 774"/>
                      <a:gd name="T32" fmla="*/ 168 w 221"/>
                      <a:gd name="T33" fmla="*/ 677 h 774"/>
                      <a:gd name="T34" fmla="*/ 221 w 221"/>
                      <a:gd name="T35" fmla="*/ 623 h 774"/>
                      <a:gd name="T36" fmla="*/ 197 w 221"/>
                      <a:gd name="T37" fmla="*/ 595 h 774"/>
                      <a:gd name="T38" fmla="*/ 176 w 221"/>
                      <a:gd name="T39" fmla="*/ 561 h 774"/>
                      <a:gd name="T40" fmla="*/ 153 w 221"/>
                      <a:gd name="T41" fmla="*/ 519 h 774"/>
                      <a:gd name="T42" fmla="*/ 125 w 221"/>
                      <a:gd name="T43" fmla="*/ 471 h 774"/>
                      <a:gd name="T44" fmla="*/ 105 w 221"/>
                      <a:gd name="T45" fmla="*/ 434 h 774"/>
                      <a:gd name="T46" fmla="*/ 89 w 221"/>
                      <a:gd name="T47" fmla="*/ 394 h 774"/>
                      <a:gd name="T48" fmla="*/ 73 w 221"/>
                      <a:gd name="T49" fmla="*/ 343 h 774"/>
                      <a:gd name="T50" fmla="*/ 54 w 221"/>
                      <a:gd name="T51" fmla="*/ 279 h 774"/>
                      <a:gd name="T52" fmla="*/ 39 w 221"/>
                      <a:gd name="T53" fmla="*/ 218 h 774"/>
                      <a:gd name="T54" fmla="*/ 23 w 221"/>
                      <a:gd name="T55" fmla="*/ 163 h 774"/>
                      <a:gd name="T56" fmla="*/ 0 w 221"/>
                      <a:gd name="T57" fmla="*/ 0 h 7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21" h="774">
                        <a:moveTo>
                          <a:pt x="0" y="0"/>
                        </a:moveTo>
                        <a:lnTo>
                          <a:pt x="21" y="313"/>
                        </a:lnTo>
                        <a:lnTo>
                          <a:pt x="21" y="346"/>
                        </a:lnTo>
                        <a:lnTo>
                          <a:pt x="25" y="386"/>
                        </a:lnTo>
                        <a:lnTo>
                          <a:pt x="30" y="426"/>
                        </a:lnTo>
                        <a:lnTo>
                          <a:pt x="34" y="468"/>
                        </a:lnTo>
                        <a:lnTo>
                          <a:pt x="39" y="512"/>
                        </a:lnTo>
                        <a:lnTo>
                          <a:pt x="46" y="551"/>
                        </a:lnTo>
                        <a:lnTo>
                          <a:pt x="54" y="592"/>
                        </a:lnTo>
                        <a:lnTo>
                          <a:pt x="62" y="631"/>
                        </a:lnTo>
                        <a:lnTo>
                          <a:pt x="77" y="681"/>
                        </a:lnTo>
                        <a:lnTo>
                          <a:pt x="89" y="717"/>
                        </a:lnTo>
                        <a:lnTo>
                          <a:pt x="110" y="774"/>
                        </a:lnTo>
                        <a:lnTo>
                          <a:pt x="113" y="749"/>
                        </a:lnTo>
                        <a:lnTo>
                          <a:pt x="129" y="728"/>
                        </a:lnTo>
                        <a:lnTo>
                          <a:pt x="149" y="700"/>
                        </a:lnTo>
                        <a:lnTo>
                          <a:pt x="168" y="677"/>
                        </a:lnTo>
                        <a:lnTo>
                          <a:pt x="221" y="623"/>
                        </a:lnTo>
                        <a:lnTo>
                          <a:pt x="197" y="595"/>
                        </a:lnTo>
                        <a:lnTo>
                          <a:pt x="176" y="561"/>
                        </a:lnTo>
                        <a:lnTo>
                          <a:pt x="153" y="519"/>
                        </a:lnTo>
                        <a:lnTo>
                          <a:pt x="125" y="471"/>
                        </a:lnTo>
                        <a:lnTo>
                          <a:pt x="105" y="434"/>
                        </a:lnTo>
                        <a:lnTo>
                          <a:pt x="89" y="394"/>
                        </a:lnTo>
                        <a:lnTo>
                          <a:pt x="73" y="343"/>
                        </a:lnTo>
                        <a:lnTo>
                          <a:pt x="54" y="279"/>
                        </a:lnTo>
                        <a:lnTo>
                          <a:pt x="39" y="218"/>
                        </a:lnTo>
                        <a:lnTo>
                          <a:pt x="23" y="1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31" name="Group 15"/>
                <p:cNvGrpSpPr>
                  <a:grpSpLocks/>
                </p:cNvGrpSpPr>
                <p:nvPr/>
              </p:nvGrpSpPr>
              <p:grpSpPr bwMode="auto">
                <a:xfrm>
                  <a:off x="12" y="0"/>
                  <a:ext cx="1111" cy="2522"/>
                  <a:chOff x="0" y="0"/>
                  <a:chExt cx="1111" cy="2522"/>
                </a:xfrm>
              </p:grpSpPr>
              <p:sp>
                <p:nvSpPr>
                  <p:cNvPr id="9232" name="Freeform 16"/>
                  <p:cNvSpPr>
                    <a:spLocks/>
                  </p:cNvSpPr>
                  <p:nvPr/>
                </p:nvSpPr>
                <p:spPr bwMode="auto">
                  <a:xfrm>
                    <a:off x="24" y="1300"/>
                    <a:ext cx="628" cy="153"/>
                  </a:xfrm>
                  <a:custGeom>
                    <a:avLst/>
                    <a:gdLst>
                      <a:gd name="T0" fmla="*/ 0 w 628"/>
                      <a:gd name="T1" fmla="*/ 153 h 153"/>
                      <a:gd name="T2" fmla="*/ 234 w 628"/>
                      <a:gd name="T3" fmla="*/ 129 h 153"/>
                      <a:gd name="T4" fmla="*/ 403 w 628"/>
                      <a:gd name="T5" fmla="*/ 105 h 153"/>
                      <a:gd name="T6" fmla="*/ 628 w 628"/>
                      <a:gd name="T7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28" h="153">
                        <a:moveTo>
                          <a:pt x="0" y="153"/>
                        </a:moveTo>
                        <a:lnTo>
                          <a:pt x="234" y="129"/>
                        </a:lnTo>
                        <a:lnTo>
                          <a:pt x="403" y="105"/>
                        </a:lnTo>
                        <a:lnTo>
                          <a:pt x="628" y="0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" name="Freeform 17"/>
                  <p:cNvSpPr>
                    <a:spLocks/>
                  </p:cNvSpPr>
                  <p:nvPr/>
                </p:nvSpPr>
                <p:spPr bwMode="auto">
                  <a:xfrm>
                    <a:off x="87" y="297"/>
                    <a:ext cx="906" cy="2152"/>
                  </a:xfrm>
                  <a:custGeom>
                    <a:avLst/>
                    <a:gdLst>
                      <a:gd name="T0" fmla="*/ 0 w 906"/>
                      <a:gd name="T1" fmla="*/ 0 h 2152"/>
                      <a:gd name="T2" fmla="*/ 572 w 906"/>
                      <a:gd name="T3" fmla="*/ 1024 h 2152"/>
                      <a:gd name="T4" fmla="*/ 906 w 906"/>
                      <a:gd name="T5" fmla="*/ 2152 h 2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06" h="2152">
                        <a:moveTo>
                          <a:pt x="0" y="0"/>
                        </a:moveTo>
                        <a:lnTo>
                          <a:pt x="572" y="1024"/>
                        </a:lnTo>
                        <a:lnTo>
                          <a:pt x="906" y="2152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4" name="Freeform 18"/>
                  <p:cNvSpPr>
                    <a:spLocks/>
                  </p:cNvSpPr>
                  <p:nvPr/>
                </p:nvSpPr>
                <p:spPr bwMode="auto">
                  <a:xfrm>
                    <a:off x="87" y="298"/>
                    <a:ext cx="1013" cy="2012"/>
                  </a:xfrm>
                  <a:custGeom>
                    <a:avLst/>
                    <a:gdLst>
                      <a:gd name="T0" fmla="*/ 0 w 1013"/>
                      <a:gd name="T1" fmla="*/ 0 h 2012"/>
                      <a:gd name="T2" fmla="*/ 504 w 1013"/>
                      <a:gd name="T3" fmla="*/ 1037 h 2012"/>
                      <a:gd name="T4" fmla="*/ 1013 w 1013"/>
                      <a:gd name="T5" fmla="*/ 2012 h 20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13" h="2012">
                        <a:moveTo>
                          <a:pt x="0" y="0"/>
                        </a:moveTo>
                        <a:lnTo>
                          <a:pt x="504" y="1037"/>
                        </a:lnTo>
                        <a:lnTo>
                          <a:pt x="1013" y="2012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" y="2317"/>
                    <a:ext cx="424" cy="61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" y="2341"/>
                    <a:ext cx="113" cy="141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7" name="Freeform 21"/>
                  <p:cNvSpPr>
                    <a:spLocks/>
                  </p:cNvSpPr>
                  <p:nvPr/>
                </p:nvSpPr>
                <p:spPr bwMode="auto">
                  <a:xfrm>
                    <a:off x="475" y="2341"/>
                    <a:ext cx="391" cy="181"/>
                  </a:xfrm>
                  <a:custGeom>
                    <a:avLst/>
                    <a:gdLst>
                      <a:gd name="T0" fmla="*/ 0 w 391"/>
                      <a:gd name="T1" fmla="*/ 0 h 181"/>
                      <a:gd name="T2" fmla="*/ 385 w 391"/>
                      <a:gd name="T3" fmla="*/ 177 h 181"/>
                      <a:gd name="T4" fmla="*/ 391 w 391"/>
                      <a:gd name="T5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1" h="181">
                        <a:moveTo>
                          <a:pt x="0" y="0"/>
                        </a:moveTo>
                        <a:lnTo>
                          <a:pt x="385" y="177"/>
                        </a:lnTo>
                        <a:lnTo>
                          <a:pt x="391" y="181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mpd="sng">
                    <a:solidFill>
                      <a:srgbClr val="A0A0A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9" cy="306"/>
                  </a:xfrm>
                  <a:prstGeom prst="line">
                    <a:avLst/>
                  </a:prstGeom>
                  <a:noFill/>
                  <a:ln w="12700">
                    <a:solidFill>
                      <a:srgbClr val="A0A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39" name="Group 23"/>
                <p:cNvGrpSpPr>
                  <a:grpSpLocks/>
                </p:cNvGrpSpPr>
                <p:nvPr/>
              </p:nvGrpSpPr>
              <p:grpSpPr bwMode="auto">
                <a:xfrm>
                  <a:off x="95" y="290"/>
                  <a:ext cx="989" cy="2075"/>
                  <a:chOff x="0" y="0"/>
                  <a:chExt cx="989" cy="2075"/>
                </a:xfrm>
              </p:grpSpPr>
              <p:sp>
                <p:nvSpPr>
                  <p:cNvPr id="9240" name="Freeform 24"/>
                  <p:cNvSpPr>
                    <a:spLocks/>
                  </p:cNvSpPr>
                  <p:nvPr/>
                </p:nvSpPr>
                <p:spPr bwMode="auto">
                  <a:xfrm>
                    <a:off x="2" y="7"/>
                    <a:ext cx="340" cy="1154"/>
                  </a:xfrm>
                  <a:custGeom>
                    <a:avLst/>
                    <a:gdLst>
                      <a:gd name="T0" fmla="*/ 0 w 340"/>
                      <a:gd name="T1" fmla="*/ 0 h 1154"/>
                      <a:gd name="T2" fmla="*/ 18 w 340"/>
                      <a:gd name="T3" fmla="*/ 39 h 1154"/>
                      <a:gd name="T4" fmla="*/ 43 w 340"/>
                      <a:gd name="T5" fmla="*/ 130 h 1154"/>
                      <a:gd name="T6" fmla="*/ 71 w 340"/>
                      <a:gd name="T7" fmla="*/ 231 h 1154"/>
                      <a:gd name="T8" fmla="*/ 86 w 340"/>
                      <a:gd name="T9" fmla="*/ 282 h 1154"/>
                      <a:gd name="T10" fmla="*/ 102 w 340"/>
                      <a:gd name="T11" fmla="*/ 327 h 1154"/>
                      <a:gd name="T12" fmla="*/ 131 w 340"/>
                      <a:gd name="T13" fmla="*/ 416 h 1154"/>
                      <a:gd name="T14" fmla="*/ 204 w 340"/>
                      <a:gd name="T15" fmla="*/ 633 h 1154"/>
                      <a:gd name="T16" fmla="*/ 240 w 340"/>
                      <a:gd name="T17" fmla="*/ 734 h 1154"/>
                      <a:gd name="T18" fmla="*/ 263 w 340"/>
                      <a:gd name="T19" fmla="*/ 819 h 1154"/>
                      <a:gd name="T20" fmla="*/ 291 w 340"/>
                      <a:gd name="T21" fmla="*/ 891 h 1154"/>
                      <a:gd name="T22" fmla="*/ 316 w 340"/>
                      <a:gd name="T23" fmla="*/ 979 h 1154"/>
                      <a:gd name="T24" fmla="*/ 336 w 340"/>
                      <a:gd name="T25" fmla="*/ 1080 h 1154"/>
                      <a:gd name="T26" fmla="*/ 340 w 340"/>
                      <a:gd name="T27" fmla="*/ 1154 h 1154"/>
                      <a:gd name="T28" fmla="*/ 228 w 340"/>
                      <a:gd name="T29" fmla="*/ 1001 h 1154"/>
                      <a:gd name="T30" fmla="*/ 60 w 340"/>
                      <a:gd name="T31" fmla="*/ 357 h 1154"/>
                      <a:gd name="T32" fmla="*/ 0 w 340"/>
                      <a:gd name="T33" fmla="*/ 0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40" h="1154">
                        <a:moveTo>
                          <a:pt x="0" y="0"/>
                        </a:moveTo>
                        <a:lnTo>
                          <a:pt x="18" y="39"/>
                        </a:lnTo>
                        <a:lnTo>
                          <a:pt x="43" y="130"/>
                        </a:lnTo>
                        <a:lnTo>
                          <a:pt x="71" y="231"/>
                        </a:lnTo>
                        <a:lnTo>
                          <a:pt x="86" y="282"/>
                        </a:lnTo>
                        <a:lnTo>
                          <a:pt x="102" y="327"/>
                        </a:lnTo>
                        <a:lnTo>
                          <a:pt x="131" y="416"/>
                        </a:lnTo>
                        <a:lnTo>
                          <a:pt x="204" y="633"/>
                        </a:lnTo>
                        <a:lnTo>
                          <a:pt x="240" y="734"/>
                        </a:lnTo>
                        <a:lnTo>
                          <a:pt x="263" y="819"/>
                        </a:lnTo>
                        <a:lnTo>
                          <a:pt x="291" y="891"/>
                        </a:lnTo>
                        <a:lnTo>
                          <a:pt x="316" y="979"/>
                        </a:lnTo>
                        <a:lnTo>
                          <a:pt x="336" y="1080"/>
                        </a:lnTo>
                        <a:lnTo>
                          <a:pt x="340" y="1154"/>
                        </a:lnTo>
                        <a:lnTo>
                          <a:pt x="228" y="1001"/>
                        </a:lnTo>
                        <a:lnTo>
                          <a:pt x="60" y="3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1" name="Freeform 2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989" cy="2075"/>
                  </a:xfrm>
                  <a:custGeom>
                    <a:avLst/>
                    <a:gdLst>
                      <a:gd name="T0" fmla="*/ 0 w 989"/>
                      <a:gd name="T1" fmla="*/ 0 h 2075"/>
                      <a:gd name="T2" fmla="*/ 41 w 989"/>
                      <a:gd name="T3" fmla="*/ 277 h 2075"/>
                      <a:gd name="T4" fmla="*/ 45 w 989"/>
                      <a:gd name="T5" fmla="*/ 311 h 2075"/>
                      <a:gd name="T6" fmla="*/ 49 w 989"/>
                      <a:gd name="T7" fmla="*/ 346 h 2075"/>
                      <a:gd name="T8" fmla="*/ 214 w 989"/>
                      <a:gd name="T9" fmla="*/ 1172 h 2075"/>
                      <a:gd name="T10" fmla="*/ 257 w 989"/>
                      <a:gd name="T11" fmla="*/ 1442 h 2075"/>
                      <a:gd name="T12" fmla="*/ 269 w 989"/>
                      <a:gd name="T13" fmla="*/ 1496 h 2075"/>
                      <a:gd name="T14" fmla="*/ 282 w 989"/>
                      <a:gd name="T15" fmla="*/ 1555 h 2075"/>
                      <a:gd name="T16" fmla="*/ 299 w 989"/>
                      <a:gd name="T17" fmla="*/ 1614 h 2075"/>
                      <a:gd name="T18" fmla="*/ 317 w 989"/>
                      <a:gd name="T19" fmla="*/ 1668 h 2075"/>
                      <a:gd name="T20" fmla="*/ 335 w 989"/>
                      <a:gd name="T21" fmla="*/ 1716 h 2075"/>
                      <a:gd name="T22" fmla="*/ 359 w 989"/>
                      <a:gd name="T23" fmla="*/ 1763 h 2075"/>
                      <a:gd name="T24" fmla="*/ 520 w 989"/>
                      <a:gd name="T25" fmla="*/ 1989 h 2075"/>
                      <a:gd name="T26" fmla="*/ 595 w 989"/>
                      <a:gd name="T27" fmla="*/ 2075 h 2075"/>
                      <a:gd name="T28" fmla="*/ 989 w 989"/>
                      <a:gd name="T29" fmla="*/ 2018 h 2075"/>
                      <a:gd name="T30" fmla="*/ 625 w 989"/>
                      <a:gd name="T31" fmla="*/ 1569 h 2075"/>
                      <a:gd name="T32" fmla="*/ 402 w 989"/>
                      <a:gd name="T33" fmla="*/ 1205 h 2075"/>
                      <a:gd name="T34" fmla="*/ 297 w 989"/>
                      <a:gd name="T35" fmla="*/ 986 h 2075"/>
                      <a:gd name="T36" fmla="*/ 273 w 989"/>
                      <a:gd name="T37" fmla="*/ 934 h 2075"/>
                      <a:gd name="T38" fmla="*/ 253 w 989"/>
                      <a:gd name="T39" fmla="*/ 887 h 2075"/>
                      <a:gd name="T40" fmla="*/ 227 w 989"/>
                      <a:gd name="T41" fmla="*/ 825 h 2075"/>
                      <a:gd name="T42" fmla="*/ 206 w 989"/>
                      <a:gd name="T43" fmla="*/ 768 h 2075"/>
                      <a:gd name="T44" fmla="*/ 147 w 989"/>
                      <a:gd name="T45" fmla="*/ 608 h 2075"/>
                      <a:gd name="T46" fmla="*/ 122 w 989"/>
                      <a:gd name="T47" fmla="*/ 532 h 2075"/>
                      <a:gd name="T48" fmla="*/ 90 w 989"/>
                      <a:gd name="T49" fmla="*/ 420 h 2075"/>
                      <a:gd name="T50" fmla="*/ 70 w 989"/>
                      <a:gd name="T51" fmla="*/ 335 h 2075"/>
                      <a:gd name="T52" fmla="*/ 58 w 989"/>
                      <a:gd name="T53" fmla="*/ 307 h 2075"/>
                      <a:gd name="T54" fmla="*/ 0 w 989"/>
                      <a:gd name="T55" fmla="*/ 0 h 20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989" h="2075">
                        <a:moveTo>
                          <a:pt x="0" y="0"/>
                        </a:moveTo>
                        <a:lnTo>
                          <a:pt x="41" y="277"/>
                        </a:lnTo>
                        <a:lnTo>
                          <a:pt x="45" y="311"/>
                        </a:lnTo>
                        <a:lnTo>
                          <a:pt x="49" y="346"/>
                        </a:lnTo>
                        <a:lnTo>
                          <a:pt x="214" y="1172"/>
                        </a:lnTo>
                        <a:lnTo>
                          <a:pt x="257" y="1442"/>
                        </a:lnTo>
                        <a:lnTo>
                          <a:pt x="269" y="1496"/>
                        </a:lnTo>
                        <a:lnTo>
                          <a:pt x="282" y="1555"/>
                        </a:lnTo>
                        <a:lnTo>
                          <a:pt x="299" y="1614"/>
                        </a:lnTo>
                        <a:lnTo>
                          <a:pt x="317" y="1668"/>
                        </a:lnTo>
                        <a:lnTo>
                          <a:pt x="335" y="1716"/>
                        </a:lnTo>
                        <a:lnTo>
                          <a:pt x="359" y="1763"/>
                        </a:lnTo>
                        <a:lnTo>
                          <a:pt x="520" y="1989"/>
                        </a:lnTo>
                        <a:lnTo>
                          <a:pt x="595" y="2075"/>
                        </a:lnTo>
                        <a:lnTo>
                          <a:pt x="989" y="2018"/>
                        </a:lnTo>
                        <a:lnTo>
                          <a:pt x="625" y="1569"/>
                        </a:lnTo>
                        <a:lnTo>
                          <a:pt x="402" y="1205"/>
                        </a:lnTo>
                        <a:lnTo>
                          <a:pt x="297" y="986"/>
                        </a:lnTo>
                        <a:lnTo>
                          <a:pt x="273" y="934"/>
                        </a:lnTo>
                        <a:lnTo>
                          <a:pt x="253" y="887"/>
                        </a:lnTo>
                        <a:lnTo>
                          <a:pt x="227" y="825"/>
                        </a:lnTo>
                        <a:lnTo>
                          <a:pt x="206" y="768"/>
                        </a:lnTo>
                        <a:lnTo>
                          <a:pt x="147" y="608"/>
                        </a:lnTo>
                        <a:lnTo>
                          <a:pt x="122" y="532"/>
                        </a:lnTo>
                        <a:lnTo>
                          <a:pt x="90" y="420"/>
                        </a:lnTo>
                        <a:lnTo>
                          <a:pt x="70" y="335"/>
                        </a:lnTo>
                        <a:lnTo>
                          <a:pt x="58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242" name="Freeform 26"/>
              <p:cNvSpPr>
                <a:spLocks/>
              </p:cNvSpPr>
              <p:nvPr/>
            </p:nvSpPr>
            <p:spPr bwMode="auto">
              <a:xfrm>
                <a:off x="82" y="187"/>
                <a:ext cx="395" cy="98"/>
              </a:xfrm>
              <a:custGeom>
                <a:avLst/>
                <a:gdLst>
                  <a:gd name="T0" fmla="*/ 0 w 395"/>
                  <a:gd name="T1" fmla="*/ 10 h 98"/>
                  <a:gd name="T2" fmla="*/ 28 w 395"/>
                  <a:gd name="T3" fmla="*/ 98 h 98"/>
                  <a:gd name="T4" fmla="*/ 63 w 395"/>
                  <a:gd name="T5" fmla="*/ 85 h 98"/>
                  <a:gd name="T6" fmla="*/ 92 w 395"/>
                  <a:gd name="T7" fmla="*/ 78 h 98"/>
                  <a:gd name="T8" fmla="*/ 122 w 395"/>
                  <a:gd name="T9" fmla="*/ 81 h 98"/>
                  <a:gd name="T10" fmla="*/ 159 w 395"/>
                  <a:gd name="T11" fmla="*/ 93 h 98"/>
                  <a:gd name="T12" fmla="*/ 191 w 395"/>
                  <a:gd name="T13" fmla="*/ 94 h 98"/>
                  <a:gd name="T14" fmla="*/ 216 w 395"/>
                  <a:gd name="T15" fmla="*/ 90 h 98"/>
                  <a:gd name="T16" fmla="*/ 261 w 395"/>
                  <a:gd name="T17" fmla="*/ 77 h 98"/>
                  <a:gd name="T18" fmla="*/ 298 w 395"/>
                  <a:gd name="T19" fmla="*/ 71 h 98"/>
                  <a:gd name="T20" fmla="*/ 343 w 395"/>
                  <a:gd name="T21" fmla="*/ 74 h 98"/>
                  <a:gd name="T22" fmla="*/ 395 w 395"/>
                  <a:gd name="T23" fmla="*/ 85 h 98"/>
                  <a:gd name="T24" fmla="*/ 363 w 395"/>
                  <a:gd name="T25" fmla="*/ 66 h 98"/>
                  <a:gd name="T26" fmla="*/ 331 w 395"/>
                  <a:gd name="T27" fmla="*/ 46 h 98"/>
                  <a:gd name="T28" fmla="*/ 304 w 395"/>
                  <a:gd name="T29" fmla="*/ 34 h 98"/>
                  <a:gd name="T30" fmla="*/ 275 w 395"/>
                  <a:gd name="T31" fmla="*/ 26 h 98"/>
                  <a:gd name="T32" fmla="*/ 259 w 395"/>
                  <a:gd name="T33" fmla="*/ 26 h 98"/>
                  <a:gd name="T34" fmla="*/ 227 w 395"/>
                  <a:gd name="T35" fmla="*/ 30 h 98"/>
                  <a:gd name="T36" fmla="*/ 188 w 395"/>
                  <a:gd name="T37" fmla="*/ 31 h 98"/>
                  <a:gd name="T38" fmla="*/ 163 w 395"/>
                  <a:gd name="T39" fmla="*/ 26 h 98"/>
                  <a:gd name="T40" fmla="*/ 130 w 395"/>
                  <a:gd name="T41" fmla="*/ 14 h 98"/>
                  <a:gd name="T42" fmla="*/ 102 w 395"/>
                  <a:gd name="T43" fmla="*/ 6 h 98"/>
                  <a:gd name="T44" fmla="*/ 76 w 395"/>
                  <a:gd name="T45" fmla="*/ 2 h 98"/>
                  <a:gd name="T46" fmla="*/ 47 w 395"/>
                  <a:gd name="T47" fmla="*/ 0 h 98"/>
                  <a:gd name="T48" fmla="*/ 0 w 395"/>
                  <a:gd name="T49" fmla="*/ 1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5" h="98">
                    <a:moveTo>
                      <a:pt x="0" y="10"/>
                    </a:moveTo>
                    <a:lnTo>
                      <a:pt x="28" y="98"/>
                    </a:lnTo>
                    <a:lnTo>
                      <a:pt x="63" y="85"/>
                    </a:lnTo>
                    <a:lnTo>
                      <a:pt x="92" y="78"/>
                    </a:lnTo>
                    <a:lnTo>
                      <a:pt x="122" y="81"/>
                    </a:lnTo>
                    <a:lnTo>
                      <a:pt x="159" y="93"/>
                    </a:lnTo>
                    <a:lnTo>
                      <a:pt x="191" y="94"/>
                    </a:lnTo>
                    <a:lnTo>
                      <a:pt x="216" y="90"/>
                    </a:lnTo>
                    <a:lnTo>
                      <a:pt x="261" y="77"/>
                    </a:lnTo>
                    <a:lnTo>
                      <a:pt x="298" y="71"/>
                    </a:lnTo>
                    <a:lnTo>
                      <a:pt x="343" y="74"/>
                    </a:lnTo>
                    <a:lnTo>
                      <a:pt x="395" y="85"/>
                    </a:lnTo>
                    <a:lnTo>
                      <a:pt x="363" y="66"/>
                    </a:lnTo>
                    <a:lnTo>
                      <a:pt x="331" y="46"/>
                    </a:lnTo>
                    <a:lnTo>
                      <a:pt x="304" y="34"/>
                    </a:lnTo>
                    <a:lnTo>
                      <a:pt x="275" y="26"/>
                    </a:lnTo>
                    <a:lnTo>
                      <a:pt x="259" y="26"/>
                    </a:lnTo>
                    <a:lnTo>
                      <a:pt x="227" y="30"/>
                    </a:lnTo>
                    <a:lnTo>
                      <a:pt x="188" y="31"/>
                    </a:lnTo>
                    <a:lnTo>
                      <a:pt x="163" y="26"/>
                    </a:lnTo>
                    <a:lnTo>
                      <a:pt x="130" y="14"/>
                    </a:lnTo>
                    <a:lnTo>
                      <a:pt x="102" y="6"/>
                    </a:lnTo>
                    <a:lnTo>
                      <a:pt x="76" y="2"/>
                    </a:lnTo>
                    <a:lnTo>
                      <a:pt x="4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3" name="AutoShape 27"/>
            <p:cNvSpPr>
              <a:spLocks noChangeArrowheads="1"/>
            </p:cNvSpPr>
            <p:nvPr/>
          </p:nvSpPr>
          <p:spPr bwMode="auto">
            <a:xfrm rot="15847504">
              <a:off x="532" y="654"/>
              <a:ext cx="1678" cy="2742"/>
            </a:xfrm>
            <a:prstGeom prst="moon">
              <a:avLst>
                <a:gd name="adj" fmla="val 35602"/>
              </a:avLst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816" y="144"/>
              <a:ext cx="480" cy="144"/>
            </a:xfrm>
            <a:custGeom>
              <a:avLst/>
              <a:gdLst>
                <a:gd name="T0" fmla="*/ 0 w 409"/>
                <a:gd name="T1" fmla="*/ 55 h 131"/>
                <a:gd name="T2" fmla="*/ 22 w 409"/>
                <a:gd name="T3" fmla="*/ 131 h 131"/>
                <a:gd name="T4" fmla="*/ 57 w 409"/>
                <a:gd name="T5" fmla="*/ 107 h 131"/>
                <a:gd name="T6" fmla="*/ 77 w 409"/>
                <a:gd name="T7" fmla="*/ 98 h 131"/>
                <a:gd name="T8" fmla="*/ 97 w 409"/>
                <a:gd name="T9" fmla="*/ 86 h 131"/>
                <a:gd name="T10" fmla="*/ 108 w 409"/>
                <a:gd name="T11" fmla="*/ 79 h 131"/>
                <a:gd name="T12" fmla="*/ 125 w 409"/>
                <a:gd name="T13" fmla="*/ 78 h 131"/>
                <a:gd name="T14" fmla="*/ 136 w 409"/>
                <a:gd name="T15" fmla="*/ 83 h 131"/>
                <a:gd name="T16" fmla="*/ 141 w 409"/>
                <a:gd name="T17" fmla="*/ 95 h 131"/>
                <a:gd name="T18" fmla="*/ 152 w 409"/>
                <a:gd name="T19" fmla="*/ 107 h 131"/>
                <a:gd name="T20" fmla="*/ 172 w 409"/>
                <a:gd name="T21" fmla="*/ 111 h 131"/>
                <a:gd name="T22" fmla="*/ 205 w 409"/>
                <a:gd name="T23" fmla="*/ 109 h 131"/>
                <a:gd name="T24" fmla="*/ 257 w 409"/>
                <a:gd name="T25" fmla="*/ 94 h 131"/>
                <a:gd name="T26" fmla="*/ 330 w 409"/>
                <a:gd name="T27" fmla="*/ 74 h 131"/>
                <a:gd name="T28" fmla="*/ 409 w 409"/>
                <a:gd name="T29" fmla="*/ 66 h 131"/>
                <a:gd name="T30" fmla="*/ 334 w 409"/>
                <a:gd name="T31" fmla="*/ 55 h 131"/>
                <a:gd name="T32" fmla="*/ 308 w 409"/>
                <a:gd name="T33" fmla="*/ 55 h 131"/>
                <a:gd name="T34" fmla="*/ 265 w 409"/>
                <a:gd name="T35" fmla="*/ 62 h 131"/>
                <a:gd name="T36" fmla="*/ 238 w 409"/>
                <a:gd name="T37" fmla="*/ 62 h 131"/>
                <a:gd name="T38" fmla="*/ 206 w 409"/>
                <a:gd name="T39" fmla="*/ 62 h 131"/>
                <a:gd name="T40" fmla="*/ 186 w 409"/>
                <a:gd name="T41" fmla="*/ 54 h 131"/>
                <a:gd name="T42" fmla="*/ 174 w 409"/>
                <a:gd name="T43" fmla="*/ 39 h 131"/>
                <a:gd name="T44" fmla="*/ 162 w 409"/>
                <a:gd name="T45" fmla="*/ 23 h 131"/>
                <a:gd name="T46" fmla="*/ 152 w 409"/>
                <a:gd name="T47" fmla="*/ 10 h 131"/>
                <a:gd name="T48" fmla="*/ 129 w 409"/>
                <a:gd name="T49" fmla="*/ 0 h 131"/>
                <a:gd name="T50" fmla="*/ 109 w 409"/>
                <a:gd name="T51" fmla="*/ 0 h 131"/>
                <a:gd name="T52" fmla="*/ 61 w 409"/>
                <a:gd name="T53" fmla="*/ 20 h 131"/>
                <a:gd name="T54" fmla="*/ 0 w 409"/>
                <a:gd name="T55" fmla="*/ 5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" h="131">
                  <a:moveTo>
                    <a:pt x="0" y="55"/>
                  </a:moveTo>
                  <a:lnTo>
                    <a:pt x="22" y="131"/>
                  </a:lnTo>
                  <a:lnTo>
                    <a:pt x="57" y="107"/>
                  </a:lnTo>
                  <a:lnTo>
                    <a:pt x="77" y="98"/>
                  </a:lnTo>
                  <a:lnTo>
                    <a:pt x="97" y="86"/>
                  </a:lnTo>
                  <a:lnTo>
                    <a:pt x="108" y="79"/>
                  </a:lnTo>
                  <a:lnTo>
                    <a:pt x="125" y="78"/>
                  </a:lnTo>
                  <a:lnTo>
                    <a:pt x="136" y="83"/>
                  </a:lnTo>
                  <a:lnTo>
                    <a:pt x="141" y="95"/>
                  </a:lnTo>
                  <a:lnTo>
                    <a:pt x="152" y="107"/>
                  </a:lnTo>
                  <a:lnTo>
                    <a:pt x="172" y="111"/>
                  </a:lnTo>
                  <a:lnTo>
                    <a:pt x="205" y="109"/>
                  </a:lnTo>
                  <a:lnTo>
                    <a:pt x="257" y="94"/>
                  </a:lnTo>
                  <a:lnTo>
                    <a:pt x="330" y="74"/>
                  </a:lnTo>
                  <a:lnTo>
                    <a:pt x="409" y="66"/>
                  </a:lnTo>
                  <a:lnTo>
                    <a:pt x="334" y="55"/>
                  </a:lnTo>
                  <a:lnTo>
                    <a:pt x="308" y="55"/>
                  </a:lnTo>
                  <a:lnTo>
                    <a:pt x="265" y="62"/>
                  </a:lnTo>
                  <a:lnTo>
                    <a:pt x="238" y="62"/>
                  </a:lnTo>
                  <a:lnTo>
                    <a:pt x="206" y="62"/>
                  </a:lnTo>
                  <a:lnTo>
                    <a:pt x="186" y="54"/>
                  </a:lnTo>
                  <a:lnTo>
                    <a:pt x="174" y="39"/>
                  </a:lnTo>
                  <a:lnTo>
                    <a:pt x="162" y="23"/>
                  </a:lnTo>
                  <a:lnTo>
                    <a:pt x="152" y="10"/>
                  </a:lnTo>
                  <a:lnTo>
                    <a:pt x="129" y="0"/>
                  </a:lnTo>
                  <a:lnTo>
                    <a:pt x="109" y="0"/>
                  </a:lnTo>
                  <a:lnTo>
                    <a:pt x="61" y="2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438400" y="2133600"/>
          <a:ext cx="350838" cy="431800"/>
        </p:xfrm>
        <a:graphic>
          <a:graphicData uri="http://schemas.openxmlformats.org/presentationml/2006/ole">
            <p:oleObj spid="_x0000_s9257" r:id="rId5" imgW="330159" imgH="406493" progId="">
              <p:embed/>
            </p:oleObj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5715000" y="4191000"/>
          <a:ext cx="350838" cy="431800"/>
        </p:xfrm>
        <a:graphic>
          <a:graphicData uri="http://schemas.openxmlformats.org/presentationml/2006/ole">
            <p:oleObj spid="_x0000_s9258" r:id="rId6" imgW="330159" imgH="406493" progId="">
              <p:embed/>
            </p:oleObj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4572000" y="1066800"/>
          <a:ext cx="350838" cy="431800"/>
        </p:xfrm>
        <a:graphic>
          <a:graphicData uri="http://schemas.openxmlformats.org/presentationml/2006/ole">
            <p:oleObj spid="_x0000_s9259" r:id="rId7" imgW="330159" imgH="406493" progId="">
              <p:embed/>
            </p:oleObj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3200400" y="1524000"/>
          <a:ext cx="350838" cy="431800"/>
        </p:xfrm>
        <a:graphic>
          <a:graphicData uri="http://schemas.openxmlformats.org/presentationml/2006/ole">
            <p:oleObj spid="_x0000_s9260" r:id="rId8" imgW="330159" imgH="406493" progId="">
              <p:embed/>
            </p:oleObj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7391400" y="3429000"/>
          <a:ext cx="350838" cy="431800"/>
        </p:xfrm>
        <a:graphic>
          <a:graphicData uri="http://schemas.openxmlformats.org/presentationml/2006/ole">
            <p:oleObj spid="_x0000_s9261" r:id="rId9" imgW="330159" imgH="406493" progId="">
              <p:embed/>
            </p:oleObj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3505200" y="2997200"/>
          <a:ext cx="350838" cy="431800"/>
        </p:xfrm>
        <a:graphic>
          <a:graphicData uri="http://schemas.openxmlformats.org/presentationml/2006/ole">
            <p:oleObj spid="_x0000_s9262" r:id="rId10" imgW="330159" imgH="406493" progId="">
              <p:embed/>
            </p:oleObj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5791200" y="2286000"/>
          <a:ext cx="350838" cy="431800"/>
        </p:xfrm>
        <a:graphic>
          <a:graphicData uri="http://schemas.openxmlformats.org/presentationml/2006/ole">
            <p:oleObj spid="_x0000_s9263" r:id="rId11" imgW="330159" imgH="406493" progId="">
              <p:embed/>
            </p:oleObj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4221163" y="4191000"/>
          <a:ext cx="350837" cy="431800"/>
        </p:xfrm>
        <a:graphic>
          <a:graphicData uri="http://schemas.openxmlformats.org/presentationml/2006/ole">
            <p:oleObj spid="_x0000_s9264" r:id="rId12" imgW="330159" imgH="406493" progId="">
              <p:embed/>
            </p:oleObj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3276600" y="990600"/>
          <a:ext cx="350838" cy="431800"/>
        </p:xfrm>
        <a:graphic>
          <a:graphicData uri="http://schemas.openxmlformats.org/presentationml/2006/ole">
            <p:oleObj spid="_x0000_s9265" r:id="rId13" imgW="330159" imgH="406493" progId="">
              <p:embed/>
            </p:oleObj>
          </a:graphicData>
        </a:graphic>
      </p:graphicFrame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900113" y="5300663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CC0099"/>
                </a:solidFill>
                <a:latin typeface="Times New Roman" pitchFamily="18" charset="0"/>
              </a:rPr>
              <a:t>小   小     的    船     儿    两     头  尖 。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900113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xiǎo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xiǎo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de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chuán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er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liǎnɡ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tóu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jiān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4" grpId="0" autoUpdateAnimBg="0"/>
      <p:bldP spid="92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0242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048000" y="1295400"/>
          <a:ext cx="350838" cy="431800"/>
        </p:xfrm>
        <a:graphic>
          <a:graphicData uri="http://schemas.openxmlformats.org/presentationml/2006/ole">
            <p:oleObj spid="_x0000_s10291" r:id="rId4" imgW="330159" imgH="406493" progId="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352800" y="2057400"/>
          <a:ext cx="350838" cy="431800"/>
        </p:xfrm>
        <a:graphic>
          <a:graphicData uri="http://schemas.openxmlformats.org/presentationml/2006/ole">
            <p:oleObj spid="_x0000_s10292" r:id="rId5" imgW="330159" imgH="406493" progId="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95400" y="2209800"/>
          <a:ext cx="350838" cy="431800"/>
        </p:xfrm>
        <a:graphic>
          <a:graphicData uri="http://schemas.openxmlformats.org/presentationml/2006/ole">
            <p:oleObj spid="_x0000_s10293" r:id="rId6" imgW="330159" imgH="406493" progId="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114800" y="2514600"/>
          <a:ext cx="350838" cy="431800"/>
        </p:xfrm>
        <a:graphic>
          <a:graphicData uri="http://schemas.openxmlformats.org/presentationml/2006/ole">
            <p:oleObj spid="_x0000_s10294" r:id="rId7" imgW="330159" imgH="406493" progId="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657600" y="838200"/>
          <a:ext cx="350838" cy="431800"/>
        </p:xfrm>
        <a:graphic>
          <a:graphicData uri="http://schemas.openxmlformats.org/presentationml/2006/ole">
            <p:oleObj spid="_x0000_s10295" r:id="rId8" imgW="330159" imgH="406493" progId="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763713" y="3068638"/>
          <a:ext cx="350837" cy="431800"/>
        </p:xfrm>
        <a:graphic>
          <a:graphicData uri="http://schemas.openxmlformats.org/presentationml/2006/ole">
            <p:oleObj spid="_x0000_s10296" r:id="rId9" imgW="330159" imgH="406493" progId="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620000" y="762000"/>
          <a:ext cx="350838" cy="431800"/>
        </p:xfrm>
        <a:graphic>
          <a:graphicData uri="http://schemas.openxmlformats.org/presentationml/2006/ole">
            <p:oleObj spid="_x0000_s10297" r:id="rId10" imgW="330159" imgH="406493" progId="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715000" y="609600"/>
          <a:ext cx="350838" cy="431800"/>
        </p:xfrm>
        <a:graphic>
          <a:graphicData uri="http://schemas.openxmlformats.org/presentationml/2006/ole">
            <p:oleObj spid="_x0000_s10298" r:id="rId11" imgW="330159" imgH="406493" progId="">
              <p:embed/>
            </p:oleObj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828800" y="1524000"/>
          <a:ext cx="350838" cy="431800"/>
        </p:xfrm>
        <a:graphic>
          <a:graphicData uri="http://schemas.openxmlformats.org/presentationml/2006/ole">
            <p:oleObj spid="_x0000_s10299" r:id="rId12" imgW="330159" imgH="406493" progId="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419600" y="609600"/>
          <a:ext cx="350838" cy="431800"/>
        </p:xfrm>
        <a:graphic>
          <a:graphicData uri="http://schemas.openxmlformats.org/presentationml/2006/ole">
            <p:oleObj spid="_x0000_s10300" r:id="rId13" imgW="330159" imgH="406493" progId="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7010400" y="457200"/>
          <a:ext cx="350838" cy="431800"/>
        </p:xfrm>
        <a:graphic>
          <a:graphicData uri="http://schemas.openxmlformats.org/presentationml/2006/ole">
            <p:oleObj spid="_x0000_s10301" r:id="rId14" imgW="330159" imgH="406493" progId="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038600" y="3276600"/>
          <a:ext cx="350838" cy="431800"/>
        </p:xfrm>
        <a:graphic>
          <a:graphicData uri="http://schemas.openxmlformats.org/presentationml/2006/ole">
            <p:oleObj spid="_x0000_s10302" r:id="rId15" imgW="330159" imgH="406493" progId="">
              <p:embed/>
            </p:oleObj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971800" y="914400"/>
          <a:ext cx="350838" cy="431800"/>
        </p:xfrm>
        <a:graphic>
          <a:graphicData uri="http://schemas.openxmlformats.org/presentationml/2006/ole">
            <p:oleObj spid="_x0000_s10303" r:id="rId16" imgW="330159" imgH="406493" progId="">
              <p:embed/>
            </p:oleObj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5562600" y="1143000"/>
          <a:ext cx="350838" cy="431800"/>
        </p:xfrm>
        <a:graphic>
          <a:graphicData uri="http://schemas.openxmlformats.org/presentationml/2006/ole">
            <p:oleObj spid="_x0000_s10304" r:id="rId17" imgW="330159" imgH="406493" progId="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8001000" y="609600"/>
          <a:ext cx="350838" cy="431800"/>
        </p:xfrm>
        <a:graphic>
          <a:graphicData uri="http://schemas.openxmlformats.org/presentationml/2006/ole">
            <p:oleObj spid="_x0000_s10305" r:id="rId18" imgW="330159" imgH="406493" progId="">
              <p:embed/>
            </p:oleObj>
          </a:graphicData>
        </a:graphic>
      </p:graphicFrame>
      <p:grpSp>
        <p:nvGrpSpPr>
          <p:cNvPr id="10258" name="Group 18"/>
          <p:cNvGrpSpPr>
            <a:grpSpLocks noChangeAspect="1"/>
          </p:cNvGrpSpPr>
          <p:nvPr/>
        </p:nvGrpSpPr>
        <p:grpSpPr bwMode="auto">
          <a:xfrm>
            <a:off x="381000" y="685800"/>
            <a:ext cx="7056438" cy="2489200"/>
            <a:chOff x="0" y="0"/>
            <a:chExt cx="4445" cy="1568"/>
          </a:xfrm>
        </p:grpSpPr>
        <p:graphicFrame>
          <p:nvGraphicFramePr>
            <p:cNvPr id="10259" name="Object 19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10306" r:id="rId19" imgW="330159" imgH="406493" progId="">
                <p:embed/>
              </p:oleObj>
            </a:graphicData>
          </a:graphic>
        </p:graphicFrame>
        <p:graphicFrame>
          <p:nvGraphicFramePr>
            <p:cNvPr id="10260" name="Object 20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10307" r:id="rId20" imgW="330159" imgH="406493" progId="">
                <p:embed/>
              </p:oleObj>
            </a:graphicData>
          </a:graphic>
        </p:graphicFrame>
        <p:graphicFrame>
          <p:nvGraphicFramePr>
            <p:cNvPr id="10261" name="Object 21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10308" r:id="rId21" imgW="330159" imgH="406493" progId="">
                <p:embed/>
              </p:oleObj>
            </a:graphicData>
          </a:graphic>
        </p:graphicFrame>
        <p:graphicFrame>
          <p:nvGraphicFramePr>
            <p:cNvPr id="10262" name="Object 22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10309" r:id="rId22" imgW="330159" imgH="406493" progId="">
                <p:embed/>
              </p:oleObj>
            </a:graphicData>
          </a:graphic>
        </p:graphicFrame>
        <p:graphicFrame>
          <p:nvGraphicFramePr>
            <p:cNvPr id="10263" name="Object 23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10310" r:id="rId23" imgW="330159" imgH="406493" progId="">
                <p:embed/>
              </p:oleObj>
            </a:graphicData>
          </a:graphic>
        </p:graphicFrame>
        <p:graphicFrame>
          <p:nvGraphicFramePr>
            <p:cNvPr id="10264" name="Object 24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10311" r:id="rId24" imgW="330159" imgH="406493" progId="">
                <p:embed/>
              </p:oleObj>
            </a:graphicData>
          </a:graphic>
        </p:graphicFrame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10312" r:id="rId25" imgW="330159" imgH="406493" progId="">
                <p:embed/>
              </p:oleObj>
            </a:graphicData>
          </a:graphic>
        </p:graphicFrame>
        <p:graphicFrame>
          <p:nvGraphicFramePr>
            <p:cNvPr id="10266" name="Object 26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10313" r:id="rId26" imgW="330159" imgH="406493" progId="">
                <p:embed/>
              </p:oleObj>
            </a:graphicData>
          </a:graphic>
        </p:graphicFrame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10314" r:id="rId27" imgW="330159" imgH="406493" progId="">
                <p:embed/>
              </p:oleObj>
            </a:graphicData>
          </a:graphic>
        </p:graphicFrame>
        <p:graphicFrame>
          <p:nvGraphicFramePr>
            <p:cNvPr id="10268" name="Object 28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10315" r:id="rId28" imgW="330159" imgH="406493" progId="">
                <p:embed/>
              </p:oleObj>
            </a:graphicData>
          </a:graphic>
        </p:graphicFrame>
        <p:graphicFrame>
          <p:nvGraphicFramePr>
            <p:cNvPr id="10269" name="Object 29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10316" r:id="rId29" imgW="330159" imgH="406493" progId="">
                <p:embed/>
              </p:oleObj>
            </a:graphicData>
          </a:graphic>
        </p:graphicFrame>
        <p:graphicFrame>
          <p:nvGraphicFramePr>
            <p:cNvPr id="10270" name="Object 30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10317" r:id="rId30" imgW="330159" imgH="406493" progId="">
                <p:embed/>
              </p:oleObj>
            </a:graphicData>
          </a:graphic>
        </p:graphicFrame>
        <p:graphicFrame>
          <p:nvGraphicFramePr>
            <p:cNvPr id="10271" name="Object 31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10318" r:id="rId31" imgW="330159" imgH="406493" progId="">
                <p:embed/>
              </p:oleObj>
            </a:graphicData>
          </a:graphic>
        </p:graphicFrame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4356100" y="1628775"/>
            <a:ext cx="4572000" cy="3511550"/>
            <a:chOff x="0" y="0"/>
            <a:chExt cx="2880" cy="2212"/>
          </a:xfrm>
        </p:grpSpPr>
        <p:sp>
          <p:nvSpPr>
            <p:cNvPr id="10273" name="AutoShape 33"/>
            <p:cNvSpPr>
              <a:spLocks noChangeArrowheads="1"/>
            </p:cNvSpPr>
            <p:nvPr/>
          </p:nvSpPr>
          <p:spPr bwMode="auto">
            <a:xfrm rot="15847504">
              <a:off x="574" y="-94"/>
              <a:ext cx="1732" cy="2880"/>
            </a:xfrm>
            <a:prstGeom prst="moon">
              <a:avLst>
                <a:gd name="adj" fmla="val 398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74" name="Picture 34"/>
            <p:cNvPicPr>
              <a:picLocks noChangeAspect="1" noChangeArrowheads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0"/>
              <a:ext cx="1644" cy="1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755650" y="5229225"/>
            <a:ext cx="67691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 dirty="0">
                <a:solidFill>
                  <a:srgbClr val="CC0099"/>
                </a:solidFill>
                <a:latin typeface="宋体" pitchFamily="2" charset="-122"/>
              </a:rPr>
              <a:t>我  在  小  小  的  船  里 坐 ，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55650" y="5013325"/>
            <a:ext cx="634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wǒ   zài  xiǎo  xiǎo  de  chuán  l</a:t>
            </a:r>
            <a:r>
              <a:rPr lang="en-US" sz="2400" b="1">
                <a:latin typeface="黑体" pitchFamily="49" charset="-122"/>
                <a:ea typeface="黑体" pitchFamily="49" charset="-122"/>
              </a:rPr>
              <a:t>ǐ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  zuò</a:t>
            </a:r>
          </a:p>
        </p:txBody>
      </p:sp>
      <p:grpSp>
        <p:nvGrpSpPr>
          <p:cNvPr id="10277" name="Group 37"/>
          <p:cNvGrpSpPr>
            <a:grpSpLocks noChangeAspect="1"/>
          </p:cNvGrpSpPr>
          <p:nvPr/>
        </p:nvGrpSpPr>
        <p:grpSpPr bwMode="auto">
          <a:xfrm>
            <a:off x="685800" y="2667000"/>
            <a:ext cx="7056438" cy="2489200"/>
            <a:chOff x="0" y="0"/>
            <a:chExt cx="4445" cy="1568"/>
          </a:xfrm>
        </p:grpSpPr>
        <p:graphicFrame>
          <p:nvGraphicFramePr>
            <p:cNvPr id="10278" name="Object 38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10319" r:id="rId33" imgW="330159" imgH="406493" progId="">
                <p:embed/>
              </p:oleObj>
            </a:graphicData>
          </a:graphic>
        </p:graphicFrame>
        <p:graphicFrame>
          <p:nvGraphicFramePr>
            <p:cNvPr id="10279" name="Object 39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10320" r:id="rId34" imgW="330159" imgH="406493" progId="">
                <p:embed/>
              </p:oleObj>
            </a:graphicData>
          </a:graphic>
        </p:graphicFrame>
        <p:graphicFrame>
          <p:nvGraphicFramePr>
            <p:cNvPr id="10280" name="Object 40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10321" r:id="rId35" imgW="330159" imgH="406493" progId="">
                <p:embed/>
              </p:oleObj>
            </a:graphicData>
          </a:graphic>
        </p:graphicFrame>
        <p:graphicFrame>
          <p:nvGraphicFramePr>
            <p:cNvPr id="10281" name="Object 41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10322" r:id="rId36" imgW="330159" imgH="406493" progId="">
                <p:embed/>
              </p:oleObj>
            </a:graphicData>
          </a:graphic>
        </p:graphicFrame>
        <p:graphicFrame>
          <p:nvGraphicFramePr>
            <p:cNvPr id="10282" name="Object 42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10323" r:id="rId37" imgW="330159" imgH="406493" progId="">
                <p:embed/>
              </p:oleObj>
            </a:graphicData>
          </a:graphic>
        </p:graphicFrame>
        <p:graphicFrame>
          <p:nvGraphicFramePr>
            <p:cNvPr id="10283" name="Object 43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10324" r:id="rId38" imgW="330159" imgH="406493" progId="">
                <p:embed/>
              </p:oleObj>
            </a:graphicData>
          </a:graphic>
        </p:graphicFrame>
        <p:graphicFrame>
          <p:nvGraphicFramePr>
            <p:cNvPr id="10284" name="Object 44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10325" r:id="rId39" imgW="330159" imgH="406493" progId="">
                <p:embed/>
              </p:oleObj>
            </a:graphicData>
          </a:graphic>
        </p:graphicFrame>
        <p:graphicFrame>
          <p:nvGraphicFramePr>
            <p:cNvPr id="10285" name="Object 45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10326" r:id="rId40" imgW="330159" imgH="406493" progId="">
                <p:embed/>
              </p:oleObj>
            </a:graphicData>
          </a:graphic>
        </p:graphicFrame>
        <p:graphicFrame>
          <p:nvGraphicFramePr>
            <p:cNvPr id="10286" name="Object 46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10327" r:id="rId41" imgW="330159" imgH="406493" progId="">
                <p:embed/>
              </p:oleObj>
            </a:graphicData>
          </a:graphic>
        </p:graphicFrame>
        <p:graphicFrame>
          <p:nvGraphicFramePr>
            <p:cNvPr id="10287" name="Object 47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10328" r:id="rId42" imgW="330159" imgH="406493" progId="">
                <p:embed/>
              </p:oleObj>
            </a:graphicData>
          </a:graphic>
        </p:graphicFrame>
        <p:graphicFrame>
          <p:nvGraphicFramePr>
            <p:cNvPr id="10288" name="Object 48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10329" r:id="rId43" imgW="330159" imgH="406493" progId="">
                <p:embed/>
              </p:oleObj>
            </a:graphicData>
          </a:graphic>
        </p:graphicFrame>
        <p:graphicFrame>
          <p:nvGraphicFramePr>
            <p:cNvPr id="10289" name="Object 49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10330" r:id="rId44" imgW="330159" imgH="406493" progId="">
                <p:embed/>
              </p:oleObj>
            </a:graphicData>
          </a:graphic>
        </p:graphicFrame>
        <p:graphicFrame>
          <p:nvGraphicFramePr>
            <p:cNvPr id="10290" name="Object 50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10331" r:id="rId45" imgW="330159" imgH="406493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825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5" grpId="0" autoUpdateAnimBg="0"/>
      <p:bldP spid="102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1266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048000" y="1295400"/>
          <a:ext cx="350838" cy="431800"/>
        </p:xfrm>
        <a:graphic>
          <a:graphicData uri="http://schemas.openxmlformats.org/presentationml/2006/ole">
            <p:oleObj spid="_x0000_s11315" r:id="rId4" imgW="330159" imgH="406493" progId="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352800" y="2057400"/>
          <a:ext cx="350838" cy="431800"/>
        </p:xfrm>
        <a:graphic>
          <a:graphicData uri="http://schemas.openxmlformats.org/presentationml/2006/ole">
            <p:oleObj spid="_x0000_s11316" r:id="rId5" imgW="330159" imgH="406493" progId="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95400" y="2209800"/>
          <a:ext cx="350838" cy="431800"/>
        </p:xfrm>
        <a:graphic>
          <a:graphicData uri="http://schemas.openxmlformats.org/presentationml/2006/ole">
            <p:oleObj spid="_x0000_s11317" r:id="rId6" imgW="330159" imgH="406493" progId="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114800" y="2514600"/>
          <a:ext cx="350838" cy="431800"/>
        </p:xfrm>
        <a:graphic>
          <a:graphicData uri="http://schemas.openxmlformats.org/presentationml/2006/ole">
            <p:oleObj spid="_x0000_s11318" r:id="rId7" imgW="330159" imgH="406493" progId="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657600" y="838200"/>
          <a:ext cx="350838" cy="431800"/>
        </p:xfrm>
        <a:graphic>
          <a:graphicData uri="http://schemas.openxmlformats.org/presentationml/2006/ole">
            <p:oleObj spid="_x0000_s11319" r:id="rId8" imgW="330159" imgH="406493" progId="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763713" y="3068638"/>
          <a:ext cx="350837" cy="431800"/>
        </p:xfrm>
        <a:graphic>
          <a:graphicData uri="http://schemas.openxmlformats.org/presentationml/2006/ole">
            <p:oleObj spid="_x0000_s11320" r:id="rId9" imgW="330159" imgH="406493" progId="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7620000" y="762000"/>
          <a:ext cx="350838" cy="431800"/>
        </p:xfrm>
        <a:graphic>
          <a:graphicData uri="http://schemas.openxmlformats.org/presentationml/2006/ole">
            <p:oleObj spid="_x0000_s11321" r:id="rId10" imgW="330159" imgH="406493" progId="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715000" y="609600"/>
          <a:ext cx="350838" cy="431800"/>
        </p:xfrm>
        <a:graphic>
          <a:graphicData uri="http://schemas.openxmlformats.org/presentationml/2006/ole">
            <p:oleObj spid="_x0000_s11322" r:id="rId11" imgW="330159" imgH="406493" progId="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828800" y="1524000"/>
          <a:ext cx="350838" cy="431800"/>
        </p:xfrm>
        <a:graphic>
          <a:graphicData uri="http://schemas.openxmlformats.org/presentationml/2006/ole">
            <p:oleObj spid="_x0000_s11323" r:id="rId12" imgW="330159" imgH="406493" progId="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419600" y="609600"/>
          <a:ext cx="350838" cy="431800"/>
        </p:xfrm>
        <a:graphic>
          <a:graphicData uri="http://schemas.openxmlformats.org/presentationml/2006/ole">
            <p:oleObj spid="_x0000_s11324" r:id="rId13" imgW="330159" imgH="406493" progId="">
              <p:embed/>
            </p:oleObj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7010400" y="457200"/>
          <a:ext cx="350838" cy="431800"/>
        </p:xfrm>
        <a:graphic>
          <a:graphicData uri="http://schemas.openxmlformats.org/presentationml/2006/ole">
            <p:oleObj spid="_x0000_s11325" r:id="rId14" imgW="330159" imgH="406493" progId="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038600" y="3276600"/>
          <a:ext cx="350838" cy="431800"/>
        </p:xfrm>
        <a:graphic>
          <a:graphicData uri="http://schemas.openxmlformats.org/presentationml/2006/ole">
            <p:oleObj spid="_x0000_s11326" r:id="rId15" imgW="330159" imgH="406493" progId="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971800" y="914400"/>
          <a:ext cx="350838" cy="431800"/>
        </p:xfrm>
        <a:graphic>
          <a:graphicData uri="http://schemas.openxmlformats.org/presentationml/2006/ole">
            <p:oleObj spid="_x0000_s11327" r:id="rId16" imgW="330159" imgH="406493" progId="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5562600" y="1143000"/>
          <a:ext cx="350838" cy="431800"/>
        </p:xfrm>
        <a:graphic>
          <a:graphicData uri="http://schemas.openxmlformats.org/presentationml/2006/ole">
            <p:oleObj spid="_x0000_s11328" r:id="rId17" imgW="330159" imgH="406493" progId="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8001000" y="609600"/>
          <a:ext cx="350838" cy="431800"/>
        </p:xfrm>
        <a:graphic>
          <a:graphicData uri="http://schemas.openxmlformats.org/presentationml/2006/ole">
            <p:oleObj spid="_x0000_s11329" r:id="rId18" imgW="330159" imgH="406493" progId="">
              <p:embed/>
            </p:oleObj>
          </a:graphicData>
        </a:graphic>
      </p:graphicFrame>
      <p:grpSp>
        <p:nvGrpSpPr>
          <p:cNvPr id="11282" name="Group 18"/>
          <p:cNvGrpSpPr>
            <a:grpSpLocks noChangeAspect="1"/>
          </p:cNvGrpSpPr>
          <p:nvPr/>
        </p:nvGrpSpPr>
        <p:grpSpPr bwMode="auto">
          <a:xfrm>
            <a:off x="381000" y="685800"/>
            <a:ext cx="7056438" cy="2489200"/>
            <a:chOff x="0" y="0"/>
            <a:chExt cx="4445" cy="1568"/>
          </a:xfrm>
        </p:grpSpPr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11330" r:id="rId19" imgW="330159" imgH="406493" progId="">
                <p:embed/>
              </p:oleObj>
            </a:graphicData>
          </a:graphic>
        </p:graphicFrame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11331" r:id="rId20" imgW="330159" imgH="406493" progId="">
                <p:embed/>
              </p:oleObj>
            </a:graphicData>
          </a:graphic>
        </p:graphicFrame>
        <p:graphicFrame>
          <p:nvGraphicFramePr>
            <p:cNvPr id="11285" name="Object 21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11332" r:id="rId21" imgW="330159" imgH="406493" progId="">
                <p:embed/>
              </p:oleObj>
            </a:graphicData>
          </a:graphic>
        </p:graphicFrame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11333" r:id="rId22" imgW="330159" imgH="406493" progId="">
                <p:embed/>
              </p:oleObj>
            </a:graphicData>
          </a:graphic>
        </p:graphicFrame>
        <p:graphicFrame>
          <p:nvGraphicFramePr>
            <p:cNvPr id="11287" name="Object 23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11334" r:id="rId23" imgW="330159" imgH="406493" progId="">
                <p:embed/>
              </p:oleObj>
            </a:graphicData>
          </a:graphic>
        </p:graphicFrame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11335" r:id="rId24" imgW="330159" imgH="406493" progId="">
                <p:embed/>
              </p:oleObj>
            </a:graphicData>
          </a:graphic>
        </p:graphicFrame>
        <p:graphicFrame>
          <p:nvGraphicFramePr>
            <p:cNvPr id="11289" name="Object 25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11336" r:id="rId25" imgW="330159" imgH="406493" progId="">
                <p:embed/>
              </p:oleObj>
            </a:graphicData>
          </a:graphic>
        </p:graphicFrame>
        <p:graphicFrame>
          <p:nvGraphicFramePr>
            <p:cNvPr id="11290" name="Object 26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11337" r:id="rId26" imgW="330159" imgH="406493" progId="">
                <p:embed/>
              </p:oleObj>
            </a:graphicData>
          </a:graphic>
        </p:graphicFrame>
        <p:graphicFrame>
          <p:nvGraphicFramePr>
            <p:cNvPr id="11291" name="Object 27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11338" r:id="rId27" imgW="330159" imgH="406493" progId="">
                <p:embed/>
              </p:oleObj>
            </a:graphicData>
          </a:graphic>
        </p:graphicFrame>
        <p:graphicFrame>
          <p:nvGraphicFramePr>
            <p:cNvPr id="11292" name="Object 28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11339" r:id="rId28" imgW="330159" imgH="406493" progId="">
                <p:embed/>
              </p:oleObj>
            </a:graphicData>
          </a:graphic>
        </p:graphicFrame>
        <p:graphicFrame>
          <p:nvGraphicFramePr>
            <p:cNvPr id="11293" name="Object 29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11340" r:id="rId29" imgW="330159" imgH="406493" progId="">
                <p:embed/>
              </p:oleObj>
            </a:graphicData>
          </a:graphic>
        </p:graphicFrame>
        <p:graphicFrame>
          <p:nvGraphicFramePr>
            <p:cNvPr id="11294" name="Object 30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11341" r:id="rId30" imgW="330159" imgH="406493" progId="">
                <p:embed/>
              </p:oleObj>
            </a:graphicData>
          </a:graphic>
        </p:graphicFrame>
        <p:graphicFrame>
          <p:nvGraphicFramePr>
            <p:cNvPr id="11295" name="Object 31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11342" r:id="rId31" imgW="330159" imgH="406493" progId="">
                <p:embed/>
              </p:oleObj>
            </a:graphicData>
          </a:graphic>
        </p:graphicFrame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4356100" y="1628775"/>
            <a:ext cx="4572000" cy="3511550"/>
            <a:chOff x="0" y="0"/>
            <a:chExt cx="2880" cy="2212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 rot="15847504">
              <a:off x="574" y="-94"/>
              <a:ext cx="1732" cy="2880"/>
            </a:xfrm>
            <a:prstGeom prst="moon">
              <a:avLst>
                <a:gd name="adj" fmla="val 398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298" name="Picture 34"/>
            <p:cNvPicPr>
              <a:picLocks noChangeAspect="1" noChangeArrowheads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0"/>
              <a:ext cx="1644" cy="1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0" y="5445125"/>
            <a:ext cx="9685338" cy="82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 dirty="0">
                <a:solidFill>
                  <a:srgbClr val="CC0099"/>
                </a:solidFill>
                <a:latin typeface="宋体" pitchFamily="2" charset="-122"/>
              </a:rPr>
              <a:t>只  看 见   闪 闪  的  星 星   蓝 蓝  的 天 </a:t>
            </a:r>
            <a:r>
              <a:rPr lang="zh-CN" altLang="en-US" sz="3200" b="1" dirty="0" smtClean="0">
                <a:solidFill>
                  <a:srgbClr val="CC0099"/>
                </a:solidFill>
                <a:latin typeface="宋体" pitchFamily="2" charset="-122"/>
              </a:rPr>
              <a:t>。</a:t>
            </a:r>
            <a:endParaRPr lang="zh-CN" altLang="en-US" sz="3200" b="1" dirty="0">
              <a:solidFill>
                <a:srgbClr val="CC0099"/>
              </a:solidFill>
              <a:latin typeface="宋体" pitchFamily="2" charset="-122"/>
            </a:endParaRP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0" y="5157788"/>
            <a:ext cx="926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zhǐ  kàn ji</a:t>
            </a:r>
            <a:r>
              <a:rPr lang="en-US" sz="2400" b="1">
                <a:latin typeface="黑体" pitchFamily="49" charset="-122"/>
                <a:ea typeface="黑体" pitchFamily="49" charset="-122"/>
              </a:rPr>
              <a:t>ɑ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n  shǎn shǎn  de  xīnɡ xinɡ  lán  lán  de  tiān</a:t>
            </a:r>
          </a:p>
        </p:txBody>
      </p:sp>
      <p:grpSp>
        <p:nvGrpSpPr>
          <p:cNvPr id="11301" name="Group 37"/>
          <p:cNvGrpSpPr>
            <a:grpSpLocks noChangeAspect="1"/>
          </p:cNvGrpSpPr>
          <p:nvPr/>
        </p:nvGrpSpPr>
        <p:grpSpPr bwMode="auto">
          <a:xfrm>
            <a:off x="685800" y="2667000"/>
            <a:ext cx="7056438" cy="2489200"/>
            <a:chOff x="0" y="0"/>
            <a:chExt cx="4445" cy="1568"/>
          </a:xfrm>
        </p:grpSpPr>
        <p:graphicFrame>
          <p:nvGraphicFramePr>
            <p:cNvPr id="11302" name="Object 38"/>
            <p:cNvGraphicFramePr>
              <a:graphicFrameLocks noChangeAspect="1"/>
            </p:cNvGraphicFramePr>
            <p:nvPr/>
          </p:nvGraphicFramePr>
          <p:xfrm>
            <a:off x="1104" y="768"/>
            <a:ext cx="221" cy="272"/>
          </p:xfrm>
          <a:graphic>
            <a:graphicData uri="http://schemas.openxmlformats.org/presentationml/2006/ole">
              <p:oleObj spid="_x0000_s11343" r:id="rId33" imgW="330159" imgH="406493" progId="">
                <p:embed/>
              </p:oleObj>
            </a:graphicData>
          </a:graphic>
        </p:graphicFrame>
        <p:graphicFrame>
          <p:nvGraphicFramePr>
            <p:cNvPr id="11303" name="Object 39"/>
            <p:cNvGraphicFramePr>
              <a:graphicFrameLocks noChangeAspect="1"/>
            </p:cNvGraphicFramePr>
            <p:nvPr/>
          </p:nvGraphicFramePr>
          <p:xfrm>
            <a:off x="1296" y="1008"/>
            <a:ext cx="221" cy="272"/>
          </p:xfrm>
          <a:graphic>
            <a:graphicData uri="http://schemas.openxmlformats.org/presentationml/2006/ole">
              <p:oleObj spid="_x0000_s11344" r:id="rId34" imgW="330159" imgH="406493" progId="">
                <p:embed/>
              </p:oleObj>
            </a:graphicData>
          </a:graphic>
        </p:graphicFrame>
        <p:graphicFrame>
          <p:nvGraphicFramePr>
            <p:cNvPr id="11304" name="Object 40"/>
            <p:cNvGraphicFramePr>
              <a:graphicFrameLocks noChangeAspect="1"/>
            </p:cNvGraphicFramePr>
            <p:nvPr/>
          </p:nvGraphicFramePr>
          <p:xfrm>
            <a:off x="0" y="1104"/>
            <a:ext cx="221" cy="272"/>
          </p:xfrm>
          <a:graphic>
            <a:graphicData uri="http://schemas.openxmlformats.org/presentationml/2006/ole">
              <p:oleObj spid="_x0000_s11345" r:id="rId35" imgW="330159" imgH="406493" progId="">
                <p:embed/>
              </p:oleObj>
            </a:graphicData>
          </a:graphic>
        </p:graphicFrame>
        <p:graphicFrame>
          <p:nvGraphicFramePr>
            <p:cNvPr id="11305" name="Object 41"/>
            <p:cNvGraphicFramePr>
              <a:graphicFrameLocks noChangeAspect="1"/>
            </p:cNvGraphicFramePr>
            <p:nvPr/>
          </p:nvGraphicFramePr>
          <p:xfrm>
            <a:off x="1776" y="1296"/>
            <a:ext cx="221" cy="272"/>
          </p:xfrm>
          <a:graphic>
            <a:graphicData uri="http://schemas.openxmlformats.org/presentationml/2006/ole">
              <p:oleObj spid="_x0000_s11346" r:id="rId36" imgW="330159" imgH="406493" progId="">
                <p:embed/>
              </p:oleObj>
            </a:graphicData>
          </a:graphic>
        </p:graphicFrame>
        <p:graphicFrame>
          <p:nvGraphicFramePr>
            <p:cNvPr id="11306" name="Object 42"/>
            <p:cNvGraphicFramePr>
              <a:graphicFrameLocks noChangeAspect="1"/>
            </p:cNvGraphicFramePr>
            <p:nvPr/>
          </p:nvGraphicFramePr>
          <p:xfrm>
            <a:off x="1488" y="240"/>
            <a:ext cx="221" cy="272"/>
          </p:xfrm>
          <a:graphic>
            <a:graphicData uri="http://schemas.openxmlformats.org/presentationml/2006/ole">
              <p:oleObj spid="_x0000_s11347" r:id="rId37" imgW="330159" imgH="406493" progId="">
                <p:embed/>
              </p:oleObj>
            </a:graphicData>
          </a:graphic>
        </p:graphicFrame>
        <p:graphicFrame>
          <p:nvGraphicFramePr>
            <p:cNvPr id="11307" name="Object 43"/>
            <p:cNvGraphicFramePr>
              <a:graphicFrameLocks noChangeAspect="1"/>
            </p:cNvGraphicFramePr>
            <p:nvPr/>
          </p:nvGraphicFramePr>
          <p:xfrm>
            <a:off x="3984" y="192"/>
            <a:ext cx="221" cy="272"/>
          </p:xfrm>
          <a:graphic>
            <a:graphicData uri="http://schemas.openxmlformats.org/presentationml/2006/ole">
              <p:oleObj spid="_x0000_s11348" r:id="rId38" imgW="330159" imgH="406493" progId="">
                <p:embed/>
              </p:oleObj>
            </a:graphicData>
          </a:graphic>
        </p:graphicFrame>
        <p:graphicFrame>
          <p:nvGraphicFramePr>
            <p:cNvPr id="11308" name="Object 44"/>
            <p:cNvGraphicFramePr>
              <a:graphicFrameLocks noChangeAspect="1"/>
            </p:cNvGraphicFramePr>
            <p:nvPr/>
          </p:nvGraphicFramePr>
          <p:xfrm>
            <a:off x="2784" y="96"/>
            <a:ext cx="221" cy="272"/>
          </p:xfrm>
          <a:graphic>
            <a:graphicData uri="http://schemas.openxmlformats.org/presentationml/2006/ole">
              <p:oleObj spid="_x0000_s11349" r:id="rId39" imgW="330159" imgH="406493" progId="">
                <p:embed/>
              </p:oleObj>
            </a:graphicData>
          </a:graphic>
        </p:graphicFrame>
        <p:graphicFrame>
          <p:nvGraphicFramePr>
            <p:cNvPr id="11309" name="Object 45"/>
            <p:cNvGraphicFramePr>
              <a:graphicFrameLocks noChangeAspect="1"/>
            </p:cNvGraphicFramePr>
            <p:nvPr/>
          </p:nvGraphicFramePr>
          <p:xfrm>
            <a:off x="336" y="672"/>
            <a:ext cx="221" cy="272"/>
          </p:xfrm>
          <a:graphic>
            <a:graphicData uri="http://schemas.openxmlformats.org/presentationml/2006/ole">
              <p:oleObj spid="_x0000_s11350" r:id="rId40" imgW="330159" imgH="406493" progId="">
                <p:embed/>
              </p:oleObj>
            </a:graphicData>
          </a:graphic>
        </p:graphicFrame>
        <p:graphicFrame>
          <p:nvGraphicFramePr>
            <p:cNvPr id="11310" name="Object 46"/>
            <p:cNvGraphicFramePr>
              <a:graphicFrameLocks noChangeAspect="1"/>
            </p:cNvGraphicFramePr>
            <p:nvPr/>
          </p:nvGraphicFramePr>
          <p:xfrm>
            <a:off x="1968" y="96"/>
            <a:ext cx="221" cy="272"/>
          </p:xfrm>
          <a:graphic>
            <a:graphicData uri="http://schemas.openxmlformats.org/presentationml/2006/ole">
              <p:oleObj spid="_x0000_s11351" r:id="rId41" imgW="330159" imgH="406493" progId="">
                <p:embed/>
              </p:oleObj>
            </a:graphicData>
          </a:graphic>
        </p:graphicFrame>
        <p:graphicFrame>
          <p:nvGraphicFramePr>
            <p:cNvPr id="11311" name="Object 47"/>
            <p:cNvGraphicFramePr>
              <a:graphicFrameLocks noChangeAspect="1"/>
            </p:cNvGraphicFramePr>
            <p:nvPr/>
          </p:nvGraphicFramePr>
          <p:xfrm>
            <a:off x="3600" y="0"/>
            <a:ext cx="221" cy="272"/>
          </p:xfrm>
          <a:graphic>
            <a:graphicData uri="http://schemas.openxmlformats.org/presentationml/2006/ole">
              <p:oleObj spid="_x0000_s11352" r:id="rId42" imgW="330159" imgH="406493" progId="">
                <p:embed/>
              </p:oleObj>
            </a:graphicData>
          </a:graphic>
        </p:graphicFrame>
        <p:graphicFrame>
          <p:nvGraphicFramePr>
            <p:cNvPr id="11312" name="Object 48"/>
            <p:cNvGraphicFramePr>
              <a:graphicFrameLocks noChangeAspect="1"/>
            </p:cNvGraphicFramePr>
            <p:nvPr/>
          </p:nvGraphicFramePr>
          <p:xfrm>
            <a:off x="1056" y="288"/>
            <a:ext cx="221" cy="272"/>
          </p:xfrm>
          <a:graphic>
            <a:graphicData uri="http://schemas.openxmlformats.org/presentationml/2006/ole">
              <p:oleObj spid="_x0000_s11353" r:id="rId43" imgW="330159" imgH="406493" progId="">
                <p:embed/>
              </p:oleObj>
            </a:graphicData>
          </a:graphic>
        </p:graphicFrame>
        <p:graphicFrame>
          <p:nvGraphicFramePr>
            <p:cNvPr id="11313" name="Object 49"/>
            <p:cNvGraphicFramePr>
              <a:graphicFrameLocks noChangeAspect="1"/>
            </p:cNvGraphicFramePr>
            <p:nvPr/>
          </p:nvGraphicFramePr>
          <p:xfrm>
            <a:off x="2688" y="432"/>
            <a:ext cx="221" cy="272"/>
          </p:xfrm>
          <a:graphic>
            <a:graphicData uri="http://schemas.openxmlformats.org/presentationml/2006/ole">
              <p:oleObj spid="_x0000_s11354" r:id="rId44" imgW="330159" imgH="406493" progId="">
                <p:embed/>
              </p:oleObj>
            </a:graphicData>
          </a:graphic>
        </p:graphicFrame>
        <p:graphicFrame>
          <p:nvGraphicFramePr>
            <p:cNvPr id="11314" name="Object 50"/>
            <p:cNvGraphicFramePr>
              <a:graphicFrameLocks noChangeAspect="1"/>
            </p:cNvGraphicFramePr>
            <p:nvPr/>
          </p:nvGraphicFramePr>
          <p:xfrm>
            <a:off x="4224" y="96"/>
            <a:ext cx="221" cy="272"/>
          </p:xfrm>
          <a:graphic>
            <a:graphicData uri="http://schemas.openxmlformats.org/presentationml/2006/ole">
              <p:oleObj spid="_x0000_s11355" r:id="rId45" imgW="330159" imgH="406493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825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utoUpdateAnimBg="0"/>
      <p:bldP spid="113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88372" y="199601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843213" y="814388"/>
            <a:ext cx="2640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33CC"/>
                </a:solidFill>
                <a:ea typeface="楷体_GB2312" pitchFamily="1" charset="-122"/>
              </a:rPr>
              <a:t>小 小 的 船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63575" y="1466850"/>
            <a:ext cx="84836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4000" dirty="0">
                <a:solidFill>
                  <a:srgbClr val="0033CC"/>
                </a:solidFill>
                <a:ea typeface="楷体_GB2312" pitchFamily="1" charset="-122"/>
              </a:rPr>
              <a:t>弯 弯 的 月 儿 小 小 的 船 。</a:t>
            </a:r>
          </a:p>
          <a:p>
            <a:pPr>
              <a:lnSpc>
                <a:spcPct val="180000"/>
              </a:lnSpc>
            </a:pPr>
            <a:r>
              <a:rPr lang="zh-CN" altLang="en-US" sz="4000" dirty="0">
                <a:solidFill>
                  <a:srgbClr val="0033CC"/>
                </a:solidFill>
                <a:ea typeface="楷体_GB2312" pitchFamily="1" charset="-122"/>
              </a:rPr>
              <a:t>小 小 的 船 儿 两 头 尖 。</a:t>
            </a:r>
          </a:p>
          <a:p>
            <a:pPr>
              <a:lnSpc>
                <a:spcPct val="180000"/>
              </a:lnSpc>
            </a:pPr>
            <a:r>
              <a:rPr lang="zh-CN" altLang="en-US" sz="4000" dirty="0">
                <a:solidFill>
                  <a:srgbClr val="0033CC"/>
                </a:solidFill>
                <a:ea typeface="楷体_GB2312" pitchFamily="1" charset="-122"/>
              </a:rPr>
              <a:t>我 在 小 小 的 船 里 坐 ，</a:t>
            </a:r>
          </a:p>
          <a:p>
            <a:pPr>
              <a:lnSpc>
                <a:spcPct val="180000"/>
              </a:lnSpc>
            </a:pPr>
            <a:r>
              <a:rPr lang="zh-CN" altLang="en-US" sz="4000" dirty="0">
                <a:solidFill>
                  <a:srgbClr val="0033CC"/>
                </a:solidFill>
                <a:ea typeface="楷体_GB2312" pitchFamily="1" charset="-122"/>
              </a:rPr>
              <a:t>只 看 见 闪 闪 的 星 星 蓝 蓝 的 天 。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3851275" y="1844675"/>
            <a:ext cx="2159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3851275" y="2997200"/>
            <a:ext cx="2159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3851275" y="4005263"/>
            <a:ext cx="2159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2555875" y="5084763"/>
            <a:ext cx="2159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5795963" y="5084763"/>
            <a:ext cx="2159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1052513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</a:rPr>
              <a:t>弯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wān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51050" y="13414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弯 曲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2988" y="126841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弯 腰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87450" y="8350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yāo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39975" y="9080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qū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132138" y="134143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转   弯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59113" y="9810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zhuǎn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643438" y="1196975"/>
            <a:ext cx="64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</a:rPr>
              <a:t>船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500563" y="62071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chuán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0425" y="1557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轮船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948488" y="155733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小船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95963" y="11255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lún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79388" y="2492375"/>
            <a:ext cx="719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</a:rPr>
              <a:t>两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0" y="1916113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liǎnɡ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187450" y="25654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两个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124075" y="26368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两 周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555875" y="24209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268538" y="22050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zhōu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572000" y="2781300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</a:rPr>
              <a:t>尖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427538" y="22050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jiān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651500" y="278130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尖刀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659563" y="30686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6659563" y="285273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99"/>
                </a:solidFill>
              </a:rPr>
              <a:t>尖  叫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6948488" y="256540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jiào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971550" y="3141663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雨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79388" y="4292600"/>
            <a:ext cx="792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坐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zuò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827088" y="44370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坐下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619250" y="4437063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坐 着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500563" y="4149725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看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4500563" y="36449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kàn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5364163" y="42211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看 见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804025" y="42211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看 书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50825" y="5949950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见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50825" y="54451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jiàn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1258888" y="60928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见  面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124075" y="60928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555875" y="6092825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再 见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619250" y="573405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miàn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555875" y="56610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zài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4572000" y="5734050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闪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427538" y="52292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shǎn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651500" y="58769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闪   亮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235825" y="587692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闪 光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011863" y="5516563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liànɡ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451725" y="5373688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ɡuānɡ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7164388" y="37893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shū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651500" y="37893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jiɑn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1979613" y="40767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zhe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21" grpId="0" autoUpdateAnimBg="0"/>
      <p:bldP spid="13322" grpId="0" autoUpdateAnimBg="0"/>
      <p:bldP spid="13323" grpId="0" autoUpdateAnimBg="0"/>
      <p:bldP spid="13324" grpId="0" autoUpdateAnimBg="0"/>
      <p:bldP spid="13325" grpId="0" autoUpdateAnimBg="0"/>
      <p:bldP spid="13326" grpId="0" autoUpdateAnimBg="0"/>
      <p:bldP spid="13327" grpId="0" autoUpdateAnimBg="0"/>
      <p:bldP spid="13328" grpId="0" autoUpdateAnimBg="0"/>
      <p:bldP spid="13329" grpId="0" autoUpdateAnimBg="0"/>
      <p:bldP spid="13330" grpId="0" autoUpdateAnimBg="0"/>
      <p:bldP spid="13332" grpId="0" autoUpdateAnimBg="0"/>
      <p:bldP spid="13333" grpId="0" autoUpdateAnimBg="0"/>
      <p:bldP spid="13334" grpId="0" autoUpdateAnimBg="0"/>
      <p:bldP spid="13335" grpId="0" autoUpdateAnimBg="0"/>
      <p:bldP spid="13337" grpId="0" autoUpdateAnimBg="0"/>
      <p:bldP spid="13338" grpId="0" autoUpdateAnimBg="0"/>
      <p:bldP spid="13339" grpId="0" autoUpdateAnimBg="0"/>
      <p:bldP spid="13340" grpId="0" autoUpdateAnimBg="0"/>
      <p:bldP spid="13341" grpId="0" autoUpdateAnimBg="0"/>
      <p:bldP spid="13342" grpId="0" autoUpdateAnimBg="0"/>
      <p:bldP spid="13343" grpId="0" autoUpdateAnimBg="0"/>
      <p:bldP spid="13344" grpId="0" autoUpdateAnimBg="0"/>
      <p:bldP spid="13345" grpId="0" autoUpdateAnimBg="0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 autoUpdateAnimBg="0"/>
      <p:bldP spid="13358" grpId="0" autoUpdateAnimBg="0"/>
      <p:bldP spid="13359" grpId="0" autoUpdateAnimBg="0"/>
      <p:bldP spid="13360" grpId="0" autoUpdateAnimBg="0"/>
      <p:bldP spid="13361" grpId="0" autoUpdateAnimBg="0"/>
      <p:bldP spid="13362" grpId="0" autoUpdateAnimBg="0"/>
      <p:bldP spid="133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87450" y="2205038"/>
            <a:ext cx="15128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/>
              <a:t>只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2268538" y="1916113"/>
            <a:ext cx="1295400" cy="10080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68538" y="2924175"/>
            <a:ext cx="1223962" cy="72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63938" y="1557338"/>
            <a:ext cx="100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zhī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2363" y="1628775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宋体" pitchFamily="2" charset="-122"/>
              </a:rPr>
              <a:t>一只   几只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492500" y="3429000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zhǐ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643438" y="364490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宋体" pitchFamily="2" charset="-122"/>
              </a:rPr>
              <a:t>只有  只要  只管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0" grpId="0" animBg="1"/>
      <p:bldP spid="14341" grpId="0" autoUpdateAnimBg="0"/>
      <p:bldP spid="14342" grpId="0" autoUpdateAnimBg="0"/>
      <p:bldP spid="14343" grpId="0" autoUpdateAnimBg="0"/>
      <p:bldP spid="14344" grpId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模板网-WWW.1PPT.COM  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模板网-WWW.1PPT.COM   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Pages>0</Pages>
  <Words>491</Words>
  <Characters>0</Characters>
  <Application>Microsoft Office PowerPoint</Application>
  <DocSecurity>0</DocSecurity>
  <PresentationFormat>全屏显示(4:3)</PresentationFormat>
  <Lines>0</Lines>
  <Paragraphs>123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第一PPT模板网-WWW.1PPT.COM</vt:lpstr>
      <vt:lpstr>第一PPT模板网-WWW.1PPT.COM  </vt:lpstr>
      <vt:lpstr>第一PPT模板网-WWW.1PPT.COM  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3</cp:revision>
  <dcterms:created xsi:type="dcterms:W3CDTF">2014-12-03T14:38:24Z</dcterms:created>
  <dcterms:modified xsi:type="dcterms:W3CDTF">2017-04-14T14:53:15Z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2052-9.1.0.4867</vt:lpwstr>
  </property>
</Properties>
</file>