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90" r:id="rId7"/>
    <p:sldId id="292" r:id="rId8"/>
    <p:sldId id="282" r:id="rId9"/>
    <p:sldId id="283" r:id="rId10"/>
    <p:sldId id="291" r:id="rId11"/>
    <p:sldId id="286" r:id="rId12"/>
    <p:sldId id="293" r:id="rId13"/>
    <p:sldId id="294" r:id="rId14"/>
    <p:sldId id="29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KuGou\&#38899;&#20048;\&#38738;&#26149;&#39118;&#38083;\&#24038;&#21491;&#36898;&#28304;\Canon%20&#21345;&#20892;.wma" TargetMode="Externa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D:\KuGou\&#38899;&#20048;\&#38738;&#26149;&#39118;&#38083;\&#24038;&#21491;&#36898;&#28304;\Canon%20&#21345;&#20892;.wma" TargetMode="Externa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背景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60853"/>
          </a:xfrm>
          <a:prstGeom prst="rect">
            <a:avLst/>
          </a:prstGeom>
        </p:spPr>
      </p:pic>
      <p:pic>
        <p:nvPicPr>
          <p:cNvPr id="8" name="Picture 6" descr="热带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40728"/>
            <a:ext cx="4752528" cy="331727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2071670" y="571480"/>
            <a:ext cx="6858048" cy="240065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15000" b="1" cap="all" spc="0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楷体" pitchFamily="49" charset="-122"/>
                <a:ea typeface="楷体" pitchFamily="49" charset="-122"/>
              </a:rPr>
              <a:t>热带鱼</a:t>
            </a:r>
            <a:endParaRPr lang="zh-CN" altLang="en-US" sz="15000" b="1" cap="all" spc="0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2132" y="6286520"/>
            <a:ext cx="357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65226" cy="6699738"/>
          </a:xfrm>
          <a:prstGeom prst="rect">
            <a:avLst/>
          </a:prstGeom>
        </p:spPr>
      </p:pic>
      <p:pic>
        <p:nvPicPr>
          <p:cNvPr id="3" name="图片 2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图片 3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96536" cy="6858000"/>
          </a:xfrm>
          <a:prstGeom prst="rect">
            <a:avLst/>
          </a:prstGeom>
        </p:spPr>
      </p:pic>
      <p:pic>
        <p:nvPicPr>
          <p:cNvPr id="5" name="图片 4" descr="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图片 5" descr="2011528024227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7500" y="234950"/>
            <a:ext cx="8826500" cy="6388100"/>
          </a:xfrm>
          <a:prstGeom prst="rect">
            <a:avLst/>
          </a:prstGeom>
        </p:spPr>
      </p:pic>
      <p:pic>
        <p:nvPicPr>
          <p:cNvPr id="7" name="图片 6" descr="c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22" name="Picture 2" descr="E:\课堂教学\小语第一册（一上）\热带鱼\背景图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426"/>
            <a:ext cx="9144000" cy="6860854"/>
          </a:xfrm>
          <a:prstGeom prst="rect">
            <a:avLst/>
          </a:prstGeom>
          <a:noFill/>
        </p:spPr>
      </p:pic>
      <p:pic>
        <p:nvPicPr>
          <p:cNvPr id="30723" name="Picture 3" descr="E:\课堂教学\小语第一册（一上）\热带鱼\课文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0"/>
            <a:ext cx="5898739" cy="6858000"/>
          </a:xfrm>
          <a:prstGeom prst="rect">
            <a:avLst/>
          </a:prstGeom>
          <a:noFill/>
          <a:effectLst>
            <a:softEdge rad="635000"/>
          </a:effectLst>
        </p:spPr>
      </p:pic>
      <p:pic>
        <p:nvPicPr>
          <p:cNvPr id="8" name="Picture 2" descr="C:\Users\toshiba\AppData\Roaming\Tencent\Users\312262815\QQ\WinTemp\RichOle\M6`0CLPCVI{2OXOJO%KK~E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958" y="4996662"/>
            <a:ext cx="1285852" cy="1861338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9" name="Canon 卡农.wma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8572528" y="5715016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numSld="2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4" descr="无标题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713" y="2133600"/>
            <a:ext cx="32559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14" descr="蘑菇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685800"/>
            <a:ext cx="15081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15"/>
          <p:cNvSpPr txBox="1">
            <a:spLocks noChangeArrowheads="1"/>
          </p:cNvSpPr>
          <p:nvPr/>
        </p:nvSpPr>
        <p:spPr bwMode="auto">
          <a:xfrm>
            <a:off x="6858000" y="9906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 b="1">
              <a:solidFill>
                <a:srgbClr val="FF33CC"/>
              </a:solidFill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732588" y="981075"/>
            <a:ext cx="19431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b="1">
                <a:solidFill>
                  <a:srgbClr val="FF33CC"/>
                </a:solidFill>
              </a:rPr>
              <a:t>金鱼</a:t>
            </a:r>
          </a:p>
        </p:txBody>
      </p:sp>
      <p:pic>
        <p:nvPicPr>
          <p:cNvPr id="33797" name="Picture 17" descr="四线三格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0225" y="765175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590800" y="1219200"/>
            <a:ext cx="19097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400" dirty="0" err="1">
                <a:solidFill>
                  <a:srgbClr val="FF0000"/>
                </a:solidFill>
                <a:latin typeface="Comic Sans MS" pitchFamily="66" charset="0"/>
                <a:ea typeface="+mj-ea"/>
                <a:cs typeface="宋体" pitchFamily="2" charset="-122"/>
              </a:rPr>
              <a:t>yú</a:t>
            </a:r>
            <a:endParaRPr lang="en-US" altLang="zh-CN" sz="4400" dirty="0">
              <a:solidFill>
                <a:srgbClr val="FF0000"/>
              </a:solidFill>
              <a:latin typeface="Comic Sans MS" pitchFamily="66" charset="0"/>
              <a:ea typeface="+mj-ea"/>
              <a:cs typeface="宋体" pitchFamily="2" charset="-122"/>
            </a:endParaRPr>
          </a:p>
        </p:txBody>
      </p:sp>
      <p:sp>
        <p:nvSpPr>
          <p:cNvPr id="33799" name="Text Box 19"/>
          <p:cNvSpPr txBox="1">
            <a:spLocks noChangeArrowheads="1"/>
          </p:cNvSpPr>
          <p:nvPr/>
        </p:nvSpPr>
        <p:spPr bwMode="auto">
          <a:xfrm>
            <a:off x="5410200" y="3886200"/>
            <a:ext cx="1066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 b="1">
                <a:latin typeface="Calibri" pitchFamily="34" charset="0"/>
              </a:rPr>
              <a:t>鱼</a:t>
            </a:r>
            <a:endParaRPr lang="en-US" altLang="zh-CN" sz="6600" b="1">
              <a:latin typeface="Calibri" pitchFamily="34" charset="0"/>
            </a:endParaRPr>
          </a:p>
        </p:txBody>
      </p:sp>
      <p:sp>
        <p:nvSpPr>
          <p:cNvPr id="33800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3801" name="Rectangle 38"/>
          <p:cNvSpPr>
            <a:spLocks noChangeArrowheads="1"/>
          </p:cNvSpPr>
          <p:nvPr/>
        </p:nvSpPr>
        <p:spPr bwMode="auto">
          <a:xfrm>
            <a:off x="2339975" y="2501900"/>
            <a:ext cx="4445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3803" name="Rectangle 7"/>
          <p:cNvSpPr>
            <a:spLocks noChangeArrowheads="1"/>
          </p:cNvSpPr>
          <p:nvPr/>
        </p:nvSpPr>
        <p:spPr bwMode="auto">
          <a:xfrm>
            <a:off x="2339975" y="2432050"/>
            <a:ext cx="58738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380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3805" name="Rectangle 7"/>
          <p:cNvSpPr>
            <a:spLocks noChangeArrowheads="1"/>
          </p:cNvSpPr>
          <p:nvPr/>
        </p:nvSpPr>
        <p:spPr bwMode="auto">
          <a:xfrm>
            <a:off x="2411413" y="2636838"/>
            <a:ext cx="16033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380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3807" name="Rectangle 7"/>
          <p:cNvSpPr>
            <a:spLocks noChangeArrowheads="1"/>
          </p:cNvSpPr>
          <p:nvPr/>
        </p:nvSpPr>
        <p:spPr bwMode="auto">
          <a:xfrm>
            <a:off x="2555875" y="2809875"/>
            <a:ext cx="15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380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380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3810" name="Rectangle 19"/>
          <p:cNvSpPr>
            <a:spLocks noChangeArrowheads="1"/>
          </p:cNvSpPr>
          <p:nvPr/>
        </p:nvSpPr>
        <p:spPr bwMode="auto">
          <a:xfrm>
            <a:off x="2195513" y="2811463"/>
            <a:ext cx="1651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381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3812" name="AutoShape 12"/>
          <p:cNvSpPr>
            <a:spLocks noChangeAspect="1" noChangeArrowheads="1" noTextEdit="1"/>
          </p:cNvSpPr>
          <p:nvPr/>
        </p:nvSpPr>
        <p:spPr bwMode="auto">
          <a:xfrm>
            <a:off x="2411413" y="2636838"/>
            <a:ext cx="208915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3" name="Rectangle 11"/>
          <p:cNvSpPr>
            <a:spLocks noChangeArrowheads="1"/>
          </p:cNvSpPr>
          <p:nvPr/>
        </p:nvSpPr>
        <p:spPr bwMode="auto">
          <a:xfrm>
            <a:off x="2411413" y="2659063"/>
            <a:ext cx="11430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9945" name="Freeform 9"/>
          <p:cNvSpPr>
            <a:spLocks/>
          </p:cNvSpPr>
          <p:nvPr/>
        </p:nvSpPr>
        <p:spPr bwMode="auto">
          <a:xfrm>
            <a:off x="2798763" y="2659063"/>
            <a:ext cx="688975" cy="709612"/>
          </a:xfrm>
          <a:custGeom>
            <a:avLst/>
            <a:gdLst>
              <a:gd name="T0" fmla="*/ 456 w 634"/>
              <a:gd name="T1" fmla="*/ 39 h 653"/>
              <a:gd name="T2" fmla="*/ 456 w 634"/>
              <a:gd name="T3" fmla="*/ 20 h 653"/>
              <a:gd name="T4" fmla="*/ 456 w 634"/>
              <a:gd name="T5" fmla="*/ 20 h 653"/>
              <a:gd name="T6" fmla="*/ 456 w 634"/>
              <a:gd name="T7" fmla="*/ 0 h 653"/>
              <a:gd name="T8" fmla="*/ 456 w 634"/>
              <a:gd name="T9" fmla="*/ 0 h 653"/>
              <a:gd name="T10" fmla="*/ 456 w 634"/>
              <a:gd name="T11" fmla="*/ 0 h 653"/>
              <a:gd name="T12" fmla="*/ 475 w 634"/>
              <a:gd name="T13" fmla="*/ 0 h 653"/>
              <a:gd name="T14" fmla="*/ 495 w 634"/>
              <a:gd name="T15" fmla="*/ 0 h 653"/>
              <a:gd name="T16" fmla="*/ 515 w 634"/>
              <a:gd name="T17" fmla="*/ 0 h 653"/>
              <a:gd name="T18" fmla="*/ 535 w 634"/>
              <a:gd name="T19" fmla="*/ 20 h 653"/>
              <a:gd name="T20" fmla="*/ 574 w 634"/>
              <a:gd name="T21" fmla="*/ 20 h 653"/>
              <a:gd name="T22" fmla="*/ 594 w 634"/>
              <a:gd name="T23" fmla="*/ 39 h 653"/>
              <a:gd name="T24" fmla="*/ 614 w 634"/>
              <a:gd name="T25" fmla="*/ 39 h 653"/>
              <a:gd name="T26" fmla="*/ 634 w 634"/>
              <a:gd name="T27" fmla="*/ 59 h 653"/>
              <a:gd name="T28" fmla="*/ 634 w 634"/>
              <a:gd name="T29" fmla="*/ 79 h 653"/>
              <a:gd name="T30" fmla="*/ 634 w 634"/>
              <a:gd name="T31" fmla="*/ 99 h 653"/>
              <a:gd name="T32" fmla="*/ 634 w 634"/>
              <a:gd name="T33" fmla="*/ 119 h 653"/>
              <a:gd name="T34" fmla="*/ 634 w 634"/>
              <a:gd name="T35" fmla="*/ 119 h 653"/>
              <a:gd name="T36" fmla="*/ 634 w 634"/>
              <a:gd name="T37" fmla="*/ 138 h 653"/>
              <a:gd name="T38" fmla="*/ 614 w 634"/>
              <a:gd name="T39" fmla="*/ 158 h 653"/>
              <a:gd name="T40" fmla="*/ 594 w 634"/>
              <a:gd name="T41" fmla="*/ 178 h 653"/>
              <a:gd name="T42" fmla="*/ 574 w 634"/>
              <a:gd name="T43" fmla="*/ 198 h 653"/>
              <a:gd name="T44" fmla="*/ 555 w 634"/>
              <a:gd name="T45" fmla="*/ 237 h 653"/>
              <a:gd name="T46" fmla="*/ 515 w 634"/>
              <a:gd name="T47" fmla="*/ 277 h 653"/>
              <a:gd name="T48" fmla="*/ 495 w 634"/>
              <a:gd name="T49" fmla="*/ 316 h 653"/>
              <a:gd name="T50" fmla="*/ 416 w 634"/>
              <a:gd name="T51" fmla="*/ 376 h 653"/>
              <a:gd name="T52" fmla="*/ 337 w 634"/>
              <a:gd name="T53" fmla="*/ 455 h 653"/>
              <a:gd name="T54" fmla="*/ 258 w 634"/>
              <a:gd name="T55" fmla="*/ 514 h 653"/>
              <a:gd name="T56" fmla="*/ 178 w 634"/>
              <a:gd name="T57" fmla="*/ 574 h 653"/>
              <a:gd name="T58" fmla="*/ 139 w 634"/>
              <a:gd name="T59" fmla="*/ 594 h 653"/>
              <a:gd name="T60" fmla="*/ 99 w 634"/>
              <a:gd name="T61" fmla="*/ 613 h 653"/>
              <a:gd name="T62" fmla="*/ 79 w 634"/>
              <a:gd name="T63" fmla="*/ 633 h 653"/>
              <a:gd name="T64" fmla="*/ 60 w 634"/>
              <a:gd name="T65" fmla="*/ 633 h 653"/>
              <a:gd name="T66" fmla="*/ 40 w 634"/>
              <a:gd name="T67" fmla="*/ 653 h 653"/>
              <a:gd name="T68" fmla="*/ 20 w 634"/>
              <a:gd name="T69" fmla="*/ 653 h 653"/>
              <a:gd name="T70" fmla="*/ 20 w 634"/>
              <a:gd name="T71" fmla="*/ 653 h 653"/>
              <a:gd name="T72" fmla="*/ 0 w 634"/>
              <a:gd name="T73" fmla="*/ 653 h 653"/>
              <a:gd name="T74" fmla="*/ 0 w 634"/>
              <a:gd name="T75" fmla="*/ 653 h 653"/>
              <a:gd name="T76" fmla="*/ 20 w 634"/>
              <a:gd name="T77" fmla="*/ 633 h 653"/>
              <a:gd name="T78" fmla="*/ 20 w 634"/>
              <a:gd name="T79" fmla="*/ 633 h 653"/>
              <a:gd name="T80" fmla="*/ 40 w 634"/>
              <a:gd name="T81" fmla="*/ 613 h 653"/>
              <a:gd name="T82" fmla="*/ 40 w 634"/>
              <a:gd name="T83" fmla="*/ 594 h 653"/>
              <a:gd name="T84" fmla="*/ 79 w 634"/>
              <a:gd name="T85" fmla="*/ 574 h 653"/>
              <a:gd name="T86" fmla="*/ 99 w 634"/>
              <a:gd name="T87" fmla="*/ 534 h 653"/>
              <a:gd name="T88" fmla="*/ 139 w 634"/>
              <a:gd name="T89" fmla="*/ 514 h 653"/>
              <a:gd name="T90" fmla="*/ 198 w 634"/>
              <a:gd name="T91" fmla="*/ 455 h 653"/>
              <a:gd name="T92" fmla="*/ 238 w 634"/>
              <a:gd name="T93" fmla="*/ 396 h 653"/>
              <a:gd name="T94" fmla="*/ 297 w 634"/>
              <a:gd name="T95" fmla="*/ 336 h 653"/>
              <a:gd name="T96" fmla="*/ 337 w 634"/>
              <a:gd name="T97" fmla="*/ 297 h 653"/>
              <a:gd name="T98" fmla="*/ 376 w 634"/>
              <a:gd name="T99" fmla="*/ 237 h 653"/>
              <a:gd name="T100" fmla="*/ 416 w 634"/>
              <a:gd name="T101" fmla="*/ 198 h 653"/>
              <a:gd name="T102" fmla="*/ 436 w 634"/>
              <a:gd name="T103" fmla="*/ 158 h 653"/>
              <a:gd name="T104" fmla="*/ 456 w 634"/>
              <a:gd name="T105" fmla="*/ 119 h 653"/>
              <a:gd name="T106" fmla="*/ 456 w 634"/>
              <a:gd name="T107" fmla="*/ 99 h 653"/>
              <a:gd name="T108" fmla="*/ 475 w 634"/>
              <a:gd name="T109" fmla="*/ 79 h 653"/>
              <a:gd name="T110" fmla="*/ 456 w 634"/>
              <a:gd name="T111" fmla="*/ 59 h 653"/>
              <a:gd name="T112" fmla="*/ 456 w 634"/>
              <a:gd name="T113" fmla="*/ 39 h 653"/>
              <a:gd name="T114" fmla="*/ 456 w 634"/>
              <a:gd name="T115" fmla="*/ 39 h 65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634"/>
              <a:gd name="T175" fmla="*/ 0 h 653"/>
              <a:gd name="T176" fmla="*/ 634 w 634"/>
              <a:gd name="T177" fmla="*/ 653 h 653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634" h="653">
                <a:moveTo>
                  <a:pt x="456" y="39"/>
                </a:moveTo>
                <a:lnTo>
                  <a:pt x="456" y="20"/>
                </a:lnTo>
                <a:lnTo>
                  <a:pt x="456" y="0"/>
                </a:lnTo>
                <a:lnTo>
                  <a:pt x="475" y="0"/>
                </a:lnTo>
                <a:lnTo>
                  <a:pt x="495" y="0"/>
                </a:lnTo>
                <a:lnTo>
                  <a:pt x="515" y="0"/>
                </a:lnTo>
                <a:lnTo>
                  <a:pt x="535" y="20"/>
                </a:lnTo>
                <a:lnTo>
                  <a:pt x="574" y="20"/>
                </a:lnTo>
                <a:lnTo>
                  <a:pt x="594" y="39"/>
                </a:lnTo>
                <a:lnTo>
                  <a:pt x="614" y="39"/>
                </a:lnTo>
                <a:lnTo>
                  <a:pt x="634" y="59"/>
                </a:lnTo>
                <a:lnTo>
                  <a:pt x="634" y="79"/>
                </a:lnTo>
                <a:lnTo>
                  <a:pt x="634" y="99"/>
                </a:lnTo>
                <a:lnTo>
                  <a:pt x="634" y="119"/>
                </a:lnTo>
                <a:lnTo>
                  <a:pt x="634" y="138"/>
                </a:lnTo>
                <a:lnTo>
                  <a:pt x="614" y="158"/>
                </a:lnTo>
                <a:lnTo>
                  <a:pt x="594" y="178"/>
                </a:lnTo>
                <a:lnTo>
                  <a:pt x="574" y="198"/>
                </a:lnTo>
                <a:lnTo>
                  <a:pt x="555" y="237"/>
                </a:lnTo>
                <a:lnTo>
                  <a:pt x="515" y="277"/>
                </a:lnTo>
                <a:lnTo>
                  <a:pt x="495" y="316"/>
                </a:lnTo>
                <a:lnTo>
                  <a:pt x="416" y="376"/>
                </a:lnTo>
                <a:lnTo>
                  <a:pt x="337" y="455"/>
                </a:lnTo>
                <a:lnTo>
                  <a:pt x="258" y="514"/>
                </a:lnTo>
                <a:lnTo>
                  <a:pt x="178" y="574"/>
                </a:lnTo>
                <a:lnTo>
                  <a:pt x="139" y="594"/>
                </a:lnTo>
                <a:lnTo>
                  <a:pt x="99" y="613"/>
                </a:lnTo>
                <a:lnTo>
                  <a:pt x="79" y="633"/>
                </a:lnTo>
                <a:lnTo>
                  <a:pt x="60" y="633"/>
                </a:lnTo>
                <a:lnTo>
                  <a:pt x="40" y="653"/>
                </a:lnTo>
                <a:lnTo>
                  <a:pt x="20" y="653"/>
                </a:lnTo>
                <a:lnTo>
                  <a:pt x="0" y="653"/>
                </a:lnTo>
                <a:lnTo>
                  <a:pt x="20" y="633"/>
                </a:lnTo>
                <a:lnTo>
                  <a:pt x="40" y="613"/>
                </a:lnTo>
                <a:lnTo>
                  <a:pt x="40" y="594"/>
                </a:lnTo>
                <a:lnTo>
                  <a:pt x="79" y="574"/>
                </a:lnTo>
                <a:lnTo>
                  <a:pt x="99" y="534"/>
                </a:lnTo>
                <a:lnTo>
                  <a:pt x="139" y="514"/>
                </a:lnTo>
                <a:lnTo>
                  <a:pt x="198" y="455"/>
                </a:lnTo>
                <a:lnTo>
                  <a:pt x="238" y="396"/>
                </a:lnTo>
                <a:lnTo>
                  <a:pt x="297" y="336"/>
                </a:lnTo>
                <a:lnTo>
                  <a:pt x="337" y="297"/>
                </a:lnTo>
                <a:lnTo>
                  <a:pt x="376" y="237"/>
                </a:lnTo>
                <a:lnTo>
                  <a:pt x="416" y="198"/>
                </a:lnTo>
                <a:lnTo>
                  <a:pt x="436" y="158"/>
                </a:lnTo>
                <a:lnTo>
                  <a:pt x="456" y="119"/>
                </a:lnTo>
                <a:lnTo>
                  <a:pt x="456" y="99"/>
                </a:lnTo>
                <a:lnTo>
                  <a:pt x="475" y="79"/>
                </a:lnTo>
                <a:lnTo>
                  <a:pt x="456" y="59"/>
                </a:lnTo>
                <a:lnTo>
                  <a:pt x="456" y="39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4" name="Freeform 8"/>
          <p:cNvSpPr>
            <a:spLocks/>
          </p:cNvSpPr>
          <p:nvPr/>
        </p:nvSpPr>
        <p:spPr bwMode="auto">
          <a:xfrm>
            <a:off x="3208338" y="2895600"/>
            <a:ext cx="688975" cy="581025"/>
          </a:xfrm>
          <a:custGeom>
            <a:avLst/>
            <a:gdLst/>
            <a:ahLst/>
            <a:cxnLst>
              <a:cxn ang="0">
                <a:pos x="297" y="395"/>
              </a:cxn>
              <a:cxn ang="0">
                <a:pos x="238" y="455"/>
              </a:cxn>
              <a:cxn ang="0">
                <a:pos x="159" y="514"/>
              </a:cxn>
              <a:cxn ang="0">
                <a:pos x="119" y="534"/>
              </a:cxn>
              <a:cxn ang="0">
                <a:pos x="159" y="475"/>
              </a:cxn>
              <a:cxn ang="0">
                <a:pos x="258" y="356"/>
              </a:cxn>
              <a:cxn ang="0">
                <a:pos x="317" y="257"/>
              </a:cxn>
              <a:cxn ang="0">
                <a:pos x="357" y="217"/>
              </a:cxn>
              <a:cxn ang="0">
                <a:pos x="376" y="178"/>
              </a:cxn>
              <a:cxn ang="0">
                <a:pos x="376" y="158"/>
              </a:cxn>
              <a:cxn ang="0">
                <a:pos x="357" y="158"/>
              </a:cxn>
              <a:cxn ang="0">
                <a:pos x="357" y="158"/>
              </a:cxn>
              <a:cxn ang="0">
                <a:pos x="317" y="158"/>
              </a:cxn>
              <a:cxn ang="0">
                <a:pos x="258" y="158"/>
              </a:cxn>
              <a:cxn ang="0">
                <a:pos x="218" y="158"/>
              </a:cxn>
              <a:cxn ang="0">
                <a:pos x="159" y="178"/>
              </a:cxn>
              <a:cxn ang="0">
                <a:pos x="80" y="178"/>
              </a:cxn>
              <a:cxn ang="0">
                <a:pos x="0" y="178"/>
              </a:cxn>
              <a:cxn ang="0">
                <a:pos x="60" y="98"/>
              </a:cxn>
              <a:cxn ang="0">
                <a:pos x="159" y="98"/>
              </a:cxn>
              <a:cxn ang="0">
                <a:pos x="238" y="79"/>
              </a:cxn>
              <a:cxn ang="0">
                <a:pos x="297" y="79"/>
              </a:cxn>
              <a:cxn ang="0">
                <a:pos x="337" y="59"/>
              </a:cxn>
              <a:cxn ang="0">
                <a:pos x="396" y="39"/>
              </a:cxn>
              <a:cxn ang="0">
                <a:pos x="436" y="19"/>
              </a:cxn>
              <a:cxn ang="0">
                <a:pos x="475" y="0"/>
              </a:cxn>
              <a:cxn ang="0">
                <a:pos x="495" y="0"/>
              </a:cxn>
              <a:cxn ang="0">
                <a:pos x="515" y="19"/>
              </a:cxn>
              <a:cxn ang="0">
                <a:pos x="574" y="39"/>
              </a:cxn>
              <a:cxn ang="0">
                <a:pos x="614" y="79"/>
              </a:cxn>
              <a:cxn ang="0">
                <a:pos x="634" y="98"/>
              </a:cxn>
              <a:cxn ang="0">
                <a:pos x="634" y="118"/>
              </a:cxn>
              <a:cxn ang="0">
                <a:pos x="614" y="138"/>
              </a:cxn>
              <a:cxn ang="0">
                <a:pos x="574" y="158"/>
              </a:cxn>
              <a:cxn ang="0">
                <a:pos x="515" y="197"/>
              </a:cxn>
              <a:cxn ang="0">
                <a:pos x="456" y="237"/>
              </a:cxn>
              <a:cxn ang="0">
                <a:pos x="396" y="316"/>
              </a:cxn>
              <a:cxn ang="0">
                <a:pos x="337" y="356"/>
              </a:cxn>
            </a:cxnLst>
            <a:rect l="0" t="0" r="r" b="b"/>
            <a:pathLst>
              <a:path w="634" h="534">
                <a:moveTo>
                  <a:pt x="337" y="356"/>
                </a:moveTo>
                <a:lnTo>
                  <a:pt x="297" y="395"/>
                </a:lnTo>
                <a:lnTo>
                  <a:pt x="258" y="435"/>
                </a:lnTo>
                <a:lnTo>
                  <a:pt x="238" y="455"/>
                </a:lnTo>
                <a:lnTo>
                  <a:pt x="198" y="494"/>
                </a:lnTo>
                <a:lnTo>
                  <a:pt x="159" y="514"/>
                </a:lnTo>
                <a:lnTo>
                  <a:pt x="139" y="514"/>
                </a:lnTo>
                <a:lnTo>
                  <a:pt x="119" y="534"/>
                </a:lnTo>
                <a:lnTo>
                  <a:pt x="99" y="534"/>
                </a:lnTo>
                <a:lnTo>
                  <a:pt x="159" y="475"/>
                </a:lnTo>
                <a:lnTo>
                  <a:pt x="198" y="415"/>
                </a:lnTo>
                <a:lnTo>
                  <a:pt x="258" y="356"/>
                </a:lnTo>
                <a:lnTo>
                  <a:pt x="297" y="296"/>
                </a:lnTo>
                <a:lnTo>
                  <a:pt x="317" y="257"/>
                </a:lnTo>
                <a:lnTo>
                  <a:pt x="337" y="237"/>
                </a:lnTo>
                <a:lnTo>
                  <a:pt x="357" y="217"/>
                </a:lnTo>
                <a:lnTo>
                  <a:pt x="357" y="197"/>
                </a:lnTo>
                <a:lnTo>
                  <a:pt x="376" y="178"/>
                </a:lnTo>
                <a:lnTo>
                  <a:pt x="376" y="158"/>
                </a:lnTo>
                <a:lnTo>
                  <a:pt x="357" y="158"/>
                </a:lnTo>
                <a:lnTo>
                  <a:pt x="337" y="158"/>
                </a:lnTo>
                <a:lnTo>
                  <a:pt x="317" y="158"/>
                </a:lnTo>
                <a:lnTo>
                  <a:pt x="297" y="158"/>
                </a:lnTo>
                <a:lnTo>
                  <a:pt x="258" y="158"/>
                </a:lnTo>
                <a:lnTo>
                  <a:pt x="238" y="158"/>
                </a:lnTo>
                <a:lnTo>
                  <a:pt x="218" y="158"/>
                </a:lnTo>
                <a:lnTo>
                  <a:pt x="179" y="178"/>
                </a:lnTo>
                <a:lnTo>
                  <a:pt x="159" y="178"/>
                </a:lnTo>
                <a:lnTo>
                  <a:pt x="119" y="178"/>
                </a:lnTo>
                <a:lnTo>
                  <a:pt x="80" y="178"/>
                </a:lnTo>
                <a:lnTo>
                  <a:pt x="40" y="178"/>
                </a:lnTo>
                <a:lnTo>
                  <a:pt x="0" y="178"/>
                </a:lnTo>
                <a:lnTo>
                  <a:pt x="0" y="98"/>
                </a:lnTo>
                <a:lnTo>
                  <a:pt x="60" y="98"/>
                </a:lnTo>
                <a:lnTo>
                  <a:pt x="99" y="98"/>
                </a:lnTo>
                <a:lnTo>
                  <a:pt x="159" y="98"/>
                </a:lnTo>
                <a:lnTo>
                  <a:pt x="198" y="79"/>
                </a:lnTo>
                <a:lnTo>
                  <a:pt x="238" y="79"/>
                </a:lnTo>
                <a:lnTo>
                  <a:pt x="258" y="79"/>
                </a:lnTo>
                <a:lnTo>
                  <a:pt x="297" y="79"/>
                </a:lnTo>
                <a:lnTo>
                  <a:pt x="317" y="59"/>
                </a:lnTo>
                <a:lnTo>
                  <a:pt x="337" y="59"/>
                </a:lnTo>
                <a:lnTo>
                  <a:pt x="357" y="59"/>
                </a:lnTo>
                <a:lnTo>
                  <a:pt x="396" y="39"/>
                </a:lnTo>
                <a:lnTo>
                  <a:pt x="416" y="39"/>
                </a:lnTo>
                <a:lnTo>
                  <a:pt x="436" y="19"/>
                </a:lnTo>
                <a:lnTo>
                  <a:pt x="456" y="0"/>
                </a:lnTo>
                <a:lnTo>
                  <a:pt x="475" y="0"/>
                </a:lnTo>
                <a:lnTo>
                  <a:pt x="495" y="0"/>
                </a:lnTo>
                <a:lnTo>
                  <a:pt x="515" y="19"/>
                </a:lnTo>
                <a:lnTo>
                  <a:pt x="535" y="19"/>
                </a:lnTo>
                <a:lnTo>
                  <a:pt x="574" y="39"/>
                </a:lnTo>
                <a:lnTo>
                  <a:pt x="594" y="59"/>
                </a:lnTo>
                <a:lnTo>
                  <a:pt x="614" y="79"/>
                </a:lnTo>
                <a:lnTo>
                  <a:pt x="634" y="98"/>
                </a:lnTo>
                <a:lnTo>
                  <a:pt x="634" y="118"/>
                </a:lnTo>
                <a:lnTo>
                  <a:pt x="614" y="118"/>
                </a:lnTo>
                <a:lnTo>
                  <a:pt x="614" y="138"/>
                </a:lnTo>
                <a:lnTo>
                  <a:pt x="574" y="158"/>
                </a:lnTo>
                <a:lnTo>
                  <a:pt x="555" y="178"/>
                </a:lnTo>
                <a:lnTo>
                  <a:pt x="515" y="197"/>
                </a:lnTo>
                <a:lnTo>
                  <a:pt x="495" y="217"/>
                </a:lnTo>
                <a:lnTo>
                  <a:pt x="456" y="237"/>
                </a:lnTo>
                <a:lnTo>
                  <a:pt x="416" y="277"/>
                </a:lnTo>
                <a:lnTo>
                  <a:pt x="396" y="316"/>
                </a:lnTo>
                <a:lnTo>
                  <a:pt x="337" y="356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rgbClr val="FF0066"/>
              </a:solidFill>
              <a:latin typeface="+mn-lt"/>
              <a:ea typeface="+mn-ea"/>
            </a:endParaRPr>
          </a:p>
        </p:txBody>
      </p:sp>
      <p:sp>
        <p:nvSpPr>
          <p:cNvPr id="39943" name="Freeform 7"/>
          <p:cNvSpPr>
            <a:spLocks/>
          </p:cNvSpPr>
          <p:nvPr/>
        </p:nvSpPr>
        <p:spPr bwMode="auto">
          <a:xfrm>
            <a:off x="2798763" y="3476625"/>
            <a:ext cx="280987" cy="817563"/>
          </a:xfrm>
          <a:custGeom>
            <a:avLst/>
            <a:gdLst>
              <a:gd name="T0" fmla="*/ 20 w 258"/>
              <a:gd name="T1" fmla="*/ 99 h 752"/>
              <a:gd name="T2" fmla="*/ 20 w 258"/>
              <a:gd name="T3" fmla="*/ 59 h 752"/>
              <a:gd name="T4" fmla="*/ 0 w 258"/>
              <a:gd name="T5" fmla="*/ 40 h 752"/>
              <a:gd name="T6" fmla="*/ 0 w 258"/>
              <a:gd name="T7" fmla="*/ 20 h 752"/>
              <a:gd name="T8" fmla="*/ 20 w 258"/>
              <a:gd name="T9" fmla="*/ 0 h 752"/>
              <a:gd name="T10" fmla="*/ 20 w 258"/>
              <a:gd name="T11" fmla="*/ 0 h 752"/>
              <a:gd name="T12" fmla="*/ 20 w 258"/>
              <a:gd name="T13" fmla="*/ 0 h 752"/>
              <a:gd name="T14" fmla="*/ 40 w 258"/>
              <a:gd name="T15" fmla="*/ 0 h 752"/>
              <a:gd name="T16" fmla="*/ 40 w 258"/>
              <a:gd name="T17" fmla="*/ 0 h 752"/>
              <a:gd name="T18" fmla="*/ 60 w 258"/>
              <a:gd name="T19" fmla="*/ 0 h 752"/>
              <a:gd name="T20" fmla="*/ 79 w 258"/>
              <a:gd name="T21" fmla="*/ 0 h 752"/>
              <a:gd name="T22" fmla="*/ 99 w 258"/>
              <a:gd name="T23" fmla="*/ 20 h 752"/>
              <a:gd name="T24" fmla="*/ 119 w 258"/>
              <a:gd name="T25" fmla="*/ 20 h 752"/>
              <a:gd name="T26" fmla="*/ 159 w 258"/>
              <a:gd name="T27" fmla="*/ 20 h 752"/>
              <a:gd name="T28" fmla="*/ 178 w 258"/>
              <a:gd name="T29" fmla="*/ 99 h 752"/>
              <a:gd name="T30" fmla="*/ 178 w 258"/>
              <a:gd name="T31" fmla="*/ 178 h 752"/>
              <a:gd name="T32" fmla="*/ 198 w 258"/>
              <a:gd name="T33" fmla="*/ 237 h 752"/>
              <a:gd name="T34" fmla="*/ 198 w 258"/>
              <a:gd name="T35" fmla="*/ 297 h 752"/>
              <a:gd name="T36" fmla="*/ 218 w 258"/>
              <a:gd name="T37" fmla="*/ 356 h 752"/>
              <a:gd name="T38" fmla="*/ 218 w 258"/>
              <a:gd name="T39" fmla="*/ 416 h 752"/>
              <a:gd name="T40" fmla="*/ 238 w 258"/>
              <a:gd name="T41" fmla="*/ 475 h 752"/>
              <a:gd name="T42" fmla="*/ 238 w 258"/>
              <a:gd name="T43" fmla="*/ 515 h 752"/>
              <a:gd name="T44" fmla="*/ 238 w 258"/>
              <a:gd name="T45" fmla="*/ 554 h 752"/>
              <a:gd name="T46" fmla="*/ 258 w 258"/>
              <a:gd name="T47" fmla="*/ 594 h 752"/>
              <a:gd name="T48" fmla="*/ 258 w 258"/>
              <a:gd name="T49" fmla="*/ 614 h 752"/>
              <a:gd name="T50" fmla="*/ 258 w 258"/>
              <a:gd name="T51" fmla="*/ 653 h 752"/>
              <a:gd name="T52" fmla="*/ 258 w 258"/>
              <a:gd name="T53" fmla="*/ 673 h 752"/>
              <a:gd name="T54" fmla="*/ 258 w 258"/>
              <a:gd name="T55" fmla="*/ 693 h 752"/>
              <a:gd name="T56" fmla="*/ 258 w 258"/>
              <a:gd name="T57" fmla="*/ 693 h 752"/>
              <a:gd name="T58" fmla="*/ 258 w 258"/>
              <a:gd name="T59" fmla="*/ 713 h 752"/>
              <a:gd name="T60" fmla="*/ 258 w 258"/>
              <a:gd name="T61" fmla="*/ 713 h 752"/>
              <a:gd name="T62" fmla="*/ 258 w 258"/>
              <a:gd name="T63" fmla="*/ 732 h 752"/>
              <a:gd name="T64" fmla="*/ 258 w 258"/>
              <a:gd name="T65" fmla="*/ 732 h 752"/>
              <a:gd name="T66" fmla="*/ 238 w 258"/>
              <a:gd name="T67" fmla="*/ 752 h 752"/>
              <a:gd name="T68" fmla="*/ 238 w 258"/>
              <a:gd name="T69" fmla="*/ 752 h 752"/>
              <a:gd name="T70" fmla="*/ 218 w 258"/>
              <a:gd name="T71" fmla="*/ 752 h 752"/>
              <a:gd name="T72" fmla="*/ 218 w 258"/>
              <a:gd name="T73" fmla="*/ 752 h 752"/>
              <a:gd name="T74" fmla="*/ 218 w 258"/>
              <a:gd name="T75" fmla="*/ 732 h 752"/>
              <a:gd name="T76" fmla="*/ 198 w 258"/>
              <a:gd name="T77" fmla="*/ 732 h 752"/>
              <a:gd name="T78" fmla="*/ 198 w 258"/>
              <a:gd name="T79" fmla="*/ 713 h 752"/>
              <a:gd name="T80" fmla="*/ 198 w 258"/>
              <a:gd name="T81" fmla="*/ 693 h 752"/>
              <a:gd name="T82" fmla="*/ 198 w 258"/>
              <a:gd name="T83" fmla="*/ 673 h 752"/>
              <a:gd name="T84" fmla="*/ 178 w 258"/>
              <a:gd name="T85" fmla="*/ 653 h 752"/>
              <a:gd name="T86" fmla="*/ 178 w 258"/>
              <a:gd name="T87" fmla="*/ 633 h 752"/>
              <a:gd name="T88" fmla="*/ 178 w 258"/>
              <a:gd name="T89" fmla="*/ 594 h 752"/>
              <a:gd name="T90" fmla="*/ 159 w 258"/>
              <a:gd name="T91" fmla="*/ 554 h 752"/>
              <a:gd name="T92" fmla="*/ 159 w 258"/>
              <a:gd name="T93" fmla="*/ 515 h 752"/>
              <a:gd name="T94" fmla="*/ 139 w 258"/>
              <a:gd name="T95" fmla="*/ 475 h 752"/>
              <a:gd name="T96" fmla="*/ 139 w 258"/>
              <a:gd name="T97" fmla="*/ 435 h 752"/>
              <a:gd name="T98" fmla="*/ 119 w 258"/>
              <a:gd name="T99" fmla="*/ 376 h 752"/>
              <a:gd name="T100" fmla="*/ 99 w 258"/>
              <a:gd name="T101" fmla="*/ 317 h 752"/>
              <a:gd name="T102" fmla="*/ 99 w 258"/>
              <a:gd name="T103" fmla="*/ 277 h 752"/>
              <a:gd name="T104" fmla="*/ 79 w 258"/>
              <a:gd name="T105" fmla="*/ 237 h 752"/>
              <a:gd name="T106" fmla="*/ 79 w 258"/>
              <a:gd name="T107" fmla="*/ 198 h 752"/>
              <a:gd name="T108" fmla="*/ 60 w 258"/>
              <a:gd name="T109" fmla="*/ 158 h 752"/>
              <a:gd name="T110" fmla="*/ 40 w 258"/>
              <a:gd name="T111" fmla="*/ 139 h 752"/>
              <a:gd name="T112" fmla="*/ 40 w 258"/>
              <a:gd name="T113" fmla="*/ 119 h 752"/>
              <a:gd name="T114" fmla="*/ 20 w 258"/>
              <a:gd name="T115" fmla="*/ 99 h 752"/>
              <a:gd name="T116" fmla="*/ 20 w 258"/>
              <a:gd name="T117" fmla="*/ 99 h 75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58"/>
              <a:gd name="T178" fmla="*/ 0 h 752"/>
              <a:gd name="T179" fmla="*/ 258 w 258"/>
              <a:gd name="T180" fmla="*/ 752 h 75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58" h="752">
                <a:moveTo>
                  <a:pt x="20" y="99"/>
                </a:moveTo>
                <a:lnTo>
                  <a:pt x="20" y="59"/>
                </a:lnTo>
                <a:lnTo>
                  <a:pt x="0" y="40"/>
                </a:lnTo>
                <a:lnTo>
                  <a:pt x="0" y="20"/>
                </a:lnTo>
                <a:lnTo>
                  <a:pt x="20" y="0"/>
                </a:lnTo>
                <a:lnTo>
                  <a:pt x="40" y="0"/>
                </a:lnTo>
                <a:lnTo>
                  <a:pt x="60" y="0"/>
                </a:lnTo>
                <a:lnTo>
                  <a:pt x="79" y="0"/>
                </a:lnTo>
                <a:lnTo>
                  <a:pt x="99" y="20"/>
                </a:lnTo>
                <a:lnTo>
                  <a:pt x="119" y="20"/>
                </a:lnTo>
                <a:lnTo>
                  <a:pt x="159" y="20"/>
                </a:lnTo>
                <a:lnTo>
                  <a:pt x="178" y="99"/>
                </a:lnTo>
                <a:lnTo>
                  <a:pt x="178" y="178"/>
                </a:lnTo>
                <a:lnTo>
                  <a:pt x="198" y="237"/>
                </a:lnTo>
                <a:lnTo>
                  <a:pt x="198" y="297"/>
                </a:lnTo>
                <a:lnTo>
                  <a:pt x="218" y="356"/>
                </a:lnTo>
                <a:lnTo>
                  <a:pt x="218" y="416"/>
                </a:lnTo>
                <a:lnTo>
                  <a:pt x="238" y="475"/>
                </a:lnTo>
                <a:lnTo>
                  <a:pt x="238" y="515"/>
                </a:lnTo>
                <a:lnTo>
                  <a:pt x="238" y="554"/>
                </a:lnTo>
                <a:lnTo>
                  <a:pt x="258" y="594"/>
                </a:lnTo>
                <a:lnTo>
                  <a:pt x="258" y="614"/>
                </a:lnTo>
                <a:lnTo>
                  <a:pt x="258" y="653"/>
                </a:lnTo>
                <a:lnTo>
                  <a:pt x="258" y="673"/>
                </a:lnTo>
                <a:lnTo>
                  <a:pt x="258" y="693"/>
                </a:lnTo>
                <a:lnTo>
                  <a:pt x="258" y="713"/>
                </a:lnTo>
                <a:lnTo>
                  <a:pt x="258" y="732"/>
                </a:lnTo>
                <a:lnTo>
                  <a:pt x="238" y="752"/>
                </a:lnTo>
                <a:lnTo>
                  <a:pt x="218" y="752"/>
                </a:lnTo>
                <a:lnTo>
                  <a:pt x="218" y="732"/>
                </a:lnTo>
                <a:lnTo>
                  <a:pt x="198" y="732"/>
                </a:lnTo>
                <a:lnTo>
                  <a:pt x="198" y="713"/>
                </a:lnTo>
                <a:lnTo>
                  <a:pt x="198" y="693"/>
                </a:lnTo>
                <a:lnTo>
                  <a:pt x="198" y="673"/>
                </a:lnTo>
                <a:lnTo>
                  <a:pt x="178" y="653"/>
                </a:lnTo>
                <a:lnTo>
                  <a:pt x="178" y="633"/>
                </a:lnTo>
                <a:lnTo>
                  <a:pt x="178" y="594"/>
                </a:lnTo>
                <a:lnTo>
                  <a:pt x="159" y="554"/>
                </a:lnTo>
                <a:lnTo>
                  <a:pt x="159" y="515"/>
                </a:lnTo>
                <a:lnTo>
                  <a:pt x="139" y="475"/>
                </a:lnTo>
                <a:lnTo>
                  <a:pt x="139" y="435"/>
                </a:lnTo>
                <a:lnTo>
                  <a:pt x="119" y="376"/>
                </a:lnTo>
                <a:lnTo>
                  <a:pt x="99" y="317"/>
                </a:lnTo>
                <a:lnTo>
                  <a:pt x="99" y="277"/>
                </a:lnTo>
                <a:lnTo>
                  <a:pt x="79" y="237"/>
                </a:lnTo>
                <a:lnTo>
                  <a:pt x="79" y="198"/>
                </a:lnTo>
                <a:lnTo>
                  <a:pt x="60" y="158"/>
                </a:lnTo>
                <a:lnTo>
                  <a:pt x="40" y="139"/>
                </a:lnTo>
                <a:lnTo>
                  <a:pt x="40" y="119"/>
                </a:lnTo>
                <a:lnTo>
                  <a:pt x="20" y="99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2" name="Freeform 6"/>
          <p:cNvSpPr>
            <a:spLocks/>
          </p:cNvSpPr>
          <p:nvPr/>
        </p:nvSpPr>
        <p:spPr bwMode="auto">
          <a:xfrm>
            <a:off x="2884488" y="3325813"/>
            <a:ext cx="1249362" cy="946150"/>
          </a:xfrm>
          <a:custGeom>
            <a:avLst/>
            <a:gdLst>
              <a:gd name="T0" fmla="*/ 911 w 1149"/>
              <a:gd name="T1" fmla="*/ 0 h 871"/>
              <a:gd name="T2" fmla="*/ 931 w 1149"/>
              <a:gd name="T3" fmla="*/ 0 h 871"/>
              <a:gd name="T4" fmla="*/ 1010 w 1149"/>
              <a:gd name="T5" fmla="*/ 40 h 871"/>
              <a:gd name="T6" fmla="*/ 1089 w 1149"/>
              <a:gd name="T7" fmla="*/ 99 h 871"/>
              <a:gd name="T8" fmla="*/ 1129 w 1149"/>
              <a:gd name="T9" fmla="*/ 139 h 871"/>
              <a:gd name="T10" fmla="*/ 1149 w 1149"/>
              <a:gd name="T11" fmla="*/ 179 h 871"/>
              <a:gd name="T12" fmla="*/ 1109 w 1149"/>
              <a:gd name="T13" fmla="*/ 218 h 871"/>
              <a:gd name="T14" fmla="*/ 1089 w 1149"/>
              <a:gd name="T15" fmla="*/ 258 h 871"/>
              <a:gd name="T16" fmla="*/ 1050 w 1149"/>
              <a:gd name="T17" fmla="*/ 357 h 871"/>
              <a:gd name="T18" fmla="*/ 1010 w 1149"/>
              <a:gd name="T19" fmla="*/ 515 h 871"/>
              <a:gd name="T20" fmla="*/ 970 w 1149"/>
              <a:gd name="T21" fmla="*/ 654 h 871"/>
              <a:gd name="T22" fmla="*/ 951 w 1149"/>
              <a:gd name="T23" fmla="*/ 753 h 871"/>
              <a:gd name="T24" fmla="*/ 931 w 1149"/>
              <a:gd name="T25" fmla="*/ 812 h 871"/>
              <a:gd name="T26" fmla="*/ 871 w 1149"/>
              <a:gd name="T27" fmla="*/ 871 h 871"/>
              <a:gd name="T28" fmla="*/ 852 w 1149"/>
              <a:gd name="T29" fmla="*/ 852 h 871"/>
              <a:gd name="T30" fmla="*/ 812 w 1149"/>
              <a:gd name="T31" fmla="*/ 792 h 871"/>
              <a:gd name="T32" fmla="*/ 772 w 1149"/>
              <a:gd name="T33" fmla="*/ 733 h 871"/>
              <a:gd name="T34" fmla="*/ 812 w 1149"/>
              <a:gd name="T35" fmla="*/ 693 h 871"/>
              <a:gd name="T36" fmla="*/ 852 w 1149"/>
              <a:gd name="T37" fmla="*/ 634 h 871"/>
              <a:gd name="T38" fmla="*/ 891 w 1149"/>
              <a:gd name="T39" fmla="*/ 456 h 871"/>
              <a:gd name="T40" fmla="*/ 911 w 1149"/>
              <a:gd name="T41" fmla="*/ 278 h 871"/>
              <a:gd name="T42" fmla="*/ 931 w 1149"/>
              <a:gd name="T43" fmla="*/ 198 h 871"/>
              <a:gd name="T44" fmla="*/ 911 w 1149"/>
              <a:gd name="T45" fmla="*/ 159 h 871"/>
              <a:gd name="T46" fmla="*/ 891 w 1149"/>
              <a:gd name="T47" fmla="*/ 139 h 871"/>
              <a:gd name="T48" fmla="*/ 832 w 1149"/>
              <a:gd name="T49" fmla="*/ 119 h 871"/>
              <a:gd name="T50" fmla="*/ 792 w 1149"/>
              <a:gd name="T51" fmla="*/ 119 h 871"/>
              <a:gd name="T52" fmla="*/ 733 w 1149"/>
              <a:gd name="T53" fmla="*/ 139 h 871"/>
              <a:gd name="T54" fmla="*/ 654 w 1149"/>
              <a:gd name="T55" fmla="*/ 139 h 871"/>
              <a:gd name="T56" fmla="*/ 555 w 1149"/>
              <a:gd name="T57" fmla="*/ 159 h 871"/>
              <a:gd name="T58" fmla="*/ 436 w 1149"/>
              <a:gd name="T59" fmla="*/ 179 h 871"/>
              <a:gd name="T60" fmla="*/ 297 w 1149"/>
              <a:gd name="T61" fmla="*/ 218 h 871"/>
              <a:gd name="T62" fmla="*/ 198 w 1149"/>
              <a:gd name="T63" fmla="*/ 218 h 871"/>
              <a:gd name="T64" fmla="*/ 119 w 1149"/>
              <a:gd name="T65" fmla="*/ 238 h 871"/>
              <a:gd name="T66" fmla="*/ 60 w 1149"/>
              <a:gd name="T67" fmla="*/ 238 h 871"/>
              <a:gd name="T68" fmla="*/ 0 w 1149"/>
              <a:gd name="T69" fmla="*/ 258 h 871"/>
              <a:gd name="T70" fmla="*/ 60 w 1149"/>
              <a:gd name="T71" fmla="*/ 159 h 871"/>
              <a:gd name="T72" fmla="*/ 238 w 1149"/>
              <a:gd name="T73" fmla="*/ 139 h 871"/>
              <a:gd name="T74" fmla="*/ 456 w 1149"/>
              <a:gd name="T75" fmla="*/ 119 h 871"/>
              <a:gd name="T76" fmla="*/ 673 w 1149"/>
              <a:gd name="T77" fmla="*/ 60 h 871"/>
              <a:gd name="T78" fmla="*/ 792 w 1149"/>
              <a:gd name="T79" fmla="*/ 40 h 871"/>
              <a:gd name="T80" fmla="*/ 832 w 1149"/>
              <a:gd name="T81" fmla="*/ 40 h 871"/>
              <a:gd name="T82" fmla="*/ 871 w 1149"/>
              <a:gd name="T83" fmla="*/ 20 h 871"/>
              <a:gd name="T84" fmla="*/ 871 w 1149"/>
              <a:gd name="T85" fmla="*/ 20 h 87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149"/>
              <a:gd name="T130" fmla="*/ 0 h 871"/>
              <a:gd name="T131" fmla="*/ 1149 w 1149"/>
              <a:gd name="T132" fmla="*/ 871 h 871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149" h="871">
                <a:moveTo>
                  <a:pt x="871" y="20"/>
                </a:moveTo>
                <a:lnTo>
                  <a:pt x="891" y="0"/>
                </a:lnTo>
                <a:lnTo>
                  <a:pt x="911" y="0"/>
                </a:lnTo>
                <a:lnTo>
                  <a:pt x="931" y="0"/>
                </a:lnTo>
                <a:lnTo>
                  <a:pt x="951" y="0"/>
                </a:lnTo>
                <a:lnTo>
                  <a:pt x="970" y="0"/>
                </a:lnTo>
                <a:lnTo>
                  <a:pt x="1010" y="40"/>
                </a:lnTo>
                <a:lnTo>
                  <a:pt x="1050" y="60"/>
                </a:lnTo>
                <a:lnTo>
                  <a:pt x="1069" y="80"/>
                </a:lnTo>
                <a:lnTo>
                  <a:pt x="1089" y="99"/>
                </a:lnTo>
                <a:lnTo>
                  <a:pt x="1109" y="119"/>
                </a:lnTo>
                <a:lnTo>
                  <a:pt x="1129" y="139"/>
                </a:lnTo>
                <a:lnTo>
                  <a:pt x="1149" y="159"/>
                </a:lnTo>
                <a:lnTo>
                  <a:pt x="1149" y="179"/>
                </a:lnTo>
                <a:lnTo>
                  <a:pt x="1129" y="198"/>
                </a:lnTo>
                <a:lnTo>
                  <a:pt x="1109" y="218"/>
                </a:lnTo>
                <a:lnTo>
                  <a:pt x="1089" y="238"/>
                </a:lnTo>
                <a:lnTo>
                  <a:pt x="1089" y="258"/>
                </a:lnTo>
                <a:lnTo>
                  <a:pt x="1069" y="297"/>
                </a:lnTo>
                <a:lnTo>
                  <a:pt x="1069" y="317"/>
                </a:lnTo>
                <a:lnTo>
                  <a:pt x="1050" y="357"/>
                </a:lnTo>
                <a:lnTo>
                  <a:pt x="1050" y="416"/>
                </a:lnTo>
                <a:lnTo>
                  <a:pt x="1030" y="475"/>
                </a:lnTo>
                <a:lnTo>
                  <a:pt x="1010" y="515"/>
                </a:lnTo>
                <a:lnTo>
                  <a:pt x="990" y="574"/>
                </a:lnTo>
                <a:lnTo>
                  <a:pt x="990" y="614"/>
                </a:lnTo>
                <a:lnTo>
                  <a:pt x="970" y="654"/>
                </a:lnTo>
                <a:lnTo>
                  <a:pt x="970" y="693"/>
                </a:lnTo>
                <a:lnTo>
                  <a:pt x="951" y="733"/>
                </a:lnTo>
                <a:lnTo>
                  <a:pt x="951" y="753"/>
                </a:lnTo>
                <a:lnTo>
                  <a:pt x="951" y="772"/>
                </a:lnTo>
                <a:lnTo>
                  <a:pt x="931" y="792"/>
                </a:lnTo>
                <a:lnTo>
                  <a:pt x="931" y="812"/>
                </a:lnTo>
                <a:lnTo>
                  <a:pt x="911" y="832"/>
                </a:lnTo>
                <a:lnTo>
                  <a:pt x="891" y="852"/>
                </a:lnTo>
                <a:lnTo>
                  <a:pt x="871" y="871"/>
                </a:lnTo>
                <a:lnTo>
                  <a:pt x="852" y="852"/>
                </a:lnTo>
                <a:lnTo>
                  <a:pt x="832" y="852"/>
                </a:lnTo>
                <a:lnTo>
                  <a:pt x="832" y="832"/>
                </a:lnTo>
                <a:lnTo>
                  <a:pt x="812" y="792"/>
                </a:lnTo>
                <a:lnTo>
                  <a:pt x="792" y="772"/>
                </a:lnTo>
                <a:lnTo>
                  <a:pt x="772" y="733"/>
                </a:lnTo>
                <a:lnTo>
                  <a:pt x="792" y="733"/>
                </a:lnTo>
                <a:lnTo>
                  <a:pt x="792" y="713"/>
                </a:lnTo>
                <a:lnTo>
                  <a:pt x="812" y="693"/>
                </a:lnTo>
                <a:lnTo>
                  <a:pt x="832" y="673"/>
                </a:lnTo>
                <a:lnTo>
                  <a:pt x="832" y="654"/>
                </a:lnTo>
                <a:lnTo>
                  <a:pt x="852" y="634"/>
                </a:lnTo>
                <a:lnTo>
                  <a:pt x="852" y="594"/>
                </a:lnTo>
                <a:lnTo>
                  <a:pt x="871" y="515"/>
                </a:lnTo>
                <a:lnTo>
                  <a:pt x="891" y="456"/>
                </a:lnTo>
                <a:lnTo>
                  <a:pt x="911" y="376"/>
                </a:lnTo>
                <a:lnTo>
                  <a:pt x="911" y="317"/>
                </a:lnTo>
                <a:lnTo>
                  <a:pt x="911" y="278"/>
                </a:lnTo>
                <a:lnTo>
                  <a:pt x="911" y="258"/>
                </a:lnTo>
                <a:lnTo>
                  <a:pt x="911" y="218"/>
                </a:lnTo>
                <a:lnTo>
                  <a:pt x="931" y="198"/>
                </a:lnTo>
                <a:lnTo>
                  <a:pt x="911" y="179"/>
                </a:lnTo>
                <a:lnTo>
                  <a:pt x="911" y="159"/>
                </a:lnTo>
                <a:lnTo>
                  <a:pt x="891" y="139"/>
                </a:lnTo>
                <a:lnTo>
                  <a:pt x="871" y="119"/>
                </a:lnTo>
                <a:lnTo>
                  <a:pt x="852" y="119"/>
                </a:lnTo>
                <a:lnTo>
                  <a:pt x="832" y="119"/>
                </a:lnTo>
                <a:lnTo>
                  <a:pt x="812" y="119"/>
                </a:lnTo>
                <a:lnTo>
                  <a:pt x="792" y="119"/>
                </a:lnTo>
                <a:lnTo>
                  <a:pt x="792" y="139"/>
                </a:lnTo>
                <a:lnTo>
                  <a:pt x="772" y="139"/>
                </a:lnTo>
                <a:lnTo>
                  <a:pt x="733" y="139"/>
                </a:lnTo>
                <a:lnTo>
                  <a:pt x="713" y="139"/>
                </a:lnTo>
                <a:lnTo>
                  <a:pt x="693" y="139"/>
                </a:lnTo>
                <a:lnTo>
                  <a:pt x="654" y="139"/>
                </a:lnTo>
                <a:lnTo>
                  <a:pt x="634" y="159"/>
                </a:lnTo>
                <a:lnTo>
                  <a:pt x="594" y="159"/>
                </a:lnTo>
                <a:lnTo>
                  <a:pt x="555" y="159"/>
                </a:lnTo>
                <a:lnTo>
                  <a:pt x="515" y="179"/>
                </a:lnTo>
                <a:lnTo>
                  <a:pt x="476" y="179"/>
                </a:lnTo>
                <a:lnTo>
                  <a:pt x="436" y="179"/>
                </a:lnTo>
                <a:lnTo>
                  <a:pt x="396" y="198"/>
                </a:lnTo>
                <a:lnTo>
                  <a:pt x="357" y="198"/>
                </a:lnTo>
                <a:lnTo>
                  <a:pt x="297" y="218"/>
                </a:lnTo>
                <a:lnTo>
                  <a:pt x="278" y="218"/>
                </a:lnTo>
                <a:lnTo>
                  <a:pt x="238" y="218"/>
                </a:lnTo>
                <a:lnTo>
                  <a:pt x="198" y="218"/>
                </a:lnTo>
                <a:lnTo>
                  <a:pt x="179" y="238"/>
                </a:lnTo>
                <a:lnTo>
                  <a:pt x="139" y="238"/>
                </a:lnTo>
                <a:lnTo>
                  <a:pt x="119" y="238"/>
                </a:lnTo>
                <a:lnTo>
                  <a:pt x="99" y="238"/>
                </a:lnTo>
                <a:lnTo>
                  <a:pt x="80" y="238"/>
                </a:lnTo>
                <a:lnTo>
                  <a:pt x="60" y="238"/>
                </a:lnTo>
                <a:lnTo>
                  <a:pt x="40" y="258"/>
                </a:lnTo>
                <a:lnTo>
                  <a:pt x="20" y="258"/>
                </a:lnTo>
                <a:lnTo>
                  <a:pt x="0" y="258"/>
                </a:lnTo>
                <a:lnTo>
                  <a:pt x="0" y="159"/>
                </a:lnTo>
                <a:lnTo>
                  <a:pt x="60" y="159"/>
                </a:lnTo>
                <a:lnTo>
                  <a:pt x="119" y="159"/>
                </a:lnTo>
                <a:lnTo>
                  <a:pt x="179" y="159"/>
                </a:lnTo>
                <a:lnTo>
                  <a:pt x="238" y="139"/>
                </a:lnTo>
                <a:lnTo>
                  <a:pt x="297" y="139"/>
                </a:lnTo>
                <a:lnTo>
                  <a:pt x="377" y="119"/>
                </a:lnTo>
                <a:lnTo>
                  <a:pt x="456" y="119"/>
                </a:lnTo>
                <a:lnTo>
                  <a:pt x="535" y="99"/>
                </a:lnTo>
                <a:lnTo>
                  <a:pt x="614" y="80"/>
                </a:lnTo>
                <a:lnTo>
                  <a:pt x="673" y="60"/>
                </a:lnTo>
                <a:lnTo>
                  <a:pt x="733" y="60"/>
                </a:lnTo>
                <a:lnTo>
                  <a:pt x="772" y="40"/>
                </a:lnTo>
                <a:lnTo>
                  <a:pt x="792" y="40"/>
                </a:lnTo>
                <a:lnTo>
                  <a:pt x="812" y="40"/>
                </a:lnTo>
                <a:lnTo>
                  <a:pt x="832" y="40"/>
                </a:lnTo>
                <a:lnTo>
                  <a:pt x="852" y="20"/>
                </a:lnTo>
                <a:lnTo>
                  <a:pt x="871" y="20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1" name="Freeform 5"/>
          <p:cNvSpPr>
            <a:spLocks/>
          </p:cNvSpPr>
          <p:nvPr/>
        </p:nvSpPr>
        <p:spPr bwMode="auto">
          <a:xfrm>
            <a:off x="3359150" y="3476625"/>
            <a:ext cx="128588" cy="668338"/>
          </a:xfrm>
          <a:custGeom>
            <a:avLst/>
            <a:gdLst>
              <a:gd name="T0" fmla="*/ 119 w 119"/>
              <a:gd name="T1" fmla="*/ 40 h 614"/>
              <a:gd name="T2" fmla="*/ 119 w 119"/>
              <a:gd name="T3" fmla="*/ 59 h 614"/>
              <a:gd name="T4" fmla="*/ 119 w 119"/>
              <a:gd name="T5" fmla="*/ 59 h 614"/>
              <a:gd name="T6" fmla="*/ 119 w 119"/>
              <a:gd name="T7" fmla="*/ 79 h 614"/>
              <a:gd name="T8" fmla="*/ 119 w 119"/>
              <a:gd name="T9" fmla="*/ 99 h 614"/>
              <a:gd name="T10" fmla="*/ 119 w 119"/>
              <a:gd name="T11" fmla="*/ 119 h 614"/>
              <a:gd name="T12" fmla="*/ 119 w 119"/>
              <a:gd name="T13" fmla="*/ 158 h 614"/>
              <a:gd name="T14" fmla="*/ 119 w 119"/>
              <a:gd name="T15" fmla="*/ 178 h 614"/>
              <a:gd name="T16" fmla="*/ 119 w 119"/>
              <a:gd name="T17" fmla="*/ 218 h 614"/>
              <a:gd name="T18" fmla="*/ 119 w 119"/>
              <a:gd name="T19" fmla="*/ 257 h 614"/>
              <a:gd name="T20" fmla="*/ 99 w 119"/>
              <a:gd name="T21" fmla="*/ 297 h 614"/>
              <a:gd name="T22" fmla="*/ 99 w 119"/>
              <a:gd name="T23" fmla="*/ 396 h 614"/>
              <a:gd name="T24" fmla="*/ 99 w 119"/>
              <a:gd name="T25" fmla="*/ 495 h 614"/>
              <a:gd name="T26" fmla="*/ 99 w 119"/>
              <a:gd name="T27" fmla="*/ 614 h 614"/>
              <a:gd name="T28" fmla="*/ 0 w 119"/>
              <a:gd name="T29" fmla="*/ 614 h 614"/>
              <a:gd name="T30" fmla="*/ 0 w 119"/>
              <a:gd name="T31" fmla="*/ 0 h 614"/>
              <a:gd name="T32" fmla="*/ 20 w 119"/>
              <a:gd name="T33" fmla="*/ 0 h 614"/>
              <a:gd name="T34" fmla="*/ 59 w 119"/>
              <a:gd name="T35" fmla="*/ 0 h 614"/>
              <a:gd name="T36" fmla="*/ 79 w 119"/>
              <a:gd name="T37" fmla="*/ 20 h 614"/>
              <a:gd name="T38" fmla="*/ 79 w 119"/>
              <a:gd name="T39" fmla="*/ 20 h 614"/>
              <a:gd name="T40" fmla="*/ 99 w 119"/>
              <a:gd name="T41" fmla="*/ 20 h 614"/>
              <a:gd name="T42" fmla="*/ 99 w 119"/>
              <a:gd name="T43" fmla="*/ 40 h 614"/>
              <a:gd name="T44" fmla="*/ 119 w 119"/>
              <a:gd name="T45" fmla="*/ 40 h 614"/>
              <a:gd name="T46" fmla="*/ 119 w 119"/>
              <a:gd name="T47" fmla="*/ 40 h 614"/>
              <a:gd name="T48" fmla="*/ 119 w 119"/>
              <a:gd name="T49" fmla="*/ 40 h 6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19"/>
              <a:gd name="T76" fmla="*/ 0 h 614"/>
              <a:gd name="T77" fmla="*/ 119 w 119"/>
              <a:gd name="T78" fmla="*/ 614 h 61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19" h="614">
                <a:moveTo>
                  <a:pt x="119" y="40"/>
                </a:moveTo>
                <a:lnTo>
                  <a:pt x="119" y="59"/>
                </a:lnTo>
                <a:lnTo>
                  <a:pt x="119" y="79"/>
                </a:lnTo>
                <a:lnTo>
                  <a:pt x="119" y="99"/>
                </a:lnTo>
                <a:lnTo>
                  <a:pt x="119" y="119"/>
                </a:lnTo>
                <a:lnTo>
                  <a:pt x="119" y="158"/>
                </a:lnTo>
                <a:lnTo>
                  <a:pt x="119" y="178"/>
                </a:lnTo>
                <a:lnTo>
                  <a:pt x="119" y="218"/>
                </a:lnTo>
                <a:lnTo>
                  <a:pt x="119" y="257"/>
                </a:lnTo>
                <a:lnTo>
                  <a:pt x="99" y="297"/>
                </a:lnTo>
                <a:lnTo>
                  <a:pt x="99" y="396"/>
                </a:lnTo>
                <a:lnTo>
                  <a:pt x="99" y="495"/>
                </a:lnTo>
                <a:lnTo>
                  <a:pt x="99" y="614"/>
                </a:lnTo>
                <a:lnTo>
                  <a:pt x="0" y="614"/>
                </a:lnTo>
                <a:lnTo>
                  <a:pt x="0" y="0"/>
                </a:lnTo>
                <a:lnTo>
                  <a:pt x="20" y="0"/>
                </a:lnTo>
                <a:lnTo>
                  <a:pt x="59" y="0"/>
                </a:lnTo>
                <a:lnTo>
                  <a:pt x="79" y="20"/>
                </a:lnTo>
                <a:lnTo>
                  <a:pt x="99" y="20"/>
                </a:lnTo>
                <a:lnTo>
                  <a:pt x="99" y="40"/>
                </a:lnTo>
                <a:lnTo>
                  <a:pt x="119" y="40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0" name="Freeform 4"/>
          <p:cNvSpPr>
            <a:spLocks/>
          </p:cNvSpPr>
          <p:nvPr/>
        </p:nvSpPr>
        <p:spPr bwMode="auto">
          <a:xfrm>
            <a:off x="3100388" y="3733800"/>
            <a:ext cx="623887" cy="152400"/>
          </a:xfrm>
          <a:custGeom>
            <a:avLst/>
            <a:gdLst>
              <a:gd name="T0" fmla="*/ 278 w 574"/>
              <a:gd name="T1" fmla="*/ 20 h 139"/>
              <a:gd name="T2" fmla="*/ 317 w 574"/>
              <a:gd name="T3" fmla="*/ 0 h 139"/>
              <a:gd name="T4" fmla="*/ 376 w 574"/>
              <a:gd name="T5" fmla="*/ 0 h 139"/>
              <a:gd name="T6" fmla="*/ 436 w 574"/>
              <a:gd name="T7" fmla="*/ 0 h 139"/>
              <a:gd name="T8" fmla="*/ 475 w 574"/>
              <a:gd name="T9" fmla="*/ 0 h 139"/>
              <a:gd name="T10" fmla="*/ 495 w 574"/>
              <a:gd name="T11" fmla="*/ 0 h 139"/>
              <a:gd name="T12" fmla="*/ 515 w 574"/>
              <a:gd name="T13" fmla="*/ 0 h 139"/>
              <a:gd name="T14" fmla="*/ 535 w 574"/>
              <a:gd name="T15" fmla="*/ 0 h 139"/>
              <a:gd name="T16" fmla="*/ 555 w 574"/>
              <a:gd name="T17" fmla="*/ 0 h 139"/>
              <a:gd name="T18" fmla="*/ 574 w 574"/>
              <a:gd name="T19" fmla="*/ 0 h 139"/>
              <a:gd name="T20" fmla="*/ 574 w 574"/>
              <a:gd name="T21" fmla="*/ 0 h 139"/>
              <a:gd name="T22" fmla="*/ 574 w 574"/>
              <a:gd name="T23" fmla="*/ 20 h 139"/>
              <a:gd name="T24" fmla="*/ 574 w 574"/>
              <a:gd name="T25" fmla="*/ 20 h 139"/>
              <a:gd name="T26" fmla="*/ 574 w 574"/>
              <a:gd name="T27" fmla="*/ 20 h 139"/>
              <a:gd name="T28" fmla="*/ 574 w 574"/>
              <a:gd name="T29" fmla="*/ 40 h 139"/>
              <a:gd name="T30" fmla="*/ 555 w 574"/>
              <a:gd name="T31" fmla="*/ 40 h 139"/>
              <a:gd name="T32" fmla="*/ 535 w 574"/>
              <a:gd name="T33" fmla="*/ 60 h 139"/>
              <a:gd name="T34" fmla="*/ 535 w 574"/>
              <a:gd name="T35" fmla="*/ 60 h 139"/>
              <a:gd name="T36" fmla="*/ 515 w 574"/>
              <a:gd name="T37" fmla="*/ 60 h 139"/>
              <a:gd name="T38" fmla="*/ 495 w 574"/>
              <a:gd name="T39" fmla="*/ 60 h 139"/>
              <a:gd name="T40" fmla="*/ 456 w 574"/>
              <a:gd name="T41" fmla="*/ 80 h 139"/>
              <a:gd name="T42" fmla="*/ 436 w 574"/>
              <a:gd name="T43" fmla="*/ 80 h 139"/>
              <a:gd name="T44" fmla="*/ 396 w 574"/>
              <a:gd name="T45" fmla="*/ 80 h 139"/>
              <a:gd name="T46" fmla="*/ 357 w 574"/>
              <a:gd name="T47" fmla="*/ 99 h 139"/>
              <a:gd name="T48" fmla="*/ 317 w 574"/>
              <a:gd name="T49" fmla="*/ 99 h 139"/>
              <a:gd name="T50" fmla="*/ 278 w 574"/>
              <a:gd name="T51" fmla="*/ 119 h 139"/>
              <a:gd name="T52" fmla="*/ 238 w 574"/>
              <a:gd name="T53" fmla="*/ 119 h 139"/>
              <a:gd name="T54" fmla="*/ 198 w 574"/>
              <a:gd name="T55" fmla="*/ 139 h 139"/>
              <a:gd name="T56" fmla="*/ 179 w 574"/>
              <a:gd name="T57" fmla="*/ 139 h 139"/>
              <a:gd name="T58" fmla="*/ 159 w 574"/>
              <a:gd name="T59" fmla="*/ 139 h 139"/>
              <a:gd name="T60" fmla="*/ 139 w 574"/>
              <a:gd name="T61" fmla="*/ 139 h 139"/>
              <a:gd name="T62" fmla="*/ 119 w 574"/>
              <a:gd name="T63" fmla="*/ 139 h 139"/>
              <a:gd name="T64" fmla="*/ 119 w 574"/>
              <a:gd name="T65" fmla="*/ 139 h 139"/>
              <a:gd name="T66" fmla="*/ 99 w 574"/>
              <a:gd name="T67" fmla="*/ 139 h 139"/>
              <a:gd name="T68" fmla="*/ 99 w 574"/>
              <a:gd name="T69" fmla="*/ 139 h 139"/>
              <a:gd name="T70" fmla="*/ 80 w 574"/>
              <a:gd name="T71" fmla="*/ 139 h 139"/>
              <a:gd name="T72" fmla="*/ 40 w 574"/>
              <a:gd name="T73" fmla="*/ 139 h 139"/>
              <a:gd name="T74" fmla="*/ 20 w 574"/>
              <a:gd name="T75" fmla="*/ 119 h 139"/>
              <a:gd name="T76" fmla="*/ 20 w 574"/>
              <a:gd name="T77" fmla="*/ 119 h 139"/>
              <a:gd name="T78" fmla="*/ 0 w 574"/>
              <a:gd name="T79" fmla="*/ 119 h 139"/>
              <a:gd name="T80" fmla="*/ 0 w 574"/>
              <a:gd name="T81" fmla="*/ 99 h 139"/>
              <a:gd name="T82" fmla="*/ 0 w 574"/>
              <a:gd name="T83" fmla="*/ 99 h 139"/>
              <a:gd name="T84" fmla="*/ 0 w 574"/>
              <a:gd name="T85" fmla="*/ 80 h 139"/>
              <a:gd name="T86" fmla="*/ 0 w 574"/>
              <a:gd name="T87" fmla="*/ 80 h 139"/>
              <a:gd name="T88" fmla="*/ 20 w 574"/>
              <a:gd name="T89" fmla="*/ 80 h 139"/>
              <a:gd name="T90" fmla="*/ 40 w 574"/>
              <a:gd name="T91" fmla="*/ 60 h 139"/>
              <a:gd name="T92" fmla="*/ 60 w 574"/>
              <a:gd name="T93" fmla="*/ 60 h 139"/>
              <a:gd name="T94" fmla="*/ 80 w 574"/>
              <a:gd name="T95" fmla="*/ 60 h 139"/>
              <a:gd name="T96" fmla="*/ 119 w 574"/>
              <a:gd name="T97" fmla="*/ 40 h 139"/>
              <a:gd name="T98" fmla="*/ 159 w 574"/>
              <a:gd name="T99" fmla="*/ 40 h 139"/>
              <a:gd name="T100" fmla="*/ 198 w 574"/>
              <a:gd name="T101" fmla="*/ 40 h 139"/>
              <a:gd name="T102" fmla="*/ 238 w 574"/>
              <a:gd name="T103" fmla="*/ 20 h 139"/>
              <a:gd name="T104" fmla="*/ 278 w 574"/>
              <a:gd name="T105" fmla="*/ 20 h 139"/>
              <a:gd name="T106" fmla="*/ 278 w 574"/>
              <a:gd name="T107" fmla="*/ 20 h 1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74"/>
              <a:gd name="T163" fmla="*/ 0 h 139"/>
              <a:gd name="T164" fmla="*/ 574 w 574"/>
              <a:gd name="T165" fmla="*/ 139 h 13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74" h="139">
                <a:moveTo>
                  <a:pt x="278" y="20"/>
                </a:moveTo>
                <a:lnTo>
                  <a:pt x="317" y="0"/>
                </a:lnTo>
                <a:lnTo>
                  <a:pt x="376" y="0"/>
                </a:lnTo>
                <a:lnTo>
                  <a:pt x="436" y="0"/>
                </a:lnTo>
                <a:lnTo>
                  <a:pt x="475" y="0"/>
                </a:lnTo>
                <a:lnTo>
                  <a:pt x="495" y="0"/>
                </a:lnTo>
                <a:lnTo>
                  <a:pt x="515" y="0"/>
                </a:lnTo>
                <a:lnTo>
                  <a:pt x="535" y="0"/>
                </a:lnTo>
                <a:lnTo>
                  <a:pt x="555" y="0"/>
                </a:lnTo>
                <a:lnTo>
                  <a:pt x="574" y="0"/>
                </a:lnTo>
                <a:lnTo>
                  <a:pt x="574" y="20"/>
                </a:lnTo>
                <a:lnTo>
                  <a:pt x="574" y="40"/>
                </a:lnTo>
                <a:lnTo>
                  <a:pt x="555" y="40"/>
                </a:lnTo>
                <a:lnTo>
                  <a:pt x="535" y="60"/>
                </a:lnTo>
                <a:lnTo>
                  <a:pt x="515" y="60"/>
                </a:lnTo>
                <a:lnTo>
                  <a:pt x="495" y="60"/>
                </a:lnTo>
                <a:lnTo>
                  <a:pt x="456" y="80"/>
                </a:lnTo>
                <a:lnTo>
                  <a:pt x="436" y="80"/>
                </a:lnTo>
                <a:lnTo>
                  <a:pt x="396" y="80"/>
                </a:lnTo>
                <a:lnTo>
                  <a:pt x="357" y="99"/>
                </a:lnTo>
                <a:lnTo>
                  <a:pt x="317" y="99"/>
                </a:lnTo>
                <a:lnTo>
                  <a:pt x="278" y="119"/>
                </a:lnTo>
                <a:lnTo>
                  <a:pt x="238" y="119"/>
                </a:lnTo>
                <a:lnTo>
                  <a:pt x="198" y="139"/>
                </a:lnTo>
                <a:lnTo>
                  <a:pt x="179" y="139"/>
                </a:lnTo>
                <a:lnTo>
                  <a:pt x="159" y="139"/>
                </a:lnTo>
                <a:lnTo>
                  <a:pt x="139" y="139"/>
                </a:lnTo>
                <a:lnTo>
                  <a:pt x="119" y="139"/>
                </a:lnTo>
                <a:lnTo>
                  <a:pt x="99" y="139"/>
                </a:lnTo>
                <a:lnTo>
                  <a:pt x="80" y="139"/>
                </a:lnTo>
                <a:lnTo>
                  <a:pt x="40" y="139"/>
                </a:lnTo>
                <a:lnTo>
                  <a:pt x="20" y="119"/>
                </a:lnTo>
                <a:lnTo>
                  <a:pt x="0" y="119"/>
                </a:lnTo>
                <a:lnTo>
                  <a:pt x="0" y="99"/>
                </a:lnTo>
                <a:lnTo>
                  <a:pt x="0" y="80"/>
                </a:lnTo>
                <a:lnTo>
                  <a:pt x="20" y="80"/>
                </a:lnTo>
                <a:lnTo>
                  <a:pt x="40" y="60"/>
                </a:lnTo>
                <a:lnTo>
                  <a:pt x="60" y="60"/>
                </a:lnTo>
                <a:lnTo>
                  <a:pt x="80" y="60"/>
                </a:lnTo>
                <a:lnTo>
                  <a:pt x="119" y="40"/>
                </a:lnTo>
                <a:lnTo>
                  <a:pt x="159" y="40"/>
                </a:lnTo>
                <a:lnTo>
                  <a:pt x="198" y="40"/>
                </a:lnTo>
                <a:lnTo>
                  <a:pt x="238" y="20"/>
                </a:lnTo>
                <a:lnTo>
                  <a:pt x="278" y="20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39" name="Freeform 3"/>
          <p:cNvSpPr>
            <a:spLocks/>
          </p:cNvSpPr>
          <p:nvPr/>
        </p:nvSpPr>
        <p:spPr bwMode="auto">
          <a:xfrm>
            <a:off x="3057525" y="4079875"/>
            <a:ext cx="731838" cy="171450"/>
          </a:xfrm>
          <a:custGeom>
            <a:avLst/>
            <a:gdLst>
              <a:gd name="T0" fmla="*/ 0 w 673"/>
              <a:gd name="T1" fmla="*/ 79 h 159"/>
              <a:gd name="T2" fmla="*/ 20 w 673"/>
              <a:gd name="T3" fmla="*/ 79 h 159"/>
              <a:gd name="T4" fmla="*/ 39 w 673"/>
              <a:gd name="T5" fmla="*/ 79 h 159"/>
              <a:gd name="T6" fmla="*/ 79 w 673"/>
              <a:gd name="T7" fmla="*/ 79 h 159"/>
              <a:gd name="T8" fmla="*/ 119 w 673"/>
              <a:gd name="T9" fmla="*/ 60 h 159"/>
              <a:gd name="T10" fmla="*/ 158 w 673"/>
              <a:gd name="T11" fmla="*/ 60 h 159"/>
              <a:gd name="T12" fmla="*/ 218 w 673"/>
              <a:gd name="T13" fmla="*/ 60 h 159"/>
              <a:gd name="T14" fmla="*/ 257 w 673"/>
              <a:gd name="T15" fmla="*/ 40 h 159"/>
              <a:gd name="T16" fmla="*/ 317 w 673"/>
              <a:gd name="T17" fmla="*/ 40 h 159"/>
              <a:gd name="T18" fmla="*/ 376 w 673"/>
              <a:gd name="T19" fmla="*/ 20 h 159"/>
              <a:gd name="T20" fmla="*/ 415 w 673"/>
              <a:gd name="T21" fmla="*/ 20 h 159"/>
              <a:gd name="T22" fmla="*/ 455 w 673"/>
              <a:gd name="T23" fmla="*/ 0 h 159"/>
              <a:gd name="T24" fmla="*/ 495 w 673"/>
              <a:gd name="T25" fmla="*/ 0 h 159"/>
              <a:gd name="T26" fmla="*/ 514 w 673"/>
              <a:gd name="T27" fmla="*/ 0 h 159"/>
              <a:gd name="T28" fmla="*/ 554 w 673"/>
              <a:gd name="T29" fmla="*/ 0 h 159"/>
              <a:gd name="T30" fmla="*/ 554 w 673"/>
              <a:gd name="T31" fmla="*/ 0 h 159"/>
              <a:gd name="T32" fmla="*/ 574 w 673"/>
              <a:gd name="T33" fmla="*/ 0 h 159"/>
              <a:gd name="T34" fmla="*/ 594 w 673"/>
              <a:gd name="T35" fmla="*/ 0 h 159"/>
              <a:gd name="T36" fmla="*/ 594 w 673"/>
              <a:gd name="T37" fmla="*/ 0 h 159"/>
              <a:gd name="T38" fmla="*/ 613 w 673"/>
              <a:gd name="T39" fmla="*/ 20 h 159"/>
              <a:gd name="T40" fmla="*/ 613 w 673"/>
              <a:gd name="T41" fmla="*/ 20 h 159"/>
              <a:gd name="T42" fmla="*/ 633 w 673"/>
              <a:gd name="T43" fmla="*/ 40 h 159"/>
              <a:gd name="T44" fmla="*/ 653 w 673"/>
              <a:gd name="T45" fmla="*/ 60 h 159"/>
              <a:gd name="T46" fmla="*/ 673 w 673"/>
              <a:gd name="T47" fmla="*/ 79 h 159"/>
              <a:gd name="T48" fmla="*/ 673 w 673"/>
              <a:gd name="T49" fmla="*/ 99 h 159"/>
              <a:gd name="T50" fmla="*/ 653 w 673"/>
              <a:gd name="T51" fmla="*/ 99 h 159"/>
              <a:gd name="T52" fmla="*/ 633 w 673"/>
              <a:gd name="T53" fmla="*/ 99 h 159"/>
              <a:gd name="T54" fmla="*/ 554 w 673"/>
              <a:gd name="T55" fmla="*/ 99 h 159"/>
              <a:gd name="T56" fmla="*/ 495 w 673"/>
              <a:gd name="T57" fmla="*/ 99 h 159"/>
              <a:gd name="T58" fmla="*/ 415 w 673"/>
              <a:gd name="T59" fmla="*/ 119 h 159"/>
              <a:gd name="T60" fmla="*/ 317 w 673"/>
              <a:gd name="T61" fmla="*/ 119 h 159"/>
              <a:gd name="T62" fmla="*/ 218 w 673"/>
              <a:gd name="T63" fmla="*/ 139 h 159"/>
              <a:gd name="T64" fmla="*/ 119 w 673"/>
              <a:gd name="T65" fmla="*/ 159 h 159"/>
              <a:gd name="T66" fmla="*/ 0 w 673"/>
              <a:gd name="T67" fmla="*/ 159 h 159"/>
              <a:gd name="T68" fmla="*/ 0 w 673"/>
              <a:gd name="T69" fmla="*/ 79 h 159"/>
              <a:gd name="T70" fmla="*/ 0 w 673"/>
              <a:gd name="T71" fmla="*/ 79 h 1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73"/>
              <a:gd name="T109" fmla="*/ 0 h 159"/>
              <a:gd name="T110" fmla="*/ 673 w 673"/>
              <a:gd name="T111" fmla="*/ 159 h 15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73" h="159">
                <a:moveTo>
                  <a:pt x="0" y="79"/>
                </a:moveTo>
                <a:lnTo>
                  <a:pt x="20" y="79"/>
                </a:lnTo>
                <a:lnTo>
                  <a:pt x="39" y="79"/>
                </a:lnTo>
                <a:lnTo>
                  <a:pt x="79" y="79"/>
                </a:lnTo>
                <a:lnTo>
                  <a:pt x="119" y="60"/>
                </a:lnTo>
                <a:lnTo>
                  <a:pt x="158" y="60"/>
                </a:lnTo>
                <a:lnTo>
                  <a:pt x="218" y="60"/>
                </a:lnTo>
                <a:lnTo>
                  <a:pt x="257" y="40"/>
                </a:lnTo>
                <a:lnTo>
                  <a:pt x="317" y="40"/>
                </a:lnTo>
                <a:lnTo>
                  <a:pt x="376" y="20"/>
                </a:lnTo>
                <a:lnTo>
                  <a:pt x="415" y="20"/>
                </a:lnTo>
                <a:lnTo>
                  <a:pt x="455" y="0"/>
                </a:lnTo>
                <a:lnTo>
                  <a:pt x="495" y="0"/>
                </a:lnTo>
                <a:lnTo>
                  <a:pt x="514" y="0"/>
                </a:lnTo>
                <a:lnTo>
                  <a:pt x="554" y="0"/>
                </a:lnTo>
                <a:lnTo>
                  <a:pt x="574" y="0"/>
                </a:lnTo>
                <a:lnTo>
                  <a:pt x="594" y="0"/>
                </a:lnTo>
                <a:lnTo>
                  <a:pt x="613" y="20"/>
                </a:lnTo>
                <a:lnTo>
                  <a:pt x="633" y="40"/>
                </a:lnTo>
                <a:lnTo>
                  <a:pt x="653" y="60"/>
                </a:lnTo>
                <a:lnTo>
                  <a:pt x="673" y="79"/>
                </a:lnTo>
                <a:lnTo>
                  <a:pt x="673" y="99"/>
                </a:lnTo>
                <a:lnTo>
                  <a:pt x="653" y="99"/>
                </a:lnTo>
                <a:lnTo>
                  <a:pt x="633" y="99"/>
                </a:lnTo>
                <a:lnTo>
                  <a:pt x="554" y="99"/>
                </a:lnTo>
                <a:lnTo>
                  <a:pt x="495" y="99"/>
                </a:lnTo>
                <a:lnTo>
                  <a:pt x="415" y="119"/>
                </a:lnTo>
                <a:lnTo>
                  <a:pt x="317" y="119"/>
                </a:lnTo>
                <a:lnTo>
                  <a:pt x="218" y="139"/>
                </a:lnTo>
                <a:lnTo>
                  <a:pt x="119" y="159"/>
                </a:lnTo>
                <a:lnTo>
                  <a:pt x="0" y="159"/>
                </a:lnTo>
                <a:lnTo>
                  <a:pt x="0" y="79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38" name="Freeform 2"/>
          <p:cNvSpPr>
            <a:spLocks/>
          </p:cNvSpPr>
          <p:nvPr/>
        </p:nvSpPr>
        <p:spPr bwMode="auto">
          <a:xfrm>
            <a:off x="2411413" y="4359275"/>
            <a:ext cx="2066925" cy="344488"/>
          </a:xfrm>
          <a:custGeom>
            <a:avLst/>
            <a:gdLst>
              <a:gd name="T0" fmla="*/ 812 w 1900"/>
              <a:gd name="T1" fmla="*/ 197 h 316"/>
              <a:gd name="T2" fmla="*/ 732 w 1900"/>
              <a:gd name="T3" fmla="*/ 217 h 316"/>
              <a:gd name="T4" fmla="*/ 633 w 1900"/>
              <a:gd name="T5" fmla="*/ 237 h 316"/>
              <a:gd name="T6" fmla="*/ 534 w 1900"/>
              <a:gd name="T7" fmla="*/ 257 h 316"/>
              <a:gd name="T8" fmla="*/ 416 w 1900"/>
              <a:gd name="T9" fmla="*/ 277 h 316"/>
              <a:gd name="T10" fmla="*/ 317 w 1900"/>
              <a:gd name="T11" fmla="*/ 296 h 316"/>
              <a:gd name="T12" fmla="*/ 238 w 1900"/>
              <a:gd name="T13" fmla="*/ 296 h 316"/>
              <a:gd name="T14" fmla="*/ 218 w 1900"/>
              <a:gd name="T15" fmla="*/ 316 h 316"/>
              <a:gd name="T16" fmla="*/ 198 w 1900"/>
              <a:gd name="T17" fmla="*/ 316 h 316"/>
              <a:gd name="T18" fmla="*/ 158 w 1900"/>
              <a:gd name="T19" fmla="*/ 316 h 316"/>
              <a:gd name="T20" fmla="*/ 99 w 1900"/>
              <a:gd name="T21" fmla="*/ 296 h 316"/>
              <a:gd name="T22" fmla="*/ 59 w 1900"/>
              <a:gd name="T23" fmla="*/ 277 h 316"/>
              <a:gd name="T24" fmla="*/ 20 w 1900"/>
              <a:gd name="T25" fmla="*/ 237 h 316"/>
              <a:gd name="T26" fmla="*/ 0 w 1900"/>
              <a:gd name="T27" fmla="*/ 197 h 316"/>
              <a:gd name="T28" fmla="*/ 20 w 1900"/>
              <a:gd name="T29" fmla="*/ 178 h 316"/>
              <a:gd name="T30" fmla="*/ 79 w 1900"/>
              <a:gd name="T31" fmla="*/ 178 h 316"/>
              <a:gd name="T32" fmla="*/ 139 w 1900"/>
              <a:gd name="T33" fmla="*/ 178 h 316"/>
              <a:gd name="T34" fmla="*/ 238 w 1900"/>
              <a:gd name="T35" fmla="*/ 158 h 316"/>
              <a:gd name="T36" fmla="*/ 396 w 1900"/>
              <a:gd name="T37" fmla="*/ 158 h 316"/>
              <a:gd name="T38" fmla="*/ 614 w 1900"/>
              <a:gd name="T39" fmla="*/ 118 h 316"/>
              <a:gd name="T40" fmla="*/ 851 w 1900"/>
              <a:gd name="T41" fmla="*/ 98 h 316"/>
              <a:gd name="T42" fmla="*/ 1128 w 1900"/>
              <a:gd name="T43" fmla="*/ 59 h 316"/>
              <a:gd name="T44" fmla="*/ 1287 w 1900"/>
              <a:gd name="T45" fmla="*/ 39 h 316"/>
              <a:gd name="T46" fmla="*/ 1425 w 1900"/>
              <a:gd name="T47" fmla="*/ 19 h 316"/>
              <a:gd name="T48" fmla="*/ 1524 w 1900"/>
              <a:gd name="T49" fmla="*/ 19 h 316"/>
              <a:gd name="T50" fmla="*/ 1603 w 1900"/>
              <a:gd name="T51" fmla="*/ 19 h 316"/>
              <a:gd name="T52" fmla="*/ 1643 w 1900"/>
              <a:gd name="T53" fmla="*/ 0 h 316"/>
              <a:gd name="T54" fmla="*/ 1702 w 1900"/>
              <a:gd name="T55" fmla="*/ 19 h 316"/>
              <a:gd name="T56" fmla="*/ 1781 w 1900"/>
              <a:gd name="T57" fmla="*/ 59 h 316"/>
              <a:gd name="T58" fmla="*/ 1841 w 1900"/>
              <a:gd name="T59" fmla="*/ 98 h 316"/>
              <a:gd name="T60" fmla="*/ 1880 w 1900"/>
              <a:gd name="T61" fmla="*/ 118 h 316"/>
              <a:gd name="T62" fmla="*/ 1880 w 1900"/>
              <a:gd name="T63" fmla="*/ 138 h 316"/>
              <a:gd name="T64" fmla="*/ 1900 w 1900"/>
              <a:gd name="T65" fmla="*/ 158 h 316"/>
              <a:gd name="T66" fmla="*/ 1880 w 1900"/>
              <a:gd name="T67" fmla="*/ 178 h 316"/>
              <a:gd name="T68" fmla="*/ 1861 w 1900"/>
              <a:gd name="T69" fmla="*/ 178 h 316"/>
              <a:gd name="T70" fmla="*/ 1801 w 1900"/>
              <a:gd name="T71" fmla="*/ 178 h 316"/>
              <a:gd name="T72" fmla="*/ 1722 w 1900"/>
              <a:gd name="T73" fmla="*/ 178 h 316"/>
              <a:gd name="T74" fmla="*/ 1564 w 1900"/>
              <a:gd name="T75" fmla="*/ 178 h 316"/>
              <a:gd name="T76" fmla="*/ 1346 w 1900"/>
              <a:gd name="T77" fmla="*/ 178 h 316"/>
              <a:gd name="T78" fmla="*/ 1188 w 1900"/>
              <a:gd name="T79" fmla="*/ 178 h 316"/>
              <a:gd name="T80" fmla="*/ 1069 w 1900"/>
              <a:gd name="T81" fmla="*/ 178 h 316"/>
              <a:gd name="T82" fmla="*/ 970 w 1900"/>
              <a:gd name="T83" fmla="*/ 178 h 316"/>
              <a:gd name="T84" fmla="*/ 891 w 1900"/>
              <a:gd name="T85" fmla="*/ 197 h 316"/>
              <a:gd name="T86" fmla="*/ 851 w 1900"/>
              <a:gd name="T87" fmla="*/ 197 h 31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900"/>
              <a:gd name="T133" fmla="*/ 0 h 316"/>
              <a:gd name="T134" fmla="*/ 1900 w 1900"/>
              <a:gd name="T135" fmla="*/ 316 h 31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900" h="316">
                <a:moveTo>
                  <a:pt x="851" y="197"/>
                </a:moveTo>
                <a:lnTo>
                  <a:pt x="812" y="197"/>
                </a:lnTo>
                <a:lnTo>
                  <a:pt x="772" y="197"/>
                </a:lnTo>
                <a:lnTo>
                  <a:pt x="732" y="217"/>
                </a:lnTo>
                <a:lnTo>
                  <a:pt x="693" y="217"/>
                </a:lnTo>
                <a:lnTo>
                  <a:pt x="633" y="237"/>
                </a:lnTo>
                <a:lnTo>
                  <a:pt x="594" y="237"/>
                </a:lnTo>
                <a:lnTo>
                  <a:pt x="534" y="257"/>
                </a:lnTo>
                <a:lnTo>
                  <a:pt x="475" y="277"/>
                </a:lnTo>
                <a:lnTo>
                  <a:pt x="416" y="277"/>
                </a:lnTo>
                <a:lnTo>
                  <a:pt x="356" y="277"/>
                </a:lnTo>
                <a:lnTo>
                  <a:pt x="317" y="296"/>
                </a:lnTo>
                <a:lnTo>
                  <a:pt x="277" y="296"/>
                </a:lnTo>
                <a:lnTo>
                  <a:pt x="238" y="296"/>
                </a:lnTo>
                <a:lnTo>
                  <a:pt x="218" y="316"/>
                </a:lnTo>
                <a:lnTo>
                  <a:pt x="198" y="316"/>
                </a:lnTo>
                <a:lnTo>
                  <a:pt x="178" y="316"/>
                </a:lnTo>
                <a:lnTo>
                  <a:pt x="158" y="316"/>
                </a:lnTo>
                <a:lnTo>
                  <a:pt x="139" y="296"/>
                </a:lnTo>
                <a:lnTo>
                  <a:pt x="99" y="296"/>
                </a:lnTo>
                <a:lnTo>
                  <a:pt x="79" y="277"/>
                </a:lnTo>
                <a:lnTo>
                  <a:pt x="59" y="277"/>
                </a:lnTo>
                <a:lnTo>
                  <a:pt x="40" y="257"/>
                </a:lnTo>
                <a:lnTo>
                  <a:pt x="20" y="237"/>
                </a:lnTo>
                <a:lnTo>
                  <a:pt x="20" y="217"/>
                </a:lnTo>
                <a:lnTo>
                  <a:pt x="0" y="197"/>
                </a:lnTo>
                <a:lnTo>
                  <a:pt x="0" y="178"/>
                </a:lnTo>
                <a:lnTo>
                  <a:pt x="20" y="178"/>
                </a:lnTo>
                <a:lnTo>
                  <a:pt x="40" y="178"/>
                </a:lnTo>
                <a:lnTo>
                  <a:pt x="79" y="178"/>
                </a:lnTo>
                <a:lnTo>
                  <a:pt x="99" y="178"/>
                </a:lnTo>
                <a:lnTo>
                  <a:pt x="139" y="178"/>
                </a:lnTo>
                <a:lnTo>
                  <a:pt x="178" y="178"/>
                </a:lnTo>
                <a:lnTo>
                  <a:pt x="238" y="158"/>
                </a:lnTo>
                <a:lnTo>
                  <a:pt x="277" y="158"/>
                </a:lnTo>
                <a:lnTo>
                  <a:pt x="396" y="158"/>
                </a:lnTo>
                <a:lnTo>
                  <a:pt x="495" y="138"/>
                </a:lnTo>
                <a:lnTo>
                  <a:pt x="614" y="118"/>
                </a:lnTo>
                <a:lnTo>
                  <a:pt x="732" y="98"/>
                </a:lnTo>
                <a:lnTo>
                  <a:pt x="851" y="98"/>
                </a:lnTo>
                <a:lnTo>
                  <a:pt x="990" y="79"/>
                </a:lnTo>
                <a:lnTo>
                  <a:pt x="1128" y="59"/>
                </a:lnTo>
                <a:lnTo>
                  <a:pt x="1207" y="59"/>
                </a:lnTo>
                <a:lnTo>
                  <a:pt x="1287" y="39"/>
                </a:lnTo>
                <a:lnTo>
                  <a:pt x="1346" y="39"/>
                </a:lnTo>
                <a:lnTo>
                  <a:pt x="1425" y="19"/>
                </a:lnTo>
                <a:lnTo>
                  <a:pt x="1485" y="19"/>
                </a:lnTo>
                <a:lnTo>
                  <a:pt x="1524" y="19"/>
                </a:lnTo>
                <a:lnTo>
                  <a:pt x="1564" y="19"/>
                </a:lnTo>
                <a:lnTo>
                  <a:pt x="1603" y="19"/>
                </a:lnTo>
                <a:lnTo>
                  <a:pt x="1623" y="0"/>
                </a:lnTo>
                <a:lnTo>
                  <a:pt x="1643" y="0"/>
                </a:lnTo>
                <a:lnTo>
                  <a:pt x="1682" y="19"/>
                </a:lnTo>
                <a:lnTo>
                  <a:pt x="1702" y="19"/>
                </a:lnTo>
                <a:lnTo>
                  <a:pt x="1742" y="39"/>
                </a:lnTo>
                <a:lnTo>
                  <a:pt x="1781" y="59"/>
                </a:lnTo>
                <a:lnTo>
                  <a:pt x="1821" y="79"/>
                </a:lnTo>
                <a:lnTo>
                  <a:pt x="1841" y="98"/>
                </a:lnTo>
                <a:lnTo>
                  <a:pt x="1861" y="118"/>
                </a:lnTo>
                <a:lnTo>
                  <a:pt x="1880" y="118"/>
                </a:lnTo>
                <a:lnTo>
                  <a:pt x="1880" y="138"/>
                </a:lnTo>
                <a:lnTo>
                  <a:pt x="1900" y="158"/>
                </a:lnTo>
                <a:lnTo>
                  <a:pt x="1880" y="178"/>
                </a:lnTo>
                <a:lnTo>
                  <a:pt x="1861" y="178"/>
                </a:lnTo>
                <a:lnTo>
                  <a:pt x="1821" y="178"/>
                </a:lnTo>
                <a:lnTo>
                  <a:pt x="1801" y="178"/>
                </a:lnTo>
                <a:lnTo>
                  <a:pt x="1762" y="178"/>
                </a:lnTo>
                <a:lnTo>
                  <a:pt x="1722" y="178"/>
                </a:lnTo>
                <a:lnTo>
                  <a:pt x="1682" y="178"/>
                </a:lnTo>
                <a:lnTo>
                  <a:pt x="1564" y="178"/>
                </a:lnTo>
                <a:lnTo>
                  <a:pt x="1465" y="178"/>
                </a:lnTo>
                <a:lnTo>
                  <a:pt x="1346" y="178"/>
                </a:lnTo>
                <a:lnTo>
                  <a:pt x="1247" y="178"/>
                </a:lnTo>
                <a:lnTo>
                  <a:pt x="1188" y="178"/>
                </a:lnTo>
                <a:lnTo>
                  <a:pt x="1128" y="178"/>
                </a:lnTo>
                <a:lnTo>
                  <a:pt x="1069" y="178"/>
                </a:lnTo>
                <a:lnTo>
                  <a:pt x="1029" y="178"/>
                </a:lnTo>
                <a:lnTo>
                  <a:pt x="970" y="178"/>
                </a:lnTo>
                <a:lnTo>
                  <a:pt x="930" y="197"/>
                </a:lnTo>
                <a:lnTo>
                  <a:pt x="891" y="197"/>
                </a:lnTo>
                <a:lnTo>
                  <a:pt x="851" y="197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/>
      <p:bldP spid="39945" grpId="0" animBg="1"/>
      <p:bldP spid="39943" grpId="0" animBg="1"/>
      <p:bldP spid="39942" grpId="0" animBg="1"/>
      <p:bldP spid="39941" grpId="0" animBg="1"/>
      <p:bldP spid="39940" grpId="0" animBg="1"/>
      <p:bldP spid="39939" grpId="0" animBg="1"/>
      <p:bldP spid="399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4" descr="无标题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713" y="2133600"/>
            <a:ext cx="32559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14" descr="蘑菇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685800"/>
            <a:ext cx="15081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 Box 15"/>
          <p:cNvSpPr txBox="1">
            <a:spLocks noChangeArrowheads="1"/>
          </p:cNvSpPr>
          <p:nvPr/>
        </p:nvSpPr>
        <p:spPr bwMode="auto">
          <a:xfrm>
            <a:off x="6858000" y="9906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 b="1">
              <a:solidFill>
                <a:srgbClr val="FF33CC"/>
              </a:solidFill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732588" y="981075"/>
            <a:ext cx="19431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b="1">
                <a:solidFill>
                  <a:srgbClr val="FF33CC"/>
                </a:solidFill>
              </a:rPr>
              <a:t>五月</a:t>
            </a:r>
          </a:p>
        </p:txBody>
      </p:sp>
      <p:pic>
        <p:nvPicPr>
          <p:cNvPr id="34821" name="Picture 17" descr="四线三格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0225" y="765175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590800" y="1219200"/>
            <a:ext cx="19097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400" dirty="0" err="1">
                <a:solidFill>
                  <a:srgbClr val="FF0000"/>
                </a:solidFill>
                <a:latin typeface="Comic Sans MS" pitchFamily="66" charset="0"/>
                <a:ea typeface="+mj-ea"/>
                <a:cs typeface="宋体" pitchFamily="2" charset="-122"/>
              </a:rPr>
              <a:t>w</a:t>
            </a:r>
            <a:r>
              <a:rPr lang="en-US" altLang="zh-CN" sz="4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ǔ</a:t>
            </a:r>
            <a:endParaRPr lang="en-US" altLang="zh-CN" sz="4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4823" name="Text Box 19"/>
          <p:cNvSpPr txBox="1">
            <a:spLocks noChangeArrowheads="1"/>
          </p:cNvSpPr>
          <p:nvPr/>
        </p:nvSpPr>
        <p:spPr bwMode="auto">
          <a:xfrm>
            <a:off x="5410200" y="3886200"/>
            <a:ext cx="1066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 b="1">
                <a:latin typeface="Calibri" pitchFamily="34" charset="0"/>
              </a:rPr>
              <a:t>五</a:t>
            </a:r>
            <a:endParaRPr lang="en-US" altLang="zh-CN" sz="6600" b="1">
              <a:latin typeface="Calibri" pitchFamily="34" charset="0"/>
            </a:endParaRPr>
          </a:p>
        </p:txBody>
      </p:sp>
      <p:sp>
        <p:nvSpPr>
          <p:cNvPr id="3482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4825" name="Rectangle 38"/>
          <p:cNvSpPr>
            <a:spLocks noChangeArrowheads="1"/>
          </p:cNvSpPr>
          <p:nvPr/>
        </p:nvSpPr>
        <p:spPr bwMode="auto">
          <a:xfrm>
            <a:off x="2339975" y="2501900"/>
            <a:ext cx="4445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4827" name="Rectangle 7"/>
          <p:cNvSpPr>
            <a:spLocks noChangeArrowheads="1"/>
          </p:cNvSpPr>
          <p:nvPr/>
        </p:nvSpPr>
        <p:spPr bwMode="auto">
          <a:xfrm>
            <a:off x="2339975" y="2432050"/>
            <a:ext cx="58738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482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4829" name="Rectangle 7"/>
          <p:cNvSpPr>
            <a:spLocks noChangeArrowheads="1"/>
          </p:cNvSpPr>
          <p:nvPr/>
        </p:nvSpPr>
        <p:spPr bwMode="auto">
          <a:xfrm>
            <a:off x="2411413" y="2636838"/>
            <a:ext cx="16033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483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4831" name="Rectangle 7"/>
          <p:cNvSpPr>
            <a:spLocks noChangeArrowheads="1"/>
          </p:cNvSpPr>
          <p:nvPr/>
        </p:nvSpPr>
        <p:spPr bwMode="auto">
          <a:xfrm>
            <a:off x="2555875" y="2809875"/>
            <a:ext cx="15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483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483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4834" name="Rectangle 19"/>
          <p:cNvSpPr>
            <a:spLocks noChangeArrowheads="1"/>
          </p:cNvSpPr>
          <p:nvPr/>
        </p:nvSpPr>
        <p:spPr bwMode="auto">
          <a:xfrm>
            <a:off x="2195513" y="2811463"/>
            <a:ext cx="1651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483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4836" name="Rectangle 7"/>
          <p:cNvSpPr>
            <a:spLocks noChangeArrowheads="1"/>
          </p:cNvSpPr>
          <p:nvPr/>
        </p:nvSpPr>
        <p:spPr bwMode="auto">
          <a:xfrm>
            <a:off x="2411413" y="2941638"/>
            <a:ext cx="1143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4837" name="Freeform 6"/>
          <p:cNvSpPr>
            <a:spLocks noEditPoints="1"/>
          </p:cNvSpPr>
          <p:nvPr/>
        </p:nvSpPr>
        <p:spPr bwMode="auto">
          <a:xfrm>
            <a:off x="2411413" y="2924175"/>
            <a:ext cx="2066925" cy="1547813"/>
          </a:xfrm>
          <a:custGeom>
            <a:avLst/>
            <a:gdLst>
              <a:gd name="T0" fmla="*/ 1227 w 1900"/>
              <a:gd name="T1" fmla="*/ 20 h 1880"/>
              <a:gd name="T2" fmla="*/ 1366 w 1900"/>
              <a:gd name="T3" fmla="*/ 0 h 1880"/>
              <a:gd name="T4" fmla="*/ 1504 w 1900"/>
              <a:gd name="T5" fmla="*/ 79 h 1880"/>
              <a:gd name="T6" fmla="*/ 1504 w 1900"/>
              <a:gd name="T7" fmla="*/ 139 h 1880"/>
              <a:gd name="T8" fmla="*/ 1386 w 1900"/>
              <a:gd name="T9" fmla="*/ 178 h 1880"/>
              <a:gd name="T10" fmla="*/ 1168 w 1900"/>
              <a:gd name="T11" fmla="*/ 218 h 1880"/>
              <a:gd name="T12" fmla="*/ 871 w 1900"/>
              <a:gd name="T13" fmla="*/ 257 h 1880"/>
              <a:gd name="T14" fmla="*/ 693 w 1900"/>
              <a:gd name="T15" fmla="*/ 297 h 1880"/>
              <a:gd name="T16" fmla="*/ 594 w 1900"/>
              <a:gd name="T17" fmla="*/ 257 h 1880"/>
              <a:gd name="T18" fmla="*/ 534 w 1900"/>
              <a:gd name="T19" fmla="*/ 198 h 1880"/>
              <a:gd name="T20" fmla="*/ 574 w 1900"/>
              <a:gd name="T21" fmla="*/ 178 h 1880"/>
              <a:gd name="T22" fmla="*/ 713 w 1900"/>
              <a:gd name="T23" fmla="*/ 158 h 1880"/>
              <a:gd name="T24" fmla="*/ 851 w 1900"/>
              <a:gd name="T25" fmla="*/ 119 h 1880"/>
              <a:gd name="T26" fmla="*/ 1029 w 1900"/>
              <a:gd name="T27" fmla="*/ 79 h 1880"/>
              <a:gd name="T28" fmla="*/ 950 w 1900"/>
              <a:gd name="T29" fmla="*/ 633 h 1880"/>
              <a:gd name="T30" fmla="*/ 871 w 1900"/>
              <a:gd name="T31" fmla="*/ 950 h 1880"/>
              <a:gd name="T32" fmla="*/ 752 w 1900"/>
              <a:gd name="T33" fmla="*/ 1445 h 1880"/>
              <a:gd name="T34" fmla="*/ 594 w 1900"/>
              <a:gd name="T35" fmla="*/ 1682 h 1880"/>
              <a:gd name="T36" fmla="*/ 633 w 1900"/>
              <a:gd name="T37" fmla="*/ 1485 h 1880"/>
              <a:gd name="T38" fmla="*/ 732 w 1900"/>
              <a:gd name="T39" fmla="*/ 1089 h 1880"/>
              <a:gd name="T40" fmla="*/ 812 w 1900"/>
              <a:gd name="T41" fmla="*/ 732 h 1880"/>
              <a:gd name="T42" fmla="*/ 851 w 1900"/>
              <a:gd name="T43" fmla="*/ 455 h 1880"/>
              <a:gd name="T44" fmla="*/ 891 w 1900"/>
              <a:gd name="T45" fmla="*/ 198 h 1880"/>
              <a:gd name="T46" fmla="*/ 970 w 1900"/>
              <a:gd name="T47" fmla="*/ 297 h 1880"/>
              <a:gd name="T48" fmla="*/ 990 w 1900"/>
              <a:gd name="T49" fmla="*/ 356 h 1880"/>
              <a:gd name="T50" fmla="*/ 970 w 1900"/>
              <a:gd name="T51" fmla="*/ 495 h 1880"/>
              <a:gd name="T52" fmla="*/ 1227 w 1900"/>
              <a:gd name="T53" fmla="*/ 1584 h 1880"/>
              <a:gd name="T54" fmla="*/ 1148 w 1900"/>
              <a:gd name="T55" fmla="*/ 1425 h 1880"/>
              <a:gd name="T56" fmla="*/ 1188 w 1900"/>
              <a:gd name="T57" fmla="*/ 1108 h 1880"/>
              <a:gd name="T58" fmla="*/ 1207 w 1900"/>
              <a:gd name="T59" fmla="*/ 950 h 1880"/>
              <a:gd name="T60" fmla="*/ 1207 w 1900"/>
              <a:gd name="T61" fmla="*/ 911 h 1880"/>
              <a:gd name="T62" fmla="*/ 1148 w 1900"/>
              <a:gd name="T63" fmla="*/ 911 h 1880"/>
              <a:gd name="T64" fmla="*/ 1049 w 1900"/>
              <a:gd name="T65" fmla="*/ 930 h 1880"/>
              <a:gd name="T66" fmla="*/ 732 w 1900"/>
              <a:gd name="T67" fmla="*/ 1009 h 1880"/>
              <a:gd name="T68" fmla="*/ 574 w 1900"/>
              <a:gd name="T69" fmla="*/ 1049 h 1880"/>
              <a:gd name="T70" fmla="*/ 475 w 1900"/>
              <a:gd name="T71" fmla="*/ 1029 h 1880"/>
              <a:gd name="T72" fmla="*/ 396 w 1900"/>
              <a:gd name="T73" fmla="*/ 970 h 1880"/>
              <a:gd name="T74" fmla="*/ 435 w 1900"/>
              <a:gd name="T75" fmla="*/ 950 h 1880"/>
              <a:gd name="T76" fmla="*/ 633 w 1900"/>
              <a:gd name="T77" fmla="*/ 930 h 1880"/>
              <a:gd name="T78" fmla="*/ 950 w 1900"/>
              <a:gd name="T79" fmla="*/ 851 h 1880"/>
              <a:gd name="T80" fmla="*/ 1148 w 1900"/>
              <a:gd name="T81" fmla="*/ 792 h 1880"/>
              <a:gd name="T82" fmla="*/ 1207 w 1900"/>
              <a:gd name="T83" fmla="*/ 752 h 1880"/>
              <a:gd name="T84" fmla="*/ 1287 w 1900"/>
              <a:gd name="T85" fmla="*/ 752 h 1880"/>
              <a:gd name="T86" fmla="*/ 1405 w 1900"/>
              <a:gd name="T87" fmla="*/ 831 h 1880"/>
              <a:gd name="T88" fmla="*/ 1445 w 1900"/>
              <a:gd name="T89" fmla="*/ 871 h 1880"/>
              <a:gd name="T90" fmla="*/ 1386 w 1900"/>
              <a:gd name="T91" fmla="*/ 970 h 1880"/>
              <a:gd name="T92" fmla="*/ 1326 w 1900"/>
              <a:gd name="T93" fmla="*/ 1128 h 1880"/>
              <a:gd name="T94" fmla="*/ 1801 w 1900"/>
              <a:gd name="T95" fmla="*/ 1623 h 1880"/>
              <a:gd name="T96" fmla="*/ 1900 w 1900"/>
              <a:gd name="T97" fmla="*/ 1742 h 1880"/>
              <a:gd name="T98" fmla="*/ 1861 w 1900"/>
              <a:gd name="T99" fmla="*/ 1762 h 1880"/>
              <a:gd name="T100" fmla="*/ 1702 w 1900"/>
              <a:gd name="T101" fmla="*/ 1742 h 1880"/>
              <a:gd name="T102" fmla="*/ 1445 w 1900"/>
              <a:gd name="T103" fmla="*/ 1742 h 1880"/>
              <a:gd name="T104" fmla="*/ 1029 w 1900"/>
              <a:gd name="T105" fmla="*/ 1742 h 1880"/>
              <a:gd name="T106" fmla="*/ 495 w 1900"/>
              <a:gd name="T107" fmla="*/ 1821 h 1880"/>
              <a:gd name="T108" fmla="*/ 198 w 1900"/>
              <a:gd name="T109" fmla="*/ 1880 h 1880"/>
              <a:gd name="T110" fmla="*/ 99 w 1900"/>
              <a:gd name="T111" fmla="*/ 1880 h 1880"/>
              <a:gd name="T112" fmla="*/ 20 w 1900"/>
              <a:gd name="T113" fmla="*/ 1801 h 1880"/>
              <a:gd name="T114" fmla="*/ 198 w 1900"/>
              <a:gd name="T115" fmla="*/ 1742 h 1880"/>
              <a:gd name="T116" fmla="*/ 653 w 1900"/>
              <a:gd name="T117" fmla="*/ 1682 h 1880"/>
              <a:gd name="T118" fmla="*/ 1128 w 1900"/>
              <a:gd name="T119" fmla="*/ 1623 h 1880"/>
              <a:gd name="T120" fmla="*/ 1465 w 1900"/>
              <a:gd name="T121" fmla="*/ 1564 h 1880"/>
              <a:gd name="T122" fmla="*/ 1643 w 1900"/>
              <a:gd name="T123" fmla="*/ 1544 h 1880"/>
              <a:gd name="T124" fmla="*/ 1762 w 1900"/>
              <a:gd name="T125" fmla="*/ 1603 h 188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900"/>
              <a:gd name="T190" fmla="*/ 0 h 1880"/>
              <a:gd name="T191" fmla="*/ 1900 w 1900"/>
              <a:gd name="T192" fmla="*/ 1880 h 188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900" h="1880">
                <a:moveTo>
                  <a:pt x="1029" y="79"/>
                </a:moveTo>
                <a:lnTo>
                  <a:pt x="1089" y="59"/>
                </a:lnTo>
                <a:lnTo>
                  <a:pt x="1148" y="40"/>
                </a:lnTo>
                <a:lnTo>
                  <a:pt x="1188" y="40"/>
                </a:lnTo>
                <a:lnTo>
                  <a:pt x="1227" y="20"/>
                </a:lnTo>
                <a:lnTo>
                  <a:pt x="1267" y="20"/>
                </a:lnTo>
                <a:lnTo>
                  <a:pt x="1287" y="0"/>
                </a:lnTo>
                <a:lnTo>
                  <a:pt x="1306" y="0"/>
                </a:lnTo>
                <a:lnTo>
                  <a:pt x="1326" y="0"/>
                </a:lnTo>
                <a:lnTo>
                  <a:pt x="1366" y="0"/>
                </a:lnTo>
                <a:lnTo>
                  <a:pt x="1386" y="20"/>
                </a:lnTo>
                <a:lnTo>
                  <a:pt x="1425" y="20"/>
                </a:lnTo>
                <a:lnTo>
                  <a:pt x="1445" y="40"/>
                </a:lnTo>
                <a:lnTo>
                  <a:pt x="1485" y="59"/>
                </a:lnTo>
                <a:lnTo>
                  <a:pt x="1504" y="79"/>
                </a:lnTo>
                <a:lnTo>
                  <a:pt x="1504" y="99"/>
                </a:lnTo>
                <a:lnTo>
                  <a:pt x="1524" y="119"/>
                </a:lnTo>
                <a:lnTo>
                  <a:pt x="1504" y="119"/>
                </a:lnTo>
                <a:lnTo>
                  <a:pt x="1504" y="139"/>
                </a:lnTo>
                <a:lnTo>
                  <a:pt x="1485" y="139"/>
                </a:lnTo>
                <a:lnTo>
                  <a:pt x="1465" y="158"/>
                </a:lnTo>
                <a:lnTo>
                  <a:pt x="1445" y="158"/>
                </a:lnTo>
                <a:lnTo>
                  <a:pt x="1425" y="158"/>
                </a:lnTo>
                <a:lnTo>
                  <a:pt x="1386" y="178"/>
                </a:lnTo>
                <a:lnTo>
                  <a:pt x="1346" y="178"/>
                </a:lnTo>
                <a:lnTo>
                  <a:pt x="1306" y="198"/>
                </a:lnTo>
                <a:lnTo>
                  <a:pt x="1267" y="198"/>
                </a:lnTo>
                <a:lnTo>
                  <a:pt x="1227" y="198"/>
                </a:lnTo>
                <a:lnTo>
                  <a:pt x="1168" y="218"/>
                </a:lnTo>
                <a:lnTo>
                  <a:pt x="1108" y="218"/>
                </a:lnTo>
                <a:lnTo>
                  <a:pt x="1049" y="238"/>
                </a:lnTo>
                <a:lnTo>
                  <a:pt x="990" y="238"/>
                </a:lnTo>
                <a:lnTo>
                  <a:pt x="911" y="257"/>
                </a:lnTo>
                <a:lnTo>
                  <a:pt x="871" y="257"/>
                </a:lnTo>
                <a:lnTo>
                  <a:pt x="812" y="277"/>
                </a:lnTo>
                <a:lnTo>
                  <a:pt x="772" y="277"/>
                </a:lnTo>
                <a:lnTo>
                  <a:pt x="732" y="277"/>
                </a:lnTo>
                <a:lnTo>
                  <a:pt x="713" y="277"/>
                </a:lnTo>
                <a:lnTo>
                  <a:pt x="693" y="297"/>
                </a:lnTo>
                <a:lnTo>
                  <a:pt x="673" y="277"/>
                </a:lnTo>
                <a:lnTo>
                  <a:pt x="653" y="277"/>
                </a:lnTo>
                <a:lnTo>
                  <a:pt x="633" y="277"/>
                </a:lnTo>
                <a:lnTo>
                  <a:pt x="594" y="257"/>
                </a:lnTo>
                <a:lnTo>
                  <a:pt x="574" y="238"/>
                </a:lnTo>
                <a:lnTo>
                  <a:pt x="554" y="218"/>
                </a:lnTo>
                <a:lnTo>
                  <a:pt x="534" y="218"/>
                </a:lnTo>
                <a:lnTo>
                  <a:pt x="534" y="198"/>
                </a:lnTo>
                <a:lnTo>
                  <a:pt x="534" y="178"/>
                </a:lnTo>
                <a:lnTo>
                  <a:pt x="554" y="178"/>
                </a:lnTo>
                <a:lnTo>
                  <a:pt x="574" y="178"/>
                </a:lnTo>
                <a:lnTo>
                  <a:pt x="594" y="178"/>
                </a:lnTo>
                <a:lnTo>
                  <a:pt x="633" y="178"/>
                </a:lnTo>
                <a:lnTo>
                  <a:pt x="673" y="158"/>
                </a:lnTo>
                <a:lnTo>
                  <a:pt x="713" y="158"/>
                </a:lnTo>
                <a:lnTo>
                  <a:pt x="732" y="158"/>
                </a:lnTo>
                <a:lnTo>
                  <a:pt x="752" y="139"/>
                </a:lnTo>
                <a:lnTo>
                  <a:pt x="772" y="139"/>
                </a:lnTo>
                <a:lnTo>
                  <a:pt x="812" y="139"/>
                </a:lnTo>
                <a:lnTo>
                  <a:pt x="851" y="119"/>
                </a:lnTo>
                <a:lnTo>
                  <a:pt x="891" y="119"/>
                </a:lnTo>
                <a:lnTo>
                  <a:pt x="930" y="99"/>
                </a:lnTo>
                <a:lnTo>
                  <a:pt x="970" y="99"/>
                </a:lnTo>
                <a:lnTo>
                  <a:pt x="1029" y="79"/>
                </a:lnTo>
                <a:close/>
                <a:moveTo>
                  <a:pt x="970" y="495"/>
                </a:moveTo>
                <a:lnTo>
                  <a:pt x="970" y="515"/>
                </a:lnTo>
                <a:lnTo>
                  <a:pt x="970" y="554"/>
                </a:lnTo>
                <a:lnTo>
                  <a:pt x="950" y="574"/>
                </a:lnTo>
                <a:lnTo>
                  <a:pt x="950" y="633"/>
                </a:lnTo>
                <a:lnTo>
                  <a:pt x="930" y="673"/>
                </a:lnTo>
                <a:lnTo>
                  <a:pt x="930" y="732"/>
                </a:lnTo>
                <a:lnTo>
                  <a:pt x="911" y="792"/>
                </a:lnTo>
                <a:lnTo>
                  <a:pt x="891" y="871"/>
                </a:lnTo>
                <a:lnTo>
                  <a:pt x="871" y="950"/>
                </a:lnTo>
                <a:lnTo>
                  <a:pt x="851" y="1029"/>
                </a:lnTo>
                <a:lnTo>
                  <a:pt x="831" y="1128"/>
                </a:lnTo>
                <a:lnTo>
                  <a:pt x="792" y="1227"/>
                </a:lnTo>
                <a:lnTo>
                  <a:pt x="772" y="1346"/>
                </a:lnTo>
                <a:lnTo>
                  <a:pt x="752" y="1445"/>
                </a:lnTo>
                <a:lnTo>
                  <a:pt x="713" y="1584"/>
                </a:lnTo>
                <a:lnTo>
                  <a:pt x="693" y="1702"/>
                </a:lnTo>
                <a:lnTo>
                  <a:pt x="594" y="1702"/>
                </a:lnTo>
                <a:lnTo>
                  <a:pt x="594" y="1682"/>
                </a:lnTo>
                <a:lnTo>
                  <a:pt x="594" y="1663"/>
                </a:lnTo>
                <a:lnTo>
                  <a:pt x="594" y="1643"/>
                </a:lnTo>
                <a:lnTo>
                  <a:pt x="614" y="1603"/>
                </a:lnTo>
                <a:lnTo>
                  <a:pt x="633" y="1544"/>
                </a:lnTo>
                <a:lnTo>
                  <a:pt x="633" y="1485"/>
                </a:lnTo>
                <a:lnTo>
                  <a:pt x="653" y="1425"/>
                </a:lnTo>
                <a:lnTo>
                  <a:pt x="673" y="1346"/>
                </a:lnTo>
                <a:lnTo>
                  <a:pt x="693" y="1267"/>
                </a:lnTo>
                <a:lnTo>
                  <a:pt x="713" y="1168"/>
                </a:lnTo>
                <a:lnTo>
                  <a:pt x="732" y="1089"/>
                </a:lnTo>
                <a:lnTo>
                  <a:pt x="752" y="1009"/>
                </a:lnTo>
                <a:lnTo>
                  <a:pt x="772" y="930"/>
                </a:lnTo>
                <a:lnTo>
                  <a:pt x="792" y="871"/>
                </a:lnTo>
                <a:lnTo>
                  <a:pt x="792" y="792"/>
                </a:lnTo>
                <a:lnTo>
                  <a:pt x="812" y="732"/>
                </a:lnTo>
                <a:lnTo>
                  <a:pt x="831" y="693"/>
                </a:lnTo>
                <a:lnTo>
                  <a:pt x="831" y="633"/>
                </a:lnTo>
                <a:lnTo>
                  <a:pt x="831" y="574"/>
                </a:lnTo>
                <a:lnTo>
                  <a:pt x="851" y="515"/>
                </a:lnTo>
                <a:lnTo>
                  <a:pt x="851" y="455"/>
                </a:lnTo>
                <a:lnTo>
                  <a:pt x="851" y="376"/>
                </a:lnTo>
                <a:lnTo>
                  <a:pt x="851" y="317"/>
                </a:lnTo>
                <a:lnTo>
                  <a:pt x="851" y="238"/>
                </a:lnTo>
                <a:lnTo>
                  <a:pt x="851" y="178"/>
                </a:lnTo>
                <a:lnTo>
                  <a:pt x="891" y="198"/>
                </a:lnTo>
                <a:lnTo>
                  <a:pt x="911" y="218"/>
                </a:lnTo>
                <a:lnTo>
                  <a:pt x="930" y="238"/>
                </a:lnTo>
                <a:lnTo>
                  <a:pt x="950" y="257"/>
                </a:lnTo>
                <a:lnTo>
                  <a:pt x="970" y="277"/>
                </a:lnTo>
                <a:lnTo>
                  <a:pt x="970" y="297"/>
                </a:lnTo>
                <a:lnTo>
                  <a:pt x="990" y="317"/>
                </a:lnTo>
                <a:lnTo>
                  <a:pt x="990" y="336"/>
                </a:lnTo>
                <a:lnTo>
                  <a:pt x="990" y="356"/>
                </a:lnTo>
                <a:lnTo>
                  <a:pt x="990" y="376"/>
                </a:lnTo>
                <a:lnTo>
                  <a:pt x="990" y="396"/>
                </a:lnTo>
                <a:lnTo>
                  <a:pt x="990" y="435"/>
                </a:lnTo>
                <a:lnTo>
                  <a:pt x="990" y="455"/>
                </a:lnTo>
                <a:lnTo>
                  <a:pt x="970" y="495"/>
                </a:lnTo>
                <a:close/>
                <a:moveTo>
                  <a:pt x="1306" y="1247"/>
                </a:moveTo>
                <a:lnTo>
                  <a:pt x="1287" y="1346"/>
                </a:lnTo>
                <a:lnTo>
                  <a:pt x="1247" y="1465"/>
                </a:lnTo>
                <a:lnTo>
                  <a:pt x="1227" y="1584"/>
                </a:lnTo>
                <a:lnTo>
                  <a:pt x="1207" y="1682"/>
                </a:lnTo>
                <a:lnTo>
                  <a:pt x="1108" y="1682"/>
                </a:lnTo>
                <a:lnTo>
                  <a:pt x="1108" y="1603"/>
                </a:lnTo>
                <a:lnTo>
                  <a:pt x="1128" y="1504"/>
                </a:lnTo>
                <a:lnTo>
                  <a:pt x="1148" y="1425"/>
                </a:lnTo>
                <a:lnTo>
                  <a:pt x="1148" y="1346"/>
                </a:lnTo>
                <a:lnTo>
                  <a:pt x="1168" y="1287"/>
                </a:lnTo>
                <a:lnTo>
                  <a:pt x="1168" y="1227"/>
                </a:lnTo>
                <a:lnTo>
                  <a:pt x="1188" y="1168"/>
                </a:lnTo>
                <a:lnTo>
                  <a:pt x="1188" y="1108"/>
                </a:lnTo>
                <a:lnTo>
                  <a:pt x="1188" y="1069"/>
                </a:lnTo>
                <a:lnTo>
                  <a:pt x="1207" y="1029"/>
                </a:lnTo>
                <a:lnTo>
                  <a:pt x="1207" y="990"/>
                </a:lnTo>
                <a:lnTo>
                  <a:pt x="1207" y="970"/>
                </a:lnTo>
                <a:lnTo>
                  <a:pt x="1207" y="950"/>
                </a:lnTo>
                <a:lnTo>
                  <a:pt x="1207" y="930"/>
                </a:lnTo>
                <a:lnTo>
                  <a:pt x="1207" y="911"/>
                </a:lnTo>
                <a:lnTo>
                  <a:pt x="1188" y="911"/>
                </a:lnTo>
                <a:lnTo>
                  <a:pt x="1168" y="911"/>
                </a:lnTo>
                <a:lnTo>
                  <a:pt x="1148" y="911"/>
                </a:lnTo>
                <a:lnTo>
                  <a:pt x="1128" y="911"/>
                </a:lnTo>
                <a:lnTo>
                  <a:pt x="1108" y="911"/>
                </a:lnTo>
                <a:lnTo>
                  <a:pt x="1089" y="911"/>
                </a:lnTo>
                <a:lnTo>
                  <a:pt x="1069" y="911"/>
                </a:lnTo>
                <a:lnTo>
                  <a:pt x="1049" y="930"/>
                </a:lnTo>
                <a:lnTo>
                  <a:pt x="970" y="950"/>
                </a:lnTo>
                <a:lnTo>
                  <a:pt x="911" y="970"/>
                </a:lnTo>
                <a:lnTo>
                  <a:pt x="851" y="990"/>
                </a:lnTo>
                <a:lnTo>
                  <a:pt x="772" y="1009"/>
                </a:lnTo>
                <a:lnTo>
                  <a:pt x="732" y="1009"/>
                </a:lnTo>
                <a:lnTo>
                  <a:pt x="693" y="1029"/>
                </a:lnTo>
                <a:lnTo>
                  <a:pt x="653" y="1029"/>
                </a:lnTo>
                <a:lnTo>
                  <a:pt x="633" y="1049"/>
                </a:lnTo>
                <a:lnTo>
                  <a:pt x="614" y="1049"/>
                </a:lnTo>
                <a:lnTo>
                  <a:pt x="574" y="1049"/>
                </a:lnTo>
                <a:lnTo>
                  <a:pt x="554" y="1049"/>
                </a:lnTo>
                <a:lnTo>
                  <a:pt x="554" y="1069"/>
                </a:lnTo>
                <a:lnTo>
                  <a:pt x="515" y="1049"/>
                </a:lnTo>
                <a:lnTo>
                  <a:pt x="495" y="1049"/>
                </a:lnTo>
                <a:lnTo>
                  <a:pt x="475" y="1029"/>
                </a:lnTo>
                <a:lnTo>
                  <a:pt x="455" y="1009"/>
                </a:lnTo>
                <a:lnTo>
                  <a:pt x="416" y="1009"/>
                </a:lnTo>
                <a:lnTo>
                  <a:pt x="416" y="990"/>
                </a:lnTo>
                <a:lnTo>
                  <a:pt x="396" y="970"/>
                </a:lnTo>
                <a:lnTo>
                  <a:pt x="396" y="950"/>
                </a:lnTo>
                <a:lnTo>
                  <a:pt x="416" y="950"/>
                </a:lnTo>
                <a:lnTo>
                  <a:pt x="435" y="950"/>
                </a:lnTo>
                <a:lnTo>
                  <a:pt x="455" y="950"/>
                </a:lnTo>
                <a:lnTo>
                  <a:pt x="495" y="950"/>
                </a:lnTo>
                <a:lnTo>
                  <a:pt x="515" y="950"/>
                </a:lnTo>
                <a:lnTo>
                  <a:pt x="574" y="930"/>
                </a:lnTo>
                <a:lnTo>
                  <a:pt x="633" y="930"/>
                </a:lnTo>
                <a:lnTo>
                  <a:pt x="693" y="911"/>
                </a:lnTo>
                <a:lnTo>
                  <a:pt x="752" y="911"/>
                </a:lnTo>
                <a:lnTo>
                  <a:pt x="812" y="891"/>
                </a:lnTo>
                <a:lnTo>
                  <a:pt x="891" y="871"/>
                </a:lnTo>
                <a:lnTo>
                  <a:pt x="950" y="851"/>
                </a:lnTo>
                <a:lnTo>
                  <a:pt x="1029" y="831"/>
                </a:lnTo>
                <a:lnTo>
                  <a:pt x="1069" y="812"/>
                </a:lnTo>
                <a:lnTo>
                  <a:pt x="1108" y="812"/>
                </a:lnTo>
                <a:lnTo>
                  <a:pt x="1128" y="792"/>
                </a:lnTo>
                <a:lnTo>
                  <a:pt x="1148" y="792"/>
                </a:lnTo>
                <a:lnTo>
                  <a:pt x="1168" y="772"/>
                </a:lnTo>
                <a:lnTo>
                  <a:pt x="1188" y="772"/>
                </a:lnTo>
                <a:lnTo>
                  <a:pt x="1207" y="772"/>
                </a:lnTo>
                <a:lnTo>
                  <a:pt x="1207" y="752"/>
                </a:lnTo>
                <a:lnTo>
                  <a:pt x="1227" y="752"/>
                </a:lnTo>
                <a:lnTo>
                  <a:pt x="1227" y="732"/>
                </a:lnTo>
                <a:lnTo>
                  <a:pt x="1247" y="732"/>
                </a:lnTo>
                <a:lnTo>
                  <a:pt x="1267" y="732"/>
                </a:lnTo>
                <a:lnTo>
                  <a:pt x="1287" y="752"/>
                </a:lnTo>
                <a:lnTo>
                  <a:pt x="1326" y="772"/>
                </a:lnTo>
                <a:lnTo>
                  <a:pt x="1366" y="792"/>
                </a:lnTo>
                <a:lnTo>
                  <a:pt x="1386" y="812"/>
                </a:lnTo>
                <a:lnTo>
                  <a:pt x="1405" y="812"/>
                </a:lnTo>
                <a:lnTo>
                  <a:pt x="1405" y="831"/>
                </a:lnTo>
                <a:lnTo>
                  <a:pt x="1425" y="851"/>
                </a:lnTo>
                <a:lnTo>
                  <a:pt x="1445" y="851"/>
                </a:lnTo>
                <a:lnTo>
                  <a:pt x="1445" y="871"/>
                </a:lnTo>
                <a:lnTo>
                  <a:pt x="1445" y="891"/>
                </a:lnTo>
                <a:lnTo>
                  <a:pt x="1425" y="891"/>
                </a:lnTo>
                <a:lnTo>
                  <a:pt x="1425" y="930"/>
                </a:lnTo>
                <a:lnTo>
                  <a:pt x="1405" y="950"/>
                </a:lnTo>
                <a:lnTo>
                  <a:pt x="1386" y="970"/>
                </a:lnTo>
                <a:lnTo>
                  <a:pt x="1386" y="990"/>
                </a:lnTo>
                <a:lnTo>
                  <a:pt x="1366" y="1009"/>
                </a:lnTo>
                <a:lnTo>
                  <a:pt x="1366" y="1049"/>
                </a:lnTo>
                <a:lnTo>
                  <a:pt x="1346" y="1089"/>
                </a:lnTo>
                <a:lnTo>
                  <a:pt x="1326" y="1128"/>
                </a:lnTo>
                <a:lnTo>
                  <a:pt x="1326" y="1188"/>
                </a:lnTo>
                <a:lnTo>
                  <a:pt x="1306" y="1247"/>
                </a:lnTo>
                <a:close/>
                <a:moveTo>
                  <a:pt x="1762" y="1603"/>
                </a:moveTo>
                <a:lnTo>
                  <a:pt x="1801" y="1623"/>
                </a:lnTo>
                <a:lnTo>
                  <a:pt x="1821" y="1643"/>
                </a:lnTo>
                <a:lnTo>
                  <a:pt x="1861" y="1682"/>
                </a:lnTo>
                <a:lnTo>
                  <a:pt x="1880" y="1702"/>
                </a:lnTo>
                <a:lnTo>
                  <a:pt x="1880" y="1722"/>
                </a:lnTo>
                <a:lnTo>
                  <a:pt x="1900" y="1742"/>
                </a:lnTo>
                <a:lnTo>
                  <a:pt x="1900" y="1762"/>
                </a:lnTo>
                <a:lnTo>
                  <a:pt x="1880" y="1762"/>
                </a:lnTo>
                <a:lnTo>
                  <a:pt x="1861" y="1762"/>
                </a:lnTo>
                <a:lnTo>
                  <a:pt x="1841" y="1762"/>
                </a:lnTo>
                <a:lnTo>
                  <a:pt x="1801" y="1762"/>
                </a:lnTo>
                <a:lnTo>
                  <a:pt x="1781" y="1762"/>
                </a:lnTo>
                <a:lnTo>
                  <a:pt x="1742" y="1762"/>
                </a:lnTo>
                <a:lnTo>
                  <a:pt x="1702" y="1742"/>
                </a:lnTo>
                <a:lnTo>
                  <a:pt x="1663" y="1742"/>
                </a:lnTo>
                <a:lnTo>
                  <a:pt x="1603" y="1742"/>
                </a:lnTo>
                <a:lnTo>
                  <a:pt x="1564" y="1742"/>
                </a:lnTo>
                <a:lnTo>
                  <a:pt x="1504" y="1742"/>
                </a:lnTo>
                <a:lnTo>
                  <a:pt x="1445" y="1742"/>
                </a:lnTo>
                <a:lnTo>
                  <a:pt x="1386" y="1742"/>
                </a:lnTo>
                <a:lnTo>
                  <a:pt x="1326" y="1742"/>
                </a:lnTo>
                <a:lnTo>
                  <a:pt x="1267" y="1742"/>
                </a:lnTo>
                <a:lnTo>
                  <a:pt x="1148" y="1742"/>
                </a:lnTo>
                <a:lnTo>
                  <a:pt x="1029" y="1742"/>
                </a:lnTo>
                <a:lnTo>
                  <a:pt x="911" y="1742"/>
                </a:lnTo>
                <a:lnTo>
                  <a:pt x="812" y="1762"/>
                </a:lnTo>
                <a:lnTo>
                  <a:pt x="713" y="1781"/>
                </a:lnTo>
                <a:lnTo>
                  <a:pt x="614" y="1801"/>
                </a:lnTo>
                <a:lnTo>
                  <a:pt x="495" y="1821"/>
                </a:lnTo>
                <a:lnTo>
                  <a:pt x="396" y="1841"/>
                </a:lnTo>
                <a:lnTo>
                  <a:pt x="336" y="1861"/>
                </a:lnTo>
                <a:lnTo>
                  <a:pt x="277" y="1861"/>
                </a:lnTo>
                <a:lnTo>
                  <a:pt x="238" y="1880"/>
                </a:lnTo>
                <a:lnTo>
                  <a:pt x="198" y="1880"/>
                </a:lnTo>
                <a:lnTo>
                  <a:pt x="178" y="1880"/>
                </a:lnTo>
                <a:lnTo>
                  <a:pt x="158" y="1880"/>
                </a:lnTo>
                <a:lnTo>
                  <a:pt x="139" y="1880"/>
                </a:lnTo>
                <a:lnTo>
                  <a:pt x="119" y="1880"/>
                </a:lnTo>
                <a:lnTo>
                  <a:pt x="99" y="1880"/>
                </a:lnTo>
                <a:lnTo>
                  <a:pt x="79" y="1861"/>
                </a:lnTo>
                <a:lnTo>
                  <a:pt x="59" y="1861"/>
                </a:lnTo>
                <a:lnTo>
                  <a:pt x="40" y="1841"/>
                </a:lnTo>
                <a:lnTo>
                  <a:pt x="20" y="1801"/>
                </a:lnTo>
                <a:lnTo>
                  <a:pt x="0" y="1781"/>
                </a:lnTo>
                <a:lnTo>
                  <a:pt x="0" y="1762"/>
                </a:lnTo>
                <a:lnTo>
                  <a:pt x="59" y="1762"/>
                </a:lnTo>
                <a:lnTo>
                  <a:pt x="139" y="1742"/>
                </a:lnTo>
                <a:lnTo>
                  <a:pt x="198" y="1742"/>
                </a:lnTo>
                <a:lnTo>
                  <a:pt x="277" y="1722"/>
                </a:lnTo>
                <a:lnTo>
                  <a:pt x="356" y="1722"/>
                </a:lnTo>
                <a:lnTo>
                  <a:pt x="455" y="1702"/>
                </a:lnTo>
                <a:lnTo>
                  <a:pt x="554" y="1682"/>
                </a:lnTo>
                <a:lnTo>
                  <a:pt x="653" y="1682"/>
                </a:lnTo>
                <a:lnTo>
                  <a:pt x="772" y="1663"/>
                </a:lnTo>
                <a:lnTo>
                  <a:pt x="871" y="1643"/>
                </a:lnTo>
                <a:lnTo>
                  <a:pt x="950" y="1643"/>
                </a:lnTo>
                <a:lnTo>
                  <a:pt x="1049" y="1623"/>
                </a:lnTo>
                <a:lnTo>
                  <a:pt x="1128" y="1623"/>
                </a:lnTo>
                <a:lnTo>
                  <a:pt x="1207" y="1603"/>
                </a:lnTo>
                <a:lnTo>
                  <a:pt x="1287" y="1603"/>
                </a:lnTo>
                <a:lnTo>
                  <a:pt x="1346" y="1584"/>
                </a:lnTo>
                <a:lnTo>
                  <a:pt x="1405" y="1584"/>
                </a:lnTo>
                <a:lnTo>
                  <a:pt x="1465" y="1564"/>
                </a:lnTo>
                <a:lnTo>
                  <a:pt x="1504" y="1564"/>
                </a:lnTo>
                <a:lnTo>
                  <a:pt x="1564" y="1564"/>
                </a:lnTo>
                <a:lnTo>
                  <a:pt x="1584" y="1564"/>
                </a:lnTo>
                <a:lnTo>
                  <a:pt x="1623" y="1544"/>
                </a:lnTo>
                <a:lnTo>
                  <a:pt x="1643" y="1544"/>
                </a:lnTo>
                <a:lnTo>
                  <a:pt x="1663" y="1544"/>
                </a:lnTo>
                <a:lnTo>
                  <a:pt x="1682" y="1564"/>
                </a:lnTo>
                <a:lnTo>
                  <a:pt x="1702" y="1564"/>
                </a:lnTo>
                <a:lnTo>
                  <a:pt x="1742" y="1584"/>
                </a:lnTo>
                <a:lnTo>
                  <a:pt x="1762" y="160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5" name="Freeform 5"/>
          <p:cNvSpPr>
            <a:spLocks/>
          </p:cNvSpPr>
          <p:nvPr/>
        </p:nvSpPr>
        <p:spPr bwMode="auto">
          <a:xfrm>
            <a:off x="2992438" y="2924175"/>
            <a:ext cx="1076325" cy="244475"/>
          </a:xfrm>
          <a:custGeom>
            <a:avLst/>
            <a:gdLst>
              <a:gd name="T0" fmla="*/ 555 w 990"/>
              <a:gd name="T1" fmla="*/ 59 h 297"/>
              <a:gd name="T2" fmla="*/ 654 w 990"/>
              <a:gd name="T3" fmla="*/ 40 h 297"/>
              <a:gd name="T4" fmla="*/ 733 w 990"/>
              <a:gd name="T5" fmla="*/ 20 h 297"/>
              <a:gd name="T6" fmla="*/ 772 w 990"/>
              <a:gd name="T7" fmla="*/ 0 h 297"/>
              <a:gd name="T8" fmla="*/ 832 w 990"/>
              <a:gd name="T9" fmla="*/ 0 h 297"/>
              <a:gd name="T10" fmla="*/ 891 w 990"/>
              <a:gd name="T11" fmla="*/ 20 h 297"/>
              <a:gd name="T12" fmla="*/ 951 w 990"/>
              <a:gd name="T13" fmla="*/ 59 h 297"/>
              <a:gd name="T14" fmla="*/ 970 w 990"/>
              <a:gd name="T15" fmla="*/ 99 h 297"/>
              <a:gd name="T16" fmla="*/ 970 w 990"/>
              <a:gd name="T17" fmla="*/ 119 h 297"/>
              <a:gd name="T18" fmla="*/ 970 w 990"/>
              <a:gd name="T19" fmla="*/ 139 h 297"/>
              <a:gd name="T20" fmla="*/ 931 w 990"/>
              <a:gd name="T21" fmla="*/ 158 h 297"/>
              <a:gd name="T22" fmla="*/ 891 w 990"/>
              <a:gd name="T23" fmla="*/ 158 h 297"/>
              <a:gd name="T24" fmla="*/ 812 w 990"/>
              <a:gd name="T25" fmla="*/ 178 h 297"/>
              <a:gd name="T26" fmla="*/ 733 w 990"/>
              <a:gd name="T27" fmla="*/ 198 h 297"/>
              <a:gd name="T28" fmla="*/ 634 w 990"/>
              <a:gd name="T29" fmla="*/ 218 h 297"/>
              <a:gd name="T30" fmla="*/ 515 w 990"/>
              <a:gd name="T31" fmla="*/ 238 h 297"/>
              <a:gd name="T32" fmla="*/ 377 w 990"/>
              <a:gd name="T33" fmla="*/ 257 h 297"/>
              <a:gd name="T34" fmla="*/ 278 w 990"/>
              <a:gd name="T35" fmla="*/ 277 h 297"/>
              <a:gd name="T36" fmla="*/ 198 w 990"/>
              <a:gd name="T37" fmla="*/ 277 h 297"/>
              <a:gd name="T38" fmla="*/ 159 w 990"/>
              <a:gd name="T39" fmla="*/ 297 h 297"/>
              <a:gd name="T40" fmla="*/ 139 w 990"/>
              <a:gd name="T41" fmla="*/ 277 h 297"/>
              <a:gd name="T42" fmla="*/ 99 w 990"/>
              <a:gd name="T43" fmla="*/ 277 h 297"/>
              <a:gd name="T44" fmla="*/ 40 w 990"/>
              <a:gd name="T45" fmla="*/ 238 h 297"/>
              <a:gd name="T46" fmla="*/ 0 w 990"/>
              <a:gd name="T47" fmla="*/ 218 h 297"/>
              <a:gd name="T48" fmla="*/ 0 w 990"/>
              <a:gd name="T49" fmla="*/ 198 h 297"/>
              <a:gd name="T50" fmla="*/ 0 w 990"/>
              <a:gd name="T51" fmla="*/ 178 h 297"/>
              <a:gd name="T52" fmla="*/ 20 w 990"/>
              <a:gd name="T53" fmla="*/ 178 h 297"/>
              <a:gd name="T54" fmla="*/ 40 w 990"/>
              <a:gd name="T55" fmla="*/ 178 h 297"/>
              <a:gd name="T56" fmla="*/ 99 w 990"/>
              <a:gd name="T57" fmla="*/ 178 h 297"/>
              <a:gd name="T58" fmla="*/ 179 w 990"/>
              <a:gd name="T59" fmla="*/ 158 h 297"/>
              <a:gd name="T60" fmla="*/ 218 w 990"/>
              <a:gd name="T61" fmla="*/ 139 h 297"/>
              <a:gd name="T62" fmla="*/ 278 w 990"/>
              <a:gd name="T63" fmla="*/ 139 h 297"/>
              <a:gd name="T64" fmla="*/ 357 w 990"/>
              <a:gd name="T65" fmla="*/ 119 h 297"/>
              <a:gd name="T66" fmla="*/ 436 w 990"/>
              <a:gd name="T67" fmla="*/ 99 h 297"/>
              <a:gd name="T68" fmla="*/ 495 w 990"/>
              <a:gd name="T69" fmla="*/ 79 h 29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90"/>
              <a:gd name="T106" fmla="*/ 0 h 297"/>
              <a:gd name="T107" fmla="*/ 990 w 990"/>
              <a:gd name="T108" fmla="*/ 297 h 29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90" h="297">
                <a:moveTo>
                  <a:pt x="495" y="79"/>
                </a:moveTo>
                <a:lnTo>
                  <a:pt x="555" y="59"/>
                </a:lnTo>
                <a:lnTo>
                  <a:pt x="614" y="40"/>
                </a:lnTo>
                <a:lnTo>
                  <a:pt x="654" y="40"/>
                </a:lnTo>
                <a:lnTo>
                  <a:pt x="693" y="20"/>
                </a:lnTo>
                <a:lnTo>
                  <a:pt x="733" y="20"/>
                </a:lnTo>
                <a:lnTo>
                  <a:pt x="753" y="0"/>
                </a:lnTo>
                <a:lnTo>
                  <a:pt x="772" y="0"/>
                </a:lnTo>
                <a:lnTo>
                  <a:pt x="792" y="0"/>
                </a:lnTo>
                <a:lnTo>
                  <a:pt x="832" y="0"/>
                </a:lnTo>
                <a:lnTo>
                  <a:pt x="852" y="20"/>
                </a:lnTo>
                <a:lnTo>
                  <a:pt x="891" y="20"/>
                </a:lnTo>
                <a:lnTo>
                  <a:pt x="911" y="40"/>
                </a:lnTo>
                <a:lnTo>
                  <a:pt x="951" y="59"/>
                </a:lnTo>
                <a:lnTo>
                  <a:pt x="970" y="79"/>
                </a:lnTo>
                <a:lnTo>
                  <a:pt x="970" y="99"/>
                </a:lnTo>
                <a:lnTo>
                  <a:pt x="990" y="119"/>
                </a:lnTo>
                <a:lnTo>
                  <a:pt x="970" y="119"/>
                </a:lnTo>
                <a:lnTo>
                  <a:pt x="970" y="139"/>
                </a:lnTo>
                <a:lnTo>
                  <a:pt x="951" y="139"/>
                </a:lnTo>
                <a:lnTo>
                  <a:pt x="931" y="158"/>
                </a:lnTo>
                <a:lnTo>
                  <a:pt x="911" y="158"/>
                </a:lnTo>
                <a:lnTo>
                  <a:pt x="891" y="158"/>
                </a:lnTo>
                <a:lnTo>
                  <a:pt x="852" y="178"/>
                </a:lnTo>
                <a:lnTo>
                  <a:pt x="812" y="178"/>
                </a:lnTo>
                <a:lnTo>
                  <a:pt x="772" y="198"/>
                </a:lnTo>
                <a:lnTo>
                  <a:pt x="733" y="198"/>
                </a:lnTo>
                <a:lnTo>
                  <a:pt x="693" y="198"/>
                </a:lnTo>
                <a:lnTo>
                  <a:pt x="634" y="218"/>
                </a:lnTo>
                <a:lnTo>
                  <a:pt x="574" y="218"/>
                </a:lnTo>
                <a:lnTo>
                  <a:pt x="515" y="238"/>
                </a:lnTo>
                <a:lnTo>
                  <a:pt x="456" y="238"/>
                </a:lnTo>
                <a:lnTo>
                  <a:pt x="377" y="257"/>
                </a:lnTo>
                <a:lnTo>
                  <a:pt x="337" y="257"/>
                </a:lnTo>
                <a:lnTo>
                  <a:pt x="278" y="277"/>
                </a:lnTo>
                <a:lnTo>
                  <a:pt x="238" y="277"/>
                </a:lnTo>
                <a:lnTo>
                  <a:pt x="198" y="277"/>
                </a:lnTo>
                <a:lnTo>
                  <a:pt x="179" y="277"/>
                </a:lnTo>
                <a:lnTo>
                  <a:pt x="159" y="297"/>
                </a:lnTo>
                <a:lnTo>
                  <a:pt x="139" y="277"/>
                </a:lnTo>
                <a:lnTo>
                  <a:pt x="119" y="277"/>
                </a:lnTo>
                <a:lnTo>
                  <a:pt x="99" y="277"/>
                </a:lnTo>
                <a:lnTo>
                  <a:pt x="60" y="257"/>
                </a:lnTo>
                <a:lnTo>
                  <a:pt x="40" y="238"/>
                </a:lnTo>
                <a:lnTo>
                  <a:pt x="20" y="218"/>
                </a:lnTo>
                <a:lnTo>
                  <a:pt x="0" y="218"/>
                </a:lnTo>
                <a:lnTo>
                  <a:pt x="0" y="198"/>
                </a:lnTo>
                <a:lnTo>
                  <a:pt x="0" y="178"/>
                </a:lnTo>
                <a:lnTo>
                  <a:pt x="20" y="178"/>
                </a:lnTo>
                <a:lnTo>
                  <a:pt x="40" y="178"/>
                </a:lnTo>
                <a:lnTo>
                  <a:pt x="60" y="178"/>
                </a:lnTo>
                <a:lnTo>
                  <a:pt x="99" y="178"/>
                </a:lnTo>
                <a:lnTo>
                  <a:pt x="139" y="158"/>
                </a:lnTo>
                <a:lnTo>
                  <a:pt x="179" y="158"/>
                </a:lnTo>
                <a:lnTo>
                  <a:pt x="198" y="158"/>
                </a:lnTo>
                <a:lnTo>
                  <a:pt x="218" y="139"/>
                </a:lnTo>
                <a:lnTo>
                  <a:pt x="238" y="139"/>
                </a:lnTo>
                <a:lnTo>
                  <a:pt x="278" y="139"/>
                </a:lnTo>
                <a:lnTo>
                  <a:pt x="317" y="119"/>
                </a:lnTo>
                <a:lnTo>
                  <a:pt x="357" y="119"/>
                </a:lnTo>
                <a:lnTo>
                  <a:pt x="396" y="99"/>
                </a:lnTo>
                <a:lnTo>
                  <a:pt x="436" y="99"/>
                </a:lnTo>
                <a:lnTo>
                  <a:pt x="495" y="79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4" name="Freeform 4"/>
          <p:cNvSpPr>
            <a:spLocks/>
          </p:cNvSpPr>
          <p:nvPr/>
        </p:nvSpPr>
        <p:spPr bwMode="auto">
          <a:xfrm>
            <a:off x="3057525" y="3071813"/>
            <a:ext cx="430213" cy="1252537"/>
          </a:xfrm>
          <a:custGeom>
            <a:avLst/>
            <a:gdLst>
              <a:gd name="T0" fmla="*/ 376 w 396"/>
              <a:gd name="T1" fmla="*/ 317 h 1524"/>
              <a:gd name="T2" fmla="*/ 376 w 396"/>
              <a:gd name="T3" fmla="*/ 337 h 1524"/>
              <a:gd name="T4" fmla="*/ 376 w 396"/>
              <a:gd name="T5" fmla="*/ 376 h 1524"/>
              <a:gd name="T6" fmla="*/ 356 w 396"/>
              <a:gd name="T7" fmla="*/ 396 h 1524"/>
              <a:gd name="T8" fmla="*/ 356 w 396"/>
              <a:gd name="T9" fmla="*/ 455 h 1524"/>
              <a:gd name="T10" fmla="*/ 336 w 396"/>
              <a:gd name="T11" fmla="*/ 495 h 1524"/>
              <a:gd name="T12" fmla="*/ 336 w 396"/>
              <a:gd name="T13" fmla="*/ 554 h 1524"/>
              <a:gd name="T14" fmla="*/ 317 w 396"/>
              <a:gd name="T15" fmla="*/ 614 h 1524"/>
              <a:gd name="T16" fmla="*/ 297 w 396"/>
              <a:gd name="T17" fmla="*/ 693 h 1524"/>
              <a:gd name="T18" fmla="*/ 277 w 396"/>
              <a:gd name="T19" fmla="*/ 772 h 1524"/>
              <a:gd name="T20" fmla="*/ 257 w 396"/>
              <a:gd name="T21" fmla="*/ 851 h 1524"/>
              <a:gd name="T22" fmla="*/ 237 w 396"/>
              <a:gd name="T23" fmla="*/ 950 h 1524"/>
              <a:gd name="T24" fmla="*/ 198 w 396"/>
              <a:gd name="T25" fmla="*/ 1049 h 1524"/>
              <a:gd name="T26" fmla="*/ 178 w 396"/>
              <a:gd name="T27" fmla="*/ 1168 h 1524"/>
              <a:gd name="T28" fmla="*/ 158 w 396"/>
              <a:gd name="T29" fmla="*/ 1267 h 1524"/>
              <a:gd name="T30" fmla="*/ 119 w 396"/>
              <a:gd name="T31" fmla="*/ 1406 h 1524"/>
              <a:gd name="T32" fmla="*/ 99 w 396"/>
              <a:gd name="T33" fmla="*/ 1524 h 1524"/>
              <a:gd name="T34" fmla="*/ 0 w 396"/>
              <a:gd name="T35" fmla="*/ 1524 h 1524"/>
              <a:gd name="T36" fmla="*/ 0 w 396"/>
              <a:gd name="T37" fmla="*/ 1524 h 1524"/>
              <a:gd name="T38" fmla="*/ 0 w 396"/>
              <a:gd name="T39" fmla="*/ 1504 h 1524"/>
              <a:gd name="T40" fmla="*/ 0 w 396"/>
              <a:gd name="T41" fmla="*/ 1485 h 1524"/>
              <a:gd name="T42" fmla="*/ 0 w 396"/>
              <a:gd name="T43" fmla="*/ 1465 h 1524"/>
              <a:gd name="T44" fmla="*/ 20 w 396"/>
              <a:gd name="T45" fmla="*/ 1425 h 1524"/>
              <a:gd name="T46" fmla="*/ 39 w 396"/>
              <a:gd name="T47" fmla="*/ 1366 h 1524"/>
              <a:gd name="T48" fmla="*/ 39 w 396"/>
              <a:gd name="T49" fmla="*/ 1307 h 1524"/>
              <a:gd name="T50" fmla="*/ 59 w 396"/>
              <a:gd name="T51" fmla="*/ 1247 h 1524"/>
              <a:gd name="T52" fmla="*/ 79 w 396"/>
              <a:gd name="T53" fmla="*/ 1168 h 1524"/>
              <a:gd name="T54" fmla="*/ 99 w 396"/>
              <a:gd name="T55" fmla="*/ 1089 h 1524"/>
              <a:gd name="T56" fmla="*/ 119 w 396"/>
              <a:gd name="T57" fmla="*/ 990 h 1524"/>
              <a:gd name="T58" fmla="*/ 138 w 396"/>
              <a:gd name="T59" fmla="*/ 911 h 1524"/>
              <a:gd name="T60" fmla="*/ 158 w 396"/>
              <a:gd name="T61" fmla="*/ 831 h 1524"/>
              <a:gd name="T62" fmla="*/ 178 w 396"/>
              <a:gd name="T63" fmla="*/ 752 h 1524"/>
              <a:gd name="T64" fmla="*/ 198 w 396"/>
              <a:gd name="T65" fmla="*/ 693 h 1524"/>
              <a:gd name="T66" fmla="*/ 198 w 396"/>
              <a:gd name="T67" fmla="*/ 614 h 1524"/>
              <a:gd name="T68" fmla="*/ 218 w 396"/>
              <a:gd name="T69" fmla="*/ 554 h 1524"/>
              <a:gd name="T70" fmla="*/ 237 w 396"/>
              <a:gd name="T71" fmla="*/ 515 h 1524"/>
              <a:gd name="T72" fmla="*/ 237 w 396"/>
              <a:gd name="T73" fmla="*/ 455 h 1524"/>
              <a:gd name="T74" fmla="*/ 237 w 396"/>
              <a:gd name="T75" fmla="*/ 396 h 1524"/>
              <a:gd name="T76" fmla="*/ 257 w 396"/>
              <a:gd name="T77" fmla="*/ 337 h 1524"/>
              <a:gd name="T78" fmla="*/ 257 w 396"/>
              <a:gd name="T79" fmla="*/ 277 h 1524"/>
              <a:gd name="T80" fmla="*/ 257 w 396"/>
              <a:gd name="T81" fmla="*/ 198 h 1524"/>
              <a:gd name="T82" fmla="*/ 257 w 396"/>
              <a:gd name="T83" fmla="*/ 139 h 1524"/>
              <a:gd name="T84" fmla="*/ 257 w 396"/>
              <a:gd name="T85" fmla="*/ 60 h 1524"/>
              <a:gd name="T86" fmla="*/ 257 w 396"/>
              <a:gd name="T87" fmla="*/ 0 h 1524"/>
              <a:gd name="T88" fmla="*/ 297 w 396"/>
              <a:gd name="T89" fmla="*/ 20 h 1524"/>
              <a:gd name="T90" fmla="*/ 317 w 396"/>
              <a:gd name="T91" fmla="*/ 40 h 1524"/>
              <a:gd name="T92" fmla="*/ 336 w 396"/>
              <a:gd name="T93" fmla="*/ 60 h 1524"/>
              <a:gd name="T94" fmla="*/ 356 w 396"/>
              <a:gd name="T95" fmla="*/ 79 h 1524"/>
              <a:gd name="T96" fmla="*/ 376 w 396"/>
              <a:gd name="T97" fmla="*/ 99 h 1524"/>
              <a:gd name="T98" fmla="*/ 376 w 396"/>
              <a:gd name="T99" fmla="*/ 119 h 1524"/>
              <a:gd name="T100" fmla="*/ 396 w 396"/>
              <a:gd name="T101" fmla="*/ 139 h 1524"/>
              <a:gd name="T102" fmla="*/ 396 w 396"/>
              <a:gd name="T103" fmla="*/ 139 h 1524"/>
              <a:gd name="T104" fmla="*/ 396 w 396"/>
              <a:gd name="T105" fmla="*/ 158 h 1524"/>
              <a:gd name="T106" fmla="*/ 396 w 396"/>
              <a:gd name="T107" fmla="*/ 158 h 1524"/>
              <a:gd name="T108" fmla="*/ 396 w 396"/>
              <a:gd name="T109" fmla="*/ 178 h 1524"/>
              <a:gd name="T110" fmla="*/ 396 w 396"/>
              <a:gd name="T111" fmla="*/ 198 h 1524"/>
              <a:gd name="T112" fmla="*/ 396 w 396"/>
              <a:gd name="T113" fmla="*/ 218 h 1524"/>
              <a:gd name="T114" fmla="*/ 396 w 396"/>
              <a:gd name="T115" fmla="*/ 257 h 1524"/>
              <a:gd name="T116" fmla="*/ 396 w 396"/>
              <a:gd name="T117" fmla="*/ 277 h 1524"/>
              <a:gd name="T118" fmla="*/ 376 w 396"/>
              <a:gd name="T119" fmla="*/ 317 h 1524"/>
              <a:gd name="T120" fmla="*/ 376 w 396"/>
              <a:gd name="T121" fmla="*/ 317 h 152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96"/>
              <a:gd name="T184" fmla="*/ 0 h 1524"/>
              <a:gd name="T185" fmla="*/ 396 w 396"/>
              <a:gd name="T186" fmla="*/ 1524 h 152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96" h="1524">
                <a:moveTo>
                  <a:pt x="376" y="317"/>
                </a:moveTo>
                <a:lnTo>
                  <a:pt x="376" y="337"/>
                </a:lnTo>
                <a:lnTo>
                  <a:pt x="376" y="376"/>
                </a:lnTo>
                <a:lnTo>
                  <a:pt x="356" y="396"/>
                </a:lnTo>
                <a:lnTo>
                  <a:pt x="356" y="455"/>
                </a:lnTo>
                <a:lnTo>
                  <a:pt x="336" y="495"/>
                </a:lnTo>
                <a:lnTo>
                  <a:pt x="336" y="554"/>
                </a:lnTo>
                <a:lnTo>
                  <a:pt x="317" y="614"/>
                </a:lnTo>
                <a:lnTo>
                  <a:pt x="297" y="693"/>
                </a:lnTo>
                <a:lnTo>
                  <a:pt x="277" y="772"/>
                </a:lnTo>
                <a:lnTo>
                  <a:pt x="257" y="851"/>
                </a:lnTo>
                <a:lnTo>
                  <a:pt x="237" y="950"/>
                </a:lnTo>
                <a:lnTo>
                  <a:pt x="198" y="1049"/>
                </a:lnTo>
                <a:lnTo>
                  <a:pt x="178" y="1168"/>
                </a:lnTo>
                <a:lnTo>
                  <a:pt x="158" y="1267"/>
                </a:lnTo>
                <a:lnTo>
                  <a:pt x="119" y="1406"/>
                </a:lnTo>
                <a:lnTo>
                  <a:pt x="99" y="1524"/>
                </a:lnTo>
                <a:lnTo>
                  <a:pt x="0" y="1524"/>
                </a:lnTo>
                <a:lnTo>
                  <a:pt x="0" y="1504"/>
                </a:lnTo>
                <a:lnTo>
                  <a:pt x="0" y="1485"/>
                </a:lnTo>
                <a:lnTo>
                  <a:pt x="0" y="1465"/>
                </a:lnTo>
                <a:lnTo>
                  <a:pt x="20" y="1425"/>
                </a:lnTo>
                <a:lnTo>
                  <a:pt x="39" y="1366"/>
                </a:lnTo>
                <a:lnTo>
                  <a:pt x="39" y="1307"/>
                </a:lnTo>
                <a:lnTo>
                  <a:pt x="59" y="1247"/>
                </a:lnTo>
                <a:lnTo>
                  <a:pt x="79" y="1168"/>
                </a:lnTo>
                <a:lnTo>
                  <a:pt x="99" y="1089"/>
                </a:lnTo>
                <a:lnTo>
                  <a:pt x="119" y="990"/>
                </a:lnTo>
                <a:lnTo>
                  <a:pt x="138" y="911"/>
                </a:lnTo>
                <a:lnTo>
                  <a:pt x="158" y="831"/>
                </a:lnTo>
                <a:lnTo>
                  <a:pt x="178" y="752"/>
                </a:lnTo>
                <a:lnTo>
                  <a:pt x="198" y="693"/>
                </a:lnTo>
                <a:lnTo>
                  <a:pt x="198" y="614"/>
                </a:lnTo>
                <a:lnTo>
                  <a:pt x="218" y="554"/>
                </a:lnTo>
                <a:lnTo>
                  <a:pt x="237" y="515"/>
                </a:lnTo>
                <a:lnTo>
                  <a:pt x="237" y="455"/>
                </a:lnTo>
                <a:lnTo>
                  <a:pt x="237" y="396"/>
                </a:lnTo>
                <a:lnTo>
                  <a:pt x="257" y="337"/>
                </a:lnTo>
                <a:lnTo>
                  <a:pt x="257" y="277"/>
                </a:lnTo>
                <a:lnTo>
                  <a:pt x="257" y="198"/>
                </a:lnTo>
                <a:lnTo>
                  <a:pt x="257" y="139"/>
                </a:lnTo>
                <a:lnTo>
                  <a:pt x="257" y="60"/>
                </a:lnTo>
                <a:lnTo>
                  <a:pt x="257" y="0"/>
                </a:lnTo>
                <a:lnTo>
                  <a:pt x="297" y="20"/>
                </a:lnTo>
                <a:lnTo>
                  <a:pt x="317" y="40"/>
                </a:lnTo>
                <a:lnTo>
                  <a:pt x="336" y="60"/>
                </a:lnTo>
                <a:lnTo>
                  <a:pt x="356" y="79"/>
                </a:lnTo>
                <a:lnTo>
                  <a:pt x="376" y="99"/>
                </a:lnTo>
                <a:lnTo>
                  <a:pt x="376" y="119"/>
                </a:lnTo>
                <a:lnTo>
                  <a:pt x="396" y="139"/>
                </a:lnTo>
                <a:lnTo>
                  <a:pt x="396" y="158"/>
                </a:lnTo>
                <a:lnTo>
                  <a:pt x="396" y="178"/>
                </a:lnTo>
                <a:lnTo>
                  <a:pt x="396" y="198"/>
                </a:lnTo>
                <a:lnTo>
                  <a:pt x="396" y="218"/>
                </a:lnTo>
                <a:lnTo>
                  <a:pt x="396" y="257"/>
                </a:lnTo>
                <a:lnTo>
                  <a:pt x="396" y="277"/>
                </a:lnTo>
                <a:lnTo>
                  <a:pt x="376" y="317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3" name="Freeform 3"/>
          <p:cNvSpPr>
            <a:spLocks/>
          </p:cNvSpPr>
          <p:nvPr/>
        </p:nvSpPr>
        <p:spPr bwMode="auto">
          <a:xfrm>
            <a:off x="2843213" y="3527425"/>
            <a:ext cx="1139825" cy="781050"/>
          </a:xfrm>
          <a:custGeom>
            <a:avLst/>
            <a:gdLst>
              <a:gd name="T0" fmla="*/ 891 w 1049"/>
              <a:gd name="T1" fmla="*/ 614 h 950"/>
              <a:gd name="T2" fmla="*/ 831 w 1049"/>
              <a:gd name="T3" fmla="*/ 852 h 950"/>
              <a:gd name="T4" fmla="*/ 712 w 1049"/>
              <a:gd name="T5" fmla="*/ 950 h 950"/>
              <a:gd name="T6" fmla="*/ 732 w 1049"/>
              <a:gd name="T7" fmla="*/ 772 h 950"/>
              <a:gd name="T8" fmla="*/ 752 w 1049"/>
              <a:gd name="T9" fmla="*/ 614 h 950"/>
              <a:gd name="T10" fmla="*/ 772 w 1049"/>
              <a:gd name="T11" fmla="*/ 495 h 950"/>
              <a:gd name="T12" fmla="*/ 792 w 1049"/>
              <a:gd name="T13" fmla="*/ 376 h 950"/>
              <a:gd name="T14" fmla="*/ 811 w 1049"/>
              <a:gd name="T15" fmla="*/ 297 h 950"/>
              <a:gd name="T16" fmla="*/ 811 w 1049"/>
              <a:gd name="T17" fmla="*/ 238 h 950"/>
              <a:gd name="T18" fmla="*/ 811 w 1049"/>
              <a:gd name="T19" fmla="*/ 198 h 950"/>
              <a:gd name="T20" fmla="*/ 811 w 1049"/>
              <a:gd name="T21" fmla="*/ 179 h 950"/>
              <a:gd name="T22" fmla="*/ 811 w 1049"/>
              <a:gd name="T23" fmla="*/ 179 h 950"/>
              <a:gd name="T24" fmla="*/ 792 w 1049"/>
              <a:gd name="T25" fmla="*/ 179 h 950"/>
              <a:gd name="T26" fmla="*/ 772 w 1049"/>
              <a:gd name="T27" fmla="*/ 179 h 950"/>
              <a:gd name="T28" fmla="*/ 732 w 1049"/>
              <a:gd name="T29" fmla="*/ 179 h 950"/>
              <a:gd name="T30" fmla="*/ 693 w 1049"/>
              <a:gd name="T31" fmla="*/ 179 h 950"/>
              <a:gd name="T32" fmla="*/ 653 w 1049"/>
              <a:gd name="T33" fmla="*/ 198 h 950"/>
              <a:gd name="T34" fmla="*/ 515 w 1049"/>
              <a:gd name="T35" fmla="*/ 238 h 950"/>
              <a:gd name="T36" fmla="*/ 376 w 1049"/>
              <a:gd name="T37" fmla="*/ 277 h 950"/>
              <a:gd name="T38" fmla="*/ 297 w 1049"/>
              <a:gd name="T39" fmla="*/ 297 h 950"/>
              <a:gd name="T40" fmla="*/ 237 w 1049"/>
              <a:gd name="T41" fmla="*/ 317 h 950"/>
              <a:gd name="T42" fmla="*/ 178 w 1049"/>
              <a:gd name="T43" fmla="*/ 317 h 950"/>
              <a:gd name="T44" fmla="*/ 158 w 1049"/>
              <a:gd name="T45" fmla="*/ 337 h 950"/>
              <a:gd name="T46" fmla="*/ 99 w 1049"/>
              <a:gd name="T47" fmla="*/ 317 h 950"/>
              <a:gd name="T48" fmla="*/ 59 w 1049"/>
              <a:gd name="T49" fmla="*/ 277 h 950"/>
              <a:gd name="T50" fmla="*/ 20 w 1049"/>
              <a:gd name="T51" fmla="*/ 258 h 950"/>
              <a:gd name="T52" fmla="*/ 0 w 1049"/>
              <a:gd name="T53" fmla="*/ 238 h 950"/>
              <a:gd name="T54" fmla="*/ 0 w 1049"/>
              <a:gd name="T55" fmla="*/ 218 h 950"/>
              <a:gd name="T56" fmla="*/ 39 w 1049"/>
              <a:gd name="T57" fmla="*/ 218 h 950"/>
              <a:gd name="T58" fmla="*/ 59 w 1049"/>
              <a:gd name="T59" fmla="*/ 218 h 950"/>
              <a:gd name="T60" fmla="*/ 119 w 1049"/>
              <a:gd name="T61" fmla="*/ 218 h 950"/>
              <a:gd name="T62" fmla="*/ 237 w 1049"/>
              <a:gd name="T63" fmla="*/ 198 h 950"/>
              <a:gd name="T64" fmla="*/ 356 w 1049"/>
              <a:gd name="T65" fmla="*/ 179 h 950"/>
              <a:gd name="T66" fmla="*/ 495 w 1049"/>
              <a:gd name="T67" fmla="*/ 139 h 950"/>
              <a:gd name="T68" fmla="*/ 633 w 1049"/>
              <a:gd name="T69" fmla="*/ 99 h 950"/>
              <a:gd name="T70" fmla="*/ 712 w 1049"/>
              <a:gd name="T71" fmla="*/ 80 h 950"/>
              <a:gd name="T72" fmla="*/ 752 w 1049"/>
              <a:gd name="T73" fmla="*/ 60 h 950"/>
              <a:gd name="T74" fmla="*/ 792 w 1049"/>
              <a:gd name="T75" fmla="*/ 40 h 950"/>
              <a:gd name="T76" fmla="*/ 811 w 1049"/>
              <a:gd name="T77" fmla="*/ 20 h 950"/>
              <a:gd name="T78" fmla="*/ 831 w 1049"/>
              <a:gd name="T79" fmla="*/ 20 h 950"/>
              <a:gd name="T80" fmla="*/ 851 w 1049"/>
              <a:gd name="T81" fmla="*/ 0 h 950"/>
              <a:gd name="T82" fmla="*/ 891 w 1049"/>
              <a:gd name="T83" fmla="*/ 20 h 950"/>
              <a:gd name="T84" fmla="*/ 970 w 1049"/>
              <a:gd name="T85" fmla="*/ 60 h 950"/>
              <a:gd name="T86" fmla="*/ 1009 w 1049"/>
              <a:gd name="T87" fmla="*/ 80 h 950"/>
              <a:gd name="T88" fmla="*/ 1029 w 1049"/>
              <a:gd name="T89" fmla="*/ 119 h 950"/>
              <a:gd name="T90" fmla="*/ 1049 w 1049"/>
              <a:gd name="T91" fmla="*/ 119 h 950"/>
              <a:gd name="T92" fmla="*/ 1049 w 1049"/>
              <a:gd name="T93" fmla="*/ 139 h 950"/>
              <a:gd name="T94" fmla="*/ 1029 w 1049"/>
              <a:gd name="T95" fmla="*/ 159 h 950"/>
              <a:gd name="T96" fmla="*/ 1009 w 1049"/>
              <a:gd name="T97" fmla="*/ 218 h 950"/>
              <a:gd name="T98" fmla="*/ 990 w 1049"/>
              <a:gd name="T99" fmla="*/ 258 h 950"/>
              <a:gd name="T100" fmla="*/ 970 w 1049"/>
              <a:gd name="T101" fmla="*/ 317 h 950"/>
              <a:gd name="T102" fmla="*/ 930 w 1049"/>
              <a:gd name="T103" fmla="*/ 396 h 950"/>
              <a:gd name="T104" fmla="*/ 910 w 1049"/>
              <a:gd name="T105" fmla="*/ 515 h 95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049"/>
              <a:gd name="T160" fmla="*/ 0 h 950"/>
              <a:gd name="T161" fmla="*/ 1049 w 1049"/>
              <a:gd name="T162" fmla="*/ 950 h 95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049" h="950">
                <a:moveTo>
                  <a:pt x="910" y="515"/>
                </a:moveTo>
                <a:lnTo>
                  <a:pt x="891" y="614"/>
                </a:lnTo>
                <a:lnTo>
                  <a:pt x="851" y="733"/>
                </a:lnTo>
                <a:lnTo>
                  <a:pt x="831" y="852"/>
                </a:lnTo>
                <a:lnTo>
                  <a:pt x="811" y="950"/>
                </a:lnTo>
                <a:lnTo>
                  <a:pt x="712" y="950"/>
                </a:lnTo>
                <a:lnTo>
                  <a:pt x="712" y="871"/>
                </a:lnTo>
                <a:lnTo>
                  <a:pt x="732" y="772"/>
                </a:lnTo>
                <a:lnTo>
                  <a:pt x="752" y="693"/>
                </a:lnTo>
                <a:lnTo>
                  <a:pt x="752" y="614"/>
                </a:lnTo>
                <a:lnTo>
                  <a:pt x="772" y="555"/>
                </a:lnTo>
                <a:lnTo>
                  <a:pt x="772" y="495"/>
                </a:lnTo>
                <a:lnTo>
                  <a:pt x="792" y="436"/>
                </a:lnTo>
                <a:lnTo>
                  <a:pt x="792" y="376"/>
                </a:lnTo>
                <a:lnTo>
                  <a:pt x="792" y="337"/>
                </a:lnTo>
                <a:lnTo>
                  <a:pt x="811" y="297"/>
                </a:lnTo>
                <a:lnTo>
                  <a:pt x="811" y="258"/>
                </a:lnTo>
                <a:lnTo>
                  <a:pt x="811" y="238"/>
                </a:lnTo>
                <a:lnTo>
                  <a:pt x="811" y="218"/>
                </a:lnTo>
                <a:lnTo>
                  <a:pt x="811" y="198"/>
                </a:lnTo>
                <a:lnTo>
                  <a:pt x="811" y="179"/>
                </a:lnTo>
                <a:lnTo>
                  <a:pt x="792" y="179"/>
                </a:lnTo>
                <a:lnTo>
                  <a:pt x="772" y="179"/>
                </a:lnTo>
                <a:lnTo>
                  <a:pt x="752" y="179"/>
                </a:lnTo>
                <a:lnTo>
                  <a:pt x="732" y="179"/>
                </a:lnTo>
                <a:lnTo>
                  <a:pt x="712" y="179"/>
                </a:lnTo>
                <a:lnTo>
                  <a:pt x="693" y="179"/>
                </a:lnTo>
                <a:lnTo>
                  <a:pt x="673" y="179"/>
                </a:lnTo>
                <a:lnTo>
                  <a:pt x="653" y="198"/>
                </a:lnTo>
                <a:lnTo>
                  <a:pt x="574" y="218"/>
                </a:lnTo>
                <a:lnTo>
                  <a:pt x="515" y="238"/>
                </a:lnTo>
                <a:lnTo>
                  <a:pt x="455" y="258"/>
                </a:lnTo>
                <a:lnTo>
                  <a:pt x="376" y="277"/>
                </a:lnTo>
                <a:lnTo>
                  <a:pt x="336" y="277"/>
                </a:lnTo>
                <a:lnTo>
                  <a:pt x="297" y="297"/>
                </a:lnTo>
                <a:lnTo>
                  <a:pt x="257" y="297"/>
                </a:lnTo>
                <a:lnTo>
                  <a:pt x="237" y="317"/>
                </a:lnTo>
                <a:lnTo>
                  <a:pt x="218" y="317"/>
                </a:lnTo>
                <a:lnTo>
                  <a:pt x="178" y="317"/>
                </a:lnTo>
                <a:lnTo>
                  <a:pt x="158" y="317"/>
                </a:lnTo>
                <a:lnTo>
                  <a:pt x="158" y="337"/>
                </a:lnTo>
                <a:lnTo>
                  <a:pt x="119" y="317"/>
                </a:lnTo>
                <a:lnTo>
                  <a:pt x="99" y="317"/>
                </a:lnTo>
                <a:lnTo>
                  <a:pt x="79" y="297"/>
                </a:lnTo>
                <a:lnTo>
                  <a:pt x="59" y="277"/>
                </a:lnTo>
                <a:lnTo>
                  <a:pt x="20" y="277"/>
                </a:lnTo>
                <a:lnTo>
                  <a:pt x="20" y="258"/>
                </a:lnTo>
                <a:lnTo>
                  <a:pt x="0" y="238"/>
                </a:lnTo>
                <a:lnTo>
                  <a:pt x="0" y="218"/>
                </a:lnTo>
                <a:lnTo>
                  <a:pt x="20" y="218"/>
                </a:lnTo>
                <a:lnTo>
                  <a:pt x="39" y="218"/>
                </a:lnTo>
                <a:lnTo>
                  <a:pt x="59" y="218"/>
                </a:lnTo>
                <a:lnTo>
                  <a:pt x="99" y="218"/>
                </a:lnTo>
                <a:lnTo>
                  <a:pt x="119" y="218"/>
                </a:lnTo>
                <a:lnTo>
                  <a:pt x="178" y="198"/>
                </a:lnTo>
                <a:lnTo>
                  <a:pt x="237" y="198"/>
                </a:lnTo>
                <a:lnTo>
                  <a:pt x="297" y="179"/>
                </a:lnTo>
                <a:lnTo>
                  <a:pt x="356" y="179"/>
                </a:lnTo>
                <a:lnTo>
                  <a:pt x="416" y="159"/>
                </a:lnTo>
                <a:lnTo>
                  <a:pt x="495" y="139"/>
                </a:lnTo>
                <a:lnTo>
                  <a:pt x="554" y="119"/>
                </a:lnTo>
                <a:lnTo>
                  <a:pt x="633" y="99"/>
                </a:lnTo>
                <a:lnTo>
                  <a:pt x="673" y="80"/>
                </a:lnTo>
                <a:lnTo>
                  <a:pt x="712" y="80"/>
                </a:lnTo>
                <a:lnTo>
                  <a:pt x="732" y="60"/>
                </a:lnTo>
                <a:lnTo>
                  <a:pt x="752" y="60"/>
                </a:lnTo>
                <a:lnTo>
                  <a:pt x="772" y="40"/>
                </a:lnTo>
                <a:lnTo>
                  <a:pt x="792" y="40"/>
                </a:lnTo>
                <a:lnTo>
                  <a:pt x="811" y="40"/>
                </a:lnTo>
                <a:lnTo>
                  <a:pt x="811" y="20"/>
                </a:lnTo>
                <a:lnTo>
                  <a:pt x="831" y="20"/>
                </a:lnTo>
                <a:lnTo>
                  <a:pt x="831" y="0"/>
                </a:lnTo>
                <a:lnTo>
                  <a:pt x="851" y="0"/>
                </a:lnTo>
                <a:lnTo>
                  <a:pt x="871" y="0"/>
                </a:lnTo>
                <a:lnTo>
                  <a:pt x="891" y="20"/>
                </a:lnTo>
                <a:lnTo>
                  <a:pt x="930" y="40"/>
                </a:lnTo>
                <a:lnTo>
                  <a:pt x="970" y="60"/>
                </a:lnTo>
                <a:lnTo>
                  <a:pt x="990" y="80"/>
                </a:lnTo>
                <a:lnTo>
                  <a:pt x="1009" y="80"/>
                </a:lnTo>
                <a:lnTo>
                  <a:pt x="1009" y="99"/>
                </a:lnTo>
                <a:lnTo>
                  <a:pt x="1029" y="119"/>
                </a:lnTo>
                <a:lnTo>
                  <a:pt x="1049" y="119"/>
                </a:lnTo>
                <a:lnTo>
                  <a:pt x="1049" y="139"/>
                </a:lnTo>
                <a:lnTo>
                  <a:pt x="1049" y="159"/>
                </a:lnTo>
                <a:lnTo>
                  <a:pt x="1029" y="159"/>
                </a:lnTo>
                <a:lnTo>
                  <a:pt x="1029" y="198"/>
                </a:lnTo>
                <a:lnTo>
                  <a:pt x="1009" y="218"/>
                </a:lnTo>
                <a:lnTo>
                  <a:pt x="990" y="238"/>
                </a:lnTo>
                <a:lnTo>
                  <a:pt x="990" y="258"/>
                </a:lnTo>
                <a:lnTo>
                  <a:pt x="970" y="277"/>
                </a:lnTo>
                <a:lnTo>
                  <a:pt x="970" y="317"/>
                </a:lnTo>
                <a:lnTo>
                  <a:pt x="950" y="357"/>
                </a:lnTo>
                <a:lnTo>
                  <a:pt x="930" y="396"/>
                </a:lnTo>
                <a:lnTo>
                  <a:pt x="930" y="456"/>
                </a:lnTo>
                <a:lnTo>
                  <a:pt x="910" y="515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2" name="Freeform 2"/>
          <p:cNvSpPr>
            <a:spLocks/>
          </p:cNvSpPr>
          <p:nvPr/>
        </p:nvSpPr>
        <p:spPr bwMode="auto">
          <a:xfrm>
            <a:off x="2411413" y="4194175"/>
            <a:ext cx="2066925" cy="277813"/>
          </a:xfrm>
          <a:custGeom>
            <a:avLst/>
            <a:gdLst>
              <a:gd name="T0" fmla="*/ 1801 w 1900"/>
              <a:gd name="T1" fmla="*/ 79 h 336"/>
              <a:gd name="T2" fmla="*/ 1861 w 1900"/>
              <a:gd name="T3" fmla="*/ 138 h 336"/>
              <a:gd name="T4" fmla="*/ 1880 w 1900"/>
              <a:gd name="T5" fmla="*/ 178 h 336"/>
              <a:gd name="T6" fmla="*/ 1900 w 1900"/>
              <a:gd name="T7" fmla="*/ 218 h 336"/>
              <a:gd name="T8" fmla="*/ 1880 w 1900"/>
              <a:gd name="T9" fmla="*/ 218 h 336"/>
              <a:gd name="T10" fmla="*/ 1861 w 1900"/>
              <a:gd name="T11" fmla="*/ 218 h 336"/>
              <a:gd name="T12" fmla="*/ 1801 w 1900"/>
              <a:gd name="T13" fmla="*/ 218 h 336"/>
              <a:gd name="T14" fmla="*/ 1742 w 1900"/>
              <a:gd name="T15" fmla="*/ 218 h 336"/>
              <a:gd name="T16" fmla="*/ 1663 w 1900"/>
              <a:gd name="T17" fmla="*/ 198 h 336"/>
              <a:gd name="T18" fmla="*/ 1564 w 1900"/>
              <a:gd name="T19" fmla="*/ 198 h 336"/>
              <a:gd name="T20" fmla="*/ 1445 w 1900"/>
              <a:gd name="T21" fmla="*/ 198 h 336"/>
              <a:gd name="T22" fmla="*/ 1326 w 1900"/>
              <a:gd name="T23" fmla="*/ 198 h 336"/>
              <a:gd name="T24" fmla="*/ 1148 w 1900"/>
              <a:gd name="T25" fmla="*/ 198 h 336"/>
              <a:gd name="T26" fmla="*/ 911 w 1900"/>
              <a:gd name="T27" fmla="*/ 198 h 336"/>
              <a:gd name="T28" fmla="*/ 713 w 1900"/>
              <a:gd name="T29" fmla="*/ 237 h 336"/>
              <a:gd name="T30" fmla="*/ 495 w 1900"/>
              <a:gd name="T31" fmla="*/ 277 h 336"/>
              <a:gd name="T32" fmla="*/ 336 w 1900"/>
              <a:gd name="T33" fmla="*/ 317 h 336"/>
              <a:gd name="T34" fmla="*/ 238 w 1900"/>
              <a:gd name="T35" fmla="*/ 336 h 336"/>
              <a:gd name="T36" fmla="*/ 178 w 1900"/>
              <a:gd name="T37" fmla="*/ 336 h 336"/>
              <a:gd name="T38" fmla="*/ 139 w 1900"/>
              <a:gd name="T39" fmla="*/ 336 h 336"/>
              <a:gd name="T40" fmla="*/ 99 w 1900"/>
              <a:gd name="T41" fmla="*/ 336 h 336"/>
              <a:gd name="T42" fmla="*/ 59 w 1900"/>
              <a:gd name="T43" fmla="*/ 317 h 336"/>
              <a:gd name="T44" fmla="*/ 20 w 1900"/>
              <a:gd name="T45" fmla="*/ 257 h 336"/>
              <a:gd name="T46" fmla="*/ 0 w 1900"/>
              <a:gd name="T47" fmla="*/ 237 h 336"/>
              <a:gd name="T48" fmla="*/ 59 w 1900"/>
              <a:gd name="T49" fmla="*/ 218 h 336"/>
              <a:gd name="T50" fmla="*/ 198 w 1900"/>
              <a:gd name="T51" fmla="*/ 198 h 336"/>
              <a:gd name="T52" fmla="*/ 356 w 1900"/>
              <a:gd name="T53" fmla="*/ 178 h 336"/>
              <a:gd name="T54" fmla="*/ 554 w 1900"/>
              <a:gd name="T55" fmla="*/ 138 h 336"/>
              <a:gd name="T56" fmla="*/ 772 w 1900"/>
              <a:gd name="T57" fmla="*/ 119 h 336"/>
              <a:gd name="T58" fmla="*/ 950 w 1900"/>
              <a:gd name="T59" fmla="*/ 99 h 336"/>
              <a:gd name="T60" fmla="*/ 1128 w 1900"/>
              <a:gd name="T61" fmla="*/ 79 h 336"/>
              <a:gd name="T62" fmla="*/ 1287 w 1900"/>
              <a:gd name="T63" fmla="*/ 59 h 336"/>
              <a:gd name="T64" fmla="*/ 1405 w 1900"/>
              <a:gd name="T65" fmla="*/ 40 h 336"/>
              <a:gd name="T66" fmla="*/ 1504 w 1900"/>
              <a:gd name="T67" fmla="*/ 20 h 336"/>
              <a:gd name="T68" fmla="*/ 1584 w 1900"/>
              <a:gd name="T69" fmla="*/ 20 h 336"/>
              <a:gd name="T70" fmla="*/ 1643 w 1900"/>
              <a:gd name="T71" fmla="*/ 0 h 336"/>
              <a:gd name="T72" fmla="*/ 1682 w 1900"/>
              <a:gd name="T73" fmla="*/ 20 h 336"/>
              <a:gd name="T74" fmla="*/ 1742 w 1900"/>
              <a:gd name="T75" fmla="*/ 40 h 336"/>
              <a:gd name="T76" fmla="*/ 1762 w 1900"/>
              <a:gd name="T77" fmla="*/ 59 h 3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900"/>
              <a:gd name="T118" fmla="*/ 0 h 336"/>
              <a:gd name="T119" fmla="*/ 1900 w 1900"/>
              <a:gd name="T120" fmla="*/ 336 h 3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900" h="336">
                <a:moveTo>
                  <a:pt x="1762" y="59"/>
                </a:moveTo>
                <a:lnTo>
                  <a:pt x="1801" y="79"/>
                </a:lnTo>
                <a:lnTo>
                  <a:pt x="1821" y="99"/>
                </a:lnTo>
                <a:lnTo>
                  <a:pt x="1861" y="138"/>
                </a:lnTo>
                <a:lnTo>
                  <a:pt x="1880" y="158"/>
                </a:lnTo>
                <a:lnTo>
                  <a:pt x="1880" y="178"/>
                </a:lnTo>
                <a:lnTo>
                  <a:pt x="1900" y="198"/>
                </a:lnTo>
                <a:lnTo>
                  <a:pt x="1900" y="218"/>
                </a:lnTo>
                <a:lnTo>
                  <a:pt x="1880" y="218"/>
                </a:lnTo>
                <a:lnTo>
                  <a:pt x="1861" y="218"/>
                </a:lnTo>
                <a:lnTo>
                  <a:pt x="1841" y="218"/>
                </a:lnTo>
                <a:lnTo>
                  <a:pt x="1801" y="218"/>
                </a:lnTo>
                <a:lnTo>
                  <a:pt x="1781" y="218"/>
                </a:lnTo>
                <a:lnTo>
                  <a:pt x="1742" y="218"/>
                </a:lnTo>
                <a:lnTo>
                  <a:pt x="1702" y="198"/>
                </a:lnTo>
                <a:lnTo>
                  <a:pt x="1663" y="198"/>
                </a:lnTo>
                <a:lnTo>
                  <a:pt x="1603" y="198"/>
                </a:lnTo>
                <a:lnTo>
                  <a:pt x="1564" y="198"/>
                </a:lnTo>
                <a:lnTo>
                  <a:pt x="1504" y="198"/>
                </a:lnTo>
                <a:lnTo>
                  <a:pt x="1445" y="198"/>
                </a:lnTo>
                <a:lnTo>
                  <a:pt x="1386" y="198"/>
                </a:lnTo>
                <a:lnTo>
                  <a:pt x="1326" y="198"/>
                </a:lnTo>
                <a:lnTo>
                  <a:pt x="1267" y="198"/>
                </a:lnTo>
                <a:lnTo>
                  <a:pt x="1148" y="198"/>
                </a:lnTo>
                <a:lnTo>
                  <a:pt x="1029" y="198"/>
                </a:lnTo>
                <a:lnTo>
                  <a:pt x="911" y="198"/>
                </a:lnTo>
                <a:lnTo>
                  <a:pt x="812" y="218"/>
                </a:lnTo>
                <a:lnTo>
                  <a:pt x="713" y="237"/>
                </a:lnTo>
                <a:lnTo>
                  <a:pt x="614" y="257"/>
                </a:lnTo>
                <a:lnTo>
                  <a:pt x="495" y="277"/>
                </a:lnTo>
                <a:lnTo>
                  <a:pt x="396" y="297"/>
                </a:lnTo>
                <a:lnTo>
                  <a:pt x="336" y="317"/>
                </a:lnTo>
                <a:lnTo>
                  <a:pt x="277" y="317"/>
                </a:lnTo>
                <a:lnTo>
                  <a:pt x="238" y="336"/>
                </a:lnTo>
                <a:lnTo>
                  <a:pt x="198" y="336"/>
                </a:lnTo>
                <a:lnTo>
                  <a:pt x="178" y="336"/>
                </a:lnTo>
                <a:lnTo>
                  <a:pt x="158" y="336"/>
                </a:lnTo>
                <a:lnTo>
                  <a:pt x="139" y="336"/>
                </a:lnTo>
                <a:lnTo>
                  <a:pt x="119" y="336"/>
                </a:lnTo>
                <a:lnTo>
                  <a:pt x="99" y="336"/>
                </a:lnTo>
                <a:lnTo>
                  <a:pt x="79" y="317"/>
                </a:lnTo>
                <a:lnTo>
                  <a:pt x="59" y="317"/>
                </a:lnTo>
                <a:lnTo>
                  <a:pt x="40" y="297"/>
                </a:lnTo>
                <a:lnTo>
                  <a:pt x="20" y="257"/>
                </a:lnTo>
                <a:lnTo>
                  <a:pt x="0" y="237"/>
                </a:lnTo>
                <a:lnTo>
                  <a:pt x="0" y="218"/>
                </a:lnTo>
                <a:lnTo>
                  <a:pt x="59" y="218"/>
                </a:lnTo>
                <a:lnTo>
                  <a:pt x="139" y="198"/>
                </a:lnTo>
                <a:lnTo>
                  <a:pt x="198" y="198"/>
                </a:lnTo>
                <a:lnTo>
                  <a:pt x="277" y="178"/>
                </a:lnTo>
                <a:lnTo>
                  <a:pt x="356" y="178"/>
                </a:lnTo>
                <a:lnTo>
                  <a:pt x="455" y="158"/>
                </a:lnTo>
                <a:lnTo>
                  <a:pt x="554" y="138"/>
                </a:lnTo>
                <a:lnTo>
                  <a:pt x="653" y="138"/>
                </a:lnTo>
                <a:lnTo>
                  <a:pt x="772" y="119"/>
                </a:lnTo>
                <a:lnTo>
                  <a:pt x="871" y="99"/>
                </a:lnTo>
                <a:lnTo>
                  <a:pt x="950" y="99"/>
                </a:lnTo>
                <a:lnTo>
                  <a:pt x="1049" y="79"/>
                </a:lnTo>
                <a:lnTo>
                  <a:pt x="1128" y="79"/>
                </a:lnTo>
                <a:lnTo>
                  <a:pt x="1207" y="59"/>
                </a:lnTo>
                <a:lnTo>
                  <a:pt x="1287" y="59"/>
                </a:lnTo>
                <a:lnTo>
                  <a:pt x="1346" y="40"/>
                </a:lnTo>
                <a:lnTo>
                  <a:pt x="1405" y="40"/>
                </a:lnTo>
                <a:lnTo>
                  <a:pt x="1465" y="20"/>
                </a:lnTo>
                <a:lnTo>
                  <a:pt x="1504" y="20"/>
                </a:lnTo>
                <a:lnTo>
                  <a:pt x="1564" y="20"/>
                </a:lnTo>
                <a:lnTo>
                  <a:pt x="1584" y="20"/>
                </a:lnTo>
                <a:lnTo>
                  <a:pt x="1623" y="0"/>
                </a:lnTo>
                <a:lnTo>
                  <a:pt x="1643" y="0"/>
                </a:lnTo>
                <a:lnTo>
                  <a:pt x="1663" y="0"/>
                </a:lnTo>
                <a:lnTo>
                  <a:pt x="1682" y="20"/>
                </a:lnTo>
                <a:lnTo>
                  <a:pt x="1702" y="20"/>
                </a:lnTo>
                <a:lnTo>
                  <a:pt x="1742" y="40"/>
                </a:lnTo>
                <a:lnTo>
                  <a:pt x="1762" y="59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/>
      <p:bldP spid="40965" grpId="0" animBg="1"/>
      <p:bldP spid="40964" grpId="0" animBg="1"/>
      <p:bldP spid="40963" grpId="0" animBg="1"/>
      <p:bldP spid="409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4" descr="无标题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713" y="2133600"/>
            <a:ext cx="32559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14" descr="蘑菇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0" y="685800"/>
            <a:ext cx="150812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 Box 15"/>
          <p:cNvSpPr txBox="1">
            <a:spLocks noChangeArrowheads="1"/>
          </p:cNvSpPr>
          <p:nvPr/>
        </p:nvSpPr>
        <p:spPr bwMode="auto">
          <a:xfrm>
            <a:off x="6858000" y="99060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 b="1">
              <a:solidFill>
                <a:srgbClr val="FF33CC"/>
              </a:solidFill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732588" y="981075"/>
            <a:ext cx="19431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b="1">
                <a:solidFill>
                  <a:srgbClr val="FF33CC"/>
                </a:solidFill>
              </a:rPr>
              <a:t>尾巴</a:t>
            </a:r>
          </a:p>
        </p:txBody>
      </p:sp>
      <p:pic>
        <p:nvPicPr>
          <p:cNvPr id="35845" name="Picture 17" descr="四线三格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0225" y="765175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590800" y="1219200"/>
            <a:ext cx="19097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4400" dirty="0" err="1">
                <a:solidFill>
                  <a:srgbClr val="FF0000"/>
                </a:solidFill>
                <a:latin typeface="Comic Sans MS" pitchFamily="66" charset="0"/>
                <a:ea typeface="+mj-ea"/>
                <a:cs typeface="宋体" pitchFamily="2" charset="-122"/>
              </a:rPr>
              <a:t>bā</a:t>
            </a:r>
            <a:endParaRPr lang="en-US" altLang="zh-CN" sz="4400" dirty="0">
              <a:solidFill>
                <a:srgbClr val="FF0000"/>
              </a:solidFill>
              <a:latin typeface="Comic Sans MS" pitchFamily="66" charset="0"/>
              <a:ea typeface="+mj-ea"/>
              <a:cs typeface="宋体" pitchFamily="2" charset="-122"/>
            </a:endParaRPr>
          </a:p>
        </p:txBody>
      </p:sp>
      <p:sp>
        <p:nvSpPr>
          <p:cNvPr id="35847" name="Text Box 19"/>
          <p:cNvSpPr txBox="1">
            <a:spLocks noChangeArrowheads="1"/>
          </p:cNvSpPr>
          <p:nvPr/>
        </p:nvSpPr>
        <p:spPr bwMode="auto">
          <a:xfrm>
            <a:off x="5410200" y="3886200"/>
            <a:ext cx="2330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 b="1">
                <a:latin typeface="Calibri" pitchFamily="34" charset="0"/>
              </a:rPr>
              <a:t>巴？？？</a:t>
            </a:r>
            <a:endParaRPr lang="en-US" altLang="zh-CN" sz="6600" b="1">
              <a:latin typeface="Calibri" pitchFamily="34" charset="0"/>
            </a:endParaRPr>
          </a:p>
        </p:txBody>
      </p:sp>
      <p:sp>
        <p:nvSpPr>
          <p:cNvPr id="35848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5849" name="Rectangle 38"/>
          <p:cNvSpPr>
            <a:spLocks noChangeArrowheads="1"/>
          </p:cNvSpPr>
          <p:nvPr/>
        </p:nvSpPr>
        <p:spPr bwMode="auto">
          <a:xfrm>
            <a:off x="2339975" y="2501900"/>
            <a:ext cx="4445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5851" name="Rectangle 7"/>
          <p:cNvSpPr>
            <a:spLocks noChangeArrowheads="1"/>
          </p:cNvSpPr>
          <p:nvPr/>
        </p:nvSpPr>
        <p:spPr bwMode="auto">
          <a:xfrm>
            <a:off x="2339975" y="2432050"/>
            <a:ext cx="58738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585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5853" name="Rectangle 7"/>
          <p:cNvSpPr>
            <a:spLocks noChangeArrowheads="1"/>
          </p:cNvSpPr>
          <p:nvPr/>
        </p:nvSpPr>
        <p:spPr bwMode="auto">
          <a:xfrm>
            <a:off x="2411413" y="2636838"/>
            <a:ext cx="160337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585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5855" name="Rectangle 7"/>
          <p:cNvSpPr>
            <a:spLocks noChangeArrowheads="1"/>
          </p:cNvSpPr>
          <p:nvPr/>
        </p:nvSpPr>
        <p:spPr bwMode="auto">
          <a:xfrm>
            <a:off x="2555875" y="2809875"/>
            <a:ext cx="155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585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585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5858" name="Rectangle 19"/>
          <p:cNvSpPr>
            <a:spLocks noChangeArrowheads="1"/>
          </p:cNvSpPr>
          <p:nvPr/>
        </p:nvSpPr>
        <p:spPr bwMode="auto">
          <a:xfrm>
            <a:off x="2195513" y="2811463"/>
            <a:ext cx="1651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585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5860" name="Rectangle 7"/>
          <p:cNvSpPr>
            <a:spLocks noChangeArrowheads="1"/>
          </p:cNvSpPr>
          <p:nvPr/>
        </p:nvSpPr>
        <p:spPr bwMode="auto">
          <a:xfrm>
            <a:off x="2627313" y="2806700"/>
            <a:ext cx="10636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zh-CN" sz="110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/>
          </a:p>
        </p:txBody>
      </p:sp>
      <p:sp>
        <p:nvSpPr>
          <p:cNvPr id="35861" name="Freeform 6"/>
          <p:cNvSpPr>
            <a:spLocks noEditPoints="1"/>
          </p:cNvSpPr>
          <p:nvPr/>
        </p:nvSpPr>
        <p:spPr bwMode="auto">
          <a:xfrm>
            <a:off x="2647950" y="2786063"/>
            <a:ext cx="1898650" cy="1919287"/>
          </a:xfrm>
          <a:custGeom>
            <a:avLst/>
            <a:gdLst>
              <a:gd name="T0" fmla="*/ 79 w 1880"/>
              <a:gd name="T1" fmla="*/ 1386 h 1900"/>
              <a:gd name="T2" fmla="*/ 59 w 1880"/>
              <a:gd name="T3" fmla="*/ 1029 h 1900"/>
              <a:gd name="T4" fmla="*/ 79 w 1880"/>
              <a:gd name="T5" fmla="*/ 614 h 1900"/>
              <a:gd name="T6" fmla="*/ 39 w 1880"/>
              <a:gd name="T7" fmla="*/ 376 h 1900"/>
              <a:gd name="T8" fmla="*/ 0 w 1880"/>
              <a:gd name="T9" fmla="*/ 277 h 1900"/>
              <a:gd name="T10" fmla="*/ 79 w 1880"/>
              <a:gd name="T11" fmla="*/ 257 h 1900"/>
              <a:gd name="T12" fmla="*/ 198 w 1880"/>
              <a:gd name="T13" fmla="*/ 495 h 1900"/>
              <a:gd name="T14" fmla="*/ 178 w 1880"/>
              <a:gd name="T15" fmla="*/ 950 h 1900"/>
              <a:gd name="T16" fmla="*/ 178 w 1880"/>
              <a:gd name="T17" fmla="*/ 1247 h 1900"/>
              <a:gd name="T18" fmla="*/ 277 w 1880"/>
              <a:gd name="T19" fmla="*/ 1524 h 1900"/>
              <a:gd name="T20" fmla="*/ 455 w 1880"/>
              <a:gd name="T21" fmla="*/ 1623 h 1900"/>
              <a:gd name="T22" fmla="*/ 871 w 1880"/>
              <a:gd name="T23" fmla="*/ 1682 h 1900"/>
              <a:gd name="T24" fmla="*/ 1306 w 1880"/>
              <a:gd name="T25" fmla="*/ 1663 h 1900"/>
              <a:gd name="T26" fmla="*/ 1603 w 1880"/>
              <a:gd name="T27" fmla="*/ 1564 h 1900"/>
              <a:gd name="T28" fmla="*/ 1662 w 1880"/>
              <a:gd name="T29" fmla="*/ 1485 h 1900"/>
              <a:gd name="T30" fmla="*/ 1682 w 1880"/>
              <a:gd name="T31" fmla="*/ 1306 h 1900"/>
              <a:gd name="T32" fmla="*/ 1702 w 1880"/>
              <a:gd name="T33" fmla="*/ 1089 h 1900"/>
              <a:gd name="T34" fmla="*/ 1742 w 1880"/>
              <a:gd name="T35" fmla="*/ 1089 h 1900"/>
              <a:gd name="T36" fmla="*/ 1761 w 1880"/>
              <a:gd name="T37" fmla="*/ 1306 h 1900"/>
              <a:gd name="T38" fmla="*/ 1821 w 1880"/>
              <a:gd name="T39" fmla="*/ 1504 h 1900"/>
              <a:gd name="T40" fmla="*/ 1860 w 1880"/>
              <a:gd name="T41" fmla="*/ 1643 h 1900"/>
              <a:gd name="T42" fmla="*/ 1722 w 1880"/>
              <a:gd name="T43" fmla="*/ 1762 h 1900"/>
              <a:gd name="T44" fmla="*/ 1306 w 1880"/>
              <a:gd name="T45" fmla="*/ 1880 h 1900"/>
              <a:gd name="T46" fmla="*/ 811 w 1880"/>
              <a:gd name="T47" fmla="*/ 1880 h 1900"/>
              <a:gd name="T48" fmla="*/ 396 w 1880"/>
              <a:gd name="T49" fmla="*/ 1821 h 1900"/>
              <a:gd name="T50" fmla="*/ 198 w 1880"/>
              <a:gd name="T51" fmla="*/ 1663 h 1900"/>
              <a:gd name="T52" fmla="*/ 1088 w 1880"/>
              <a:gd name="T53" fmla="*/ 534 h 1900"/>
              <a:gd name="T54" fmla="*/ 1088 w 1880"/>
              <a:gd name="T55" fmla="*/ 633 h 1900"/>
              <a:gd name="T56" fmla="*/ 1049 w 1880"/>
              <a:gd name="T57" fmla="*/ 673 h 1900"/>
              <a:gd name="T58" fmla="*/ 970 w 1880"/>
              <a:gd name="T59" fmla="*/ 594 h 1900"/>
              <a:gd name="T60" fmla="*/ 989 w 1880"/>
              <a:gd name="T61" fmla="*/ 376 h 1900"/>
              <a:gd name="T62" fmla="*/ 989 w 1880"/>
              <a:gd name="T63" fmla="*/ 277 h 1900"/>
              <a:gd name="T64" fmla="*/ 950 w 1880"/>
              <a:gd name="T65" fmla="*/ 218 h 1900"/>
              <a:gd name="T66" fmla="*/ 811 w 1880"/>
              <a:gd name="T67" fmla="*/ 238 h 1900"/>
              <a:gd name="T68" fmla="*/ 653 w 1880"/>
              <a:gd name="T69" fmla="*/ 277 h 1900"/>
              <a:gd name="T70" fmla="*/ 396 w 1880"/>
              <a:gd name="T71" fmla="*/ 356 h 1900"/>
              <a:gd name="T72" fmla="*/ 198 w 1880"/>
              <a:gd name="T73" fmla="*/ 277 h 1900"/>
              <a:gd name="T74" fmla="*/ 554 w 1880"/>
              <a:gd name="T75" fmla="*/ 198 h 1900"/>
              <a:gd name="T76" fmla="*/ 871 w 1880"/>
              <a:gd name="T77" fmla="*/ 79 h 1900"/>
              <a:gd name="T78" fmla="*/ 1009 w 1880"/>
              <a:gd name="T79" fmla="*/ 0 h 1900"/>
              <a:gd name="T80" fmla="*/ 1187 w 1880"/>
              <a:gd name="T81" fmla="*/ 79 h 1900"/>
              <a:gd name="T82" fmla="*/ 1267 w 1880"/>
              <a:gd name="T83" fmla="*/ 158 h 1900"/>
              <a:gd name="T84" fmla="*/ 1187 w 1880"/>
              <a:gd name="T85" fmla="*/ 238 h 1900"/>
              <a:gd name="T86" fmla="*/ 1128 w 1880"/>
              <a:gd name="T87" fmla="*/ 356 h 1900"/>
              <a:gd name="T88" fmla="*/ 613 w 1880"/>
              <a:gd name="T89" fmla="*/ 257 h 1900"/>
              <a:gd name="T90" fmla="*/ 673 w 1880"/>
              <a:gd name="T91" fmla="*/ 376 h 1900"/>
              <a:gd name="T92" fmla="*/ 653 w 1880"/>
              <a:gd name="T93" fmla="*/ 475 h 1900"/>
              <a:gd name="T94" fmla="*/ 633 w 1880"/>
              <a:gd name="T95" fmla="*/ 673 h 1900"/>
              <a:gd name="T96" fmla="*/ 1128 w 1880"/>
              <a:gd name="T97" fmla="*/ 752 h 1900"/>
              <a:gd name="T98" fmla="*/ 970 w 1880"/>
              <a:gd name="T99" fmla="*/ 792 h 1900"/>
              <a:gd name="T100" fmla="*/ 554 w 1880"/>
              <a:gd name="T101" fmla="*/ 891 h 1900"/>
              <a:gd name="T102" fmla="*/ 178 w 1880"/>
              <a:gd name="T103" fmla="*/ 831 h 1900"/>
              <a:gd name="T104" fmla="*/ 396 w 1880"/>
              <a:gd name="T105" fmla="*/ 812 h 1900"/>
              <a:gd name="T106" fmla="*/ 930 w 1880"/>
              <a:gd name="T107" fmla="*/ 673 h 1900"/>
              <a:gd name="T108" fmla="*/ 1088 w 1880"/>
              <a:gd name="T109" fmla="*/ 614 h 1900"/>
              <a:gd name="T110" fmla="*/ 1168 w 1880"/>
              <a:gd name="T111" fmla="*/ 693 h 1900"/>
              <a:gd name="T112" fmla="*/ 1148 w 1880"/>
              <a:gd name="T113" fmla="*/ 752 h 19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880"/>
              <a:gd name="T172" fmla="*/ 0 h 1900"/>
              <a:gd name="T173" fmla="*/ 1880 w 1880"/>
              <a:gd name="T174" fmla="*/ 1900 h 190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880" h="1900">
                <a:moveTo>
                  <a:pt x="198" y="1663"/>
                </a:moveTo>
                <a:lnTo>
                  <a:pt x="158" y="1623"/>
                </a:lnTo>
                <a:lnTo>
                  <a:pt x="138" y="1564"/>
                </a:lnTo>
                <a:lnTo>
                  <a:pt x="119" y="1504"/>
                </a:lnTo>
                <a:lnTo>
                  <a:pt x="99" y="1425"/>
                </a:lnTo>
                <a:lnTo>
                  <a:pt x="79" y="1386"/>
                </a:lnTo>
                <a:lnTo>
                  <a:pt x="79" y="1346"/>
                </a:lnTo>
                <a:lnTo>
                  <a:pt x="59" y="1287"/>
                </a:lnTo>
                <a:lnTo>
                  <a:pt x="59" y="1227"/>
                </a:lnTo>
                <a:lnTo>
                  <a:pt x="59" y="1168"/>
                </a:lnTo>
                <a:lnTo>
                  <a:pt x="59" y="1089"/>
                </a:lnTo>
                <a:lnTo>
                  <a:pt x="59" y="1029"/>
                </a:lnTo>
                <a:lnTo>
                  <a:pt x="59" y="950"/>
                </a:lnTo>
                <a:lnTo>
                  <a:pt x="59" y="871"/>
                </a:lnTo>
                <a:lnTo>
                  <a:pt x="59" y="792"/>
                </a:lnTo>
                <a:lnTo>
                  <a:pt x="59" y="732"/>
                </a:lnTo>
                <a:lnTo>
                  <a:pt x="79" y="673"/>
                </a:lnTo>
                <a:lnTo>
                  <a:pt x="79" y="614"/>
                </a:lnTo>
                <a:lnTo>
                  <a:pt x="79" y="574"/>
                </a:lnTo>
                <a:lnTo>
                  <a:pt x="79" y="534"/>
                </a:lnTo>
                <a:lnTo>
                  <a:pt x="79" y="515"/>
                </a:lnTo>
                <a:lnTo>
                  <a:pt x="59" y="455"/>
                </a:lnTo>
                <a:lnTo>
                  <a:pt x="59" y="416"/>
                </a:lnTo>
                <a:lnTo>
                  <a:pt x="39" y="376"/>
                </a:lnTo>
                <a:lnTo>
                  <a:pt x="20" y="336"/>
                </a:lnTo>
                <a:lnTo>
                  <a:pt x="0" y="317"/>
                </a:lnTo>
                <a:lnTo>
                  <a:pt x="0" y="297"/>
                </a:lnTo>
                <a:lnTo>
                  <a:pt x="0" y="277"/>
                </a:lnTo>
                <a:lnTo>
                  <a:pt x="0" y="257"/>
                </a:lnTo>
                <a:lnTo>
                  <a:pt x="20" y="257"/>
                </a:lnTo>
                <a:lnTo>
                  <a:pt x="39" y="257"/>
                </a:lnTo>
                <a:lnTo>
                  <a:pt x="59" y="257"/>
                </a:lnTo>
                <a:lnTo>
                  <a:pt x="79" y="257"/>
                </a:lnTo>
                <a:lnTo>
                  <a:pt x="99" y="257"/>
                </a:lnTo>
                <a:lnTo>
                  <a:pt x="138" y="277"/>
                </a:lnTo>
                <a:lnTo>
                  <a:pt x="178" y="277"/>
                </a:lnTo>
                <a:lnTo>
                  <a:pt x="218" y="297"/>
                </a:lnTo>
                <a:lnTo>
                  <a:pt x="218" y="396"/>
                </a:lnTo>
                <a:lnTo>
                  <a:pt x="198" y="495"/>
                </a:lnTo>
                <a:lnTo>
                  <a:pt x="198" y="594"/>
                </a:lnTo>
                <a:lnTo>
                  <a:pt x="198" y="673"/>
                </a:lnTo>
                <a:lnTo>
                  <a:pt x="178" y="752"/>
                </a:lnTo>
                <a:lnTo>
                  <a:pt x="178" y="831"/>
                </a:lnTo>
                <a:lnTo>
                  <a:pt x="178" y="891"/>
                </a:lnTo>
                <a:lnTo>
                  <a:pt x="178" y="950"/>
                </a:lnTo>
                <a:lnTo>
                  <a:pt x="178" y="1009"/>
                </a:lnTo>
                <a:lnTo>
                  <a:pt x="178" y="1069"/>
                </a:lnTo>
                <a:lnTo>
                  <a:pt x="178" y="1108"/>
                </a:lnTo>
                <a:lnTo>
                  <a:pt x="178" y="1168"/>
                </a:lnTo>
                <a:lnTo>
                  <a:pt x="178" y="1207"/>
                </a:lnTo>
                <a:lnTo>
                  <a:pt x="178" y="1247"/>
                </a:lnTo>
                <a:lnTo>
                  <a:pt x="198" y="1267"/>
                </a:lnTo>
                <a:lnTo>
                  <a:pt x="198" y="1306"/>
                </a:lnTo>
                <a:lnTo>
                  <a:pt x="198" y="1366"/>
                </a:lnTo>
                <a:lnTo>
                  <a:pt x="218" y="1405"/>
                </a:lnTo>
                <a:lnTo>
                  <a:pt x="237" y="1465"/>
                </a:lnTo>
                <a:lnTo>
                  <a:pt x="277" y="1524"/>
                </a:lnTo>
                <a:lnTo>
                  <a:pt x="297" y="1544"/>
                </a:lnTo>
                <a:lnTo>
                  <a:pt x="316" y="1564"/>
                </a:lnTo>
                <a:lnTo>
                  <a:pt x="336" y="1584"/>
                </a:lnTo>
                <a:lnTo>
                  <a:pt x="376" y="1603"/>
                </a:lnTo>
                <a:lnTo>
                  <a:pt x="415" y="1623"/>
                </a:lnTo>
                <a:lnTo>
                  <a:pt x="455" y="1623"/>
                </a:lnTo>
                <a:lnTo>
                  <a:pt x="495" y="1643"/>
                </a:lnTo>
                <a:lnTo>
                  <a:pt x="534" y="1643"/>
                </a:lnTo>
                <a:lnTo>
                  <a:pt x="633" y="1663"/>
                </a:lnTo>
                <a:lnTo>
                  <a:pt x="712" y="1682"/>
                </a:lnTo>
                <a:lnTo>
                  <a:pt x="792" y="1682"/>
                </a:lnTo>
                <a:lnTo>
                  <a:pt x="871" y="1682"/>
                </a:lnTo>
                <a:lnTo>
                  <a:pt x="970" y="1682"/>
                </a:lnTo>
                <a:lnTo>
                  <a:pt x="1049" y="1682"/>
                </a:lnTo>
                <a:lnTo>
                  <a:pt x="1128" y="1682"/>
                </a:lnTo>
                <a:lnTo>
                  <a:pt x="1227" y="1663"/>
                </a:lnTo>
                <a:lnTo>
                  <a:pt x="1267" y="1663"/>
                </a:lnTo>
                <a:lnTo>
                  <a:pt x="1306" y="1663"/>
                </a:lnTo>
                <a:lnTo>
                  <a:pt x="1385" y="1643"/>
                </a:lnTo>
                <a:lnTo>
                  <a:pt x="1465" y="1623"/>
                </a:lnTo>
                <a:lnTo>
                  <a:pt x="1524" y="1603"/>
                </a:lnTo>
                <a:lnTo>
                  <a:pt x="1544" y="1603"/>
                </a:lnTo>
                <a:lnTo>
                  <a:pt x="1583" y="1584"/>
                </a:lnTo>
                <a:lnTo>
                  <a:pt x="1603" y="1564"/>
                </a:lnTo>
                <a:lnTo>
                  <a:pt x="1623" y="1544"/>
                </a:lnTo>
                <a:lnTo>
                  <a:pt x="1643" y="1524"/>
                </a:lnTo>
                <a:lnTo>
                  <a:pt x="1662" y="1504"/>
                </a:lnTo>
                <a:lnTo>
                  <a:pt x="1662" y="1485"/>
                </a:lnTo>
                <a:lnTo>
                  <a:pt x="1662" y="1465"/>
                </a:lnTo>
                <a:lnTo>
                  <a:pt x="1662" y="1445"/>
                </a:lnTo>
                <a:lnTo>
                  <a:pt x="1662" y="1425"/>
                </a:lnTo>
                <a:lnTo>
                  <a:pt x="1682" y="1386"/>
                </a:lnTo>
                <a:lnTo>
                  <a:pt x="1682" y="1346"/>
                </a:lnTo>
                <a:lnTo>
                  <a:pt x="1682" y="1306"/>
                </a:lnTo>
                <a:lnTo>
                  <a:pt x="1682" y="1267"/>
                </a:lnTo>
                <a:lnTo>
                  <a:pt x="1702" y="1207"/>
                </a:lnTo>
                <a:lnTo>
                  <a:pt x="1702" y="1168"/>
                </a:lnTo>
                <a:lnTo>
                  <a:pt x="1702" y="1148"/>
                </a:lnTo>
                <a:lnTo>
                  <a:pt x="1702" y="1108"/>
                </a:lnTo>
                <a:lnTo>
                  <a:pt x="1702" y="1089"/>
                </a:lnTo>
                <a:lnTo>
                  <a:pt x="1722" y="1089"/>
                </a:lnTo>
                <a:lnTo>
                  <a:pt x="1722" y="1069"/>
                </a:lnTo>
                <a:lnTo>
                  <a:pt x="1742" y="1069"/>
                </a:lnTo>
                <a:lnTo>
                  <a:pt x="1742" y="1089"/>
                </a:lnTo>
                <a:lnTo>
                  <a:pt x="1742" y="1108"/>
                </a:lnTo>
                <a:lnTo>
                  <a:pt x="1761" y="1148"/>
                </a:lnTo>
                <a:lnTo>
                  <a:pt x="1761" y="1168"/>
                </a:lnTo>
                <a:lnTo>
                  <a:pt x="1761" y="1207"/>
                </a:lnTo>
                <a:lnTo>
                  <a:pt x="1761" y="1267"/>
                </a:lnTo>
                <a:lnTo>
                  <a:pt x="1761" y="1306"/>
                </a:lnTo>
                <a:lnTo>
                  <a:pt x="1781" y="1346"/>
                </a:lnTo>
                <a:lnTo>
                  <a:pt x="1781" y="1386"/>
                </a:lnTo>
                <a:lnTo>
                  <a:pt x="1781" y="1425"/>
                </a:lnTo>
                <a:lnTo>
                  <a:pt x="1801" y="1465"/>
                </a:lnTo>
                <a:lnTo>
                  <a:pt x="1801" y="1485"/>
                </a:lnTo>
                <a:lnTo>
                  <a:pt x="1821" y="1504"/>
                </a:lnTo>
                <a:lnTo>
                  <a:pt x="1821" y="1524"/>
                </a:lnTo>
                <a:lnTo>
                  <a:pt x="1841" y="1564"/>
                </a:lnTo>
                <a:lnTo>
                  <a:pt x="1860" y="1584"/>
                </a:lnTo>
                <a:lnTo>
                  <a:pt x="1880" y="1603"/>
                </a:lnTo>
                <a:lnTo>
                  <a:pt x="1880" y="1623"/>
                </a:lnTo>
                <a:lnTo>
                  <a:pt x="1860" y="1643"/>
                </a:lnTo>
                <a:lnTo>
                  <a:pt x="1860" y="1682"/>
                </a:lnTo>
                <a:lnTo>
                  <a:pt x="1841" y="1702"/>
                </a:lnTo>
                <a:lnTo>
                  <a:pt x="1821" y="1702"/>
                </a:lnTo>
                <a:lnTo>
                  <a:pt x="1801" y="1722"/>
                </a:lnTo>
                <a:lnTo>
                  <a:pt x="1761" y="1742"/>
                </a:lnTo>
                <a:lnTo>
                  <a:pt x="1722" y="1762"/>
                </a:lnTo>
                <a:lnTo>
                  <a:pt x="1662" y="1781"/>
                </a:lnTo>
                <a:lnTo>
                  <a:pt x="1603" y="1821"/>
                </a:lnTo>
                <a:lnTo>
                  <a:pt x="1544" y="1841"/>
                </a:lnTo>
                <a:lnTo>
                  <a:pt x="1465" y="1861"/>
                </a:lnTo>
                <a:lnTo>
                  <a:pt x="1385" y="1861"/>
                </a:lnTo>
                <a:lnTo>
                  <a:pt x="1306" y="1880"/>
                </a:lnTo>
                <a:lnTo>
                  <a:pt x="1207" y="1880"/>
                </a:lnTo>
                <a:lnTo>
                  <a:pt x="1128" y="1880"/>
                </a:lnTo>
                <a:lnTo>
                  <a:pt x="1049" y="1880"/>
                </a:lnTo>
                <a:lnTo>
                  <a:pt x="970" y="1900"/>
                </a:lnTo>
                <a:lnTo>
                  <a:pt x="891" y="1900"/>
                </a:lnTo>
                <a:lnTo>
                  <a:pt x="811" y="1880"/>
                </a:lnTo>
                <a:lnTo>
                  <a:pt x="653" y="1880"/>
                </a:lnTo>
                <a:lnTo>
                  <a:pt x="574" y="1861"/>
                </a:lnTo>
                <a:lnTo>
                  <a:pt x="495" y="1841"/>
                </a:lnTo>
                <a:lnTo>
                  <a:pt x="455" y="1841"/>
                </a:lnTo>
                <a:lnTo>
                  <a:pt x="435" y="1821"/>
                </a:lnTo>
                <a:lnTo>
                  <a:pt x="396" y="1821"/>
                </a:lnTo>
                <a:lnTo>
                  <a:pt x="376" y="1801"/>
                </a:lnTo>
                <a:lnTo>
                  <a:pt x="336" y="1781"/>
                </a:lnTo>
                <a:lnTo>
                  <a:pt x="277" y="1742"/>
                </a:lnTo>
                <a:lnTo>
                  <a:pt x="237" y="1722"/>
                </a:lnTo>
                <a:lnTo>
                  <a:pt x="198" y="1663"/>
                </a:lnTo>
                <a:close/>
                <a:moveTo>
                  <a:pt x="1128" y="396"/>
                </a:moveTo>
                <a:lnTo>
                  <a:pt x="1108" y="435"/>
                </a:lnTo>
                <a:lnTo>
                  <a:pt x="1108" y="455"/>
                </a:lnTo>
                <a:lnTo>
                  <a:pt x="1108" y="475"/>
                </a:lnTo>
                <a:lnTo>
                  <a:pt x="1088" y="515"/>
                </a:lnTo>
                <a:lnTo>
                  <a:pt x="1088" y="534"/>
                </a:lnTo>
                <a:lnTo>
                  <a:pt x="1088" y="554"/>
                </a:lnTo>
                <a:lnTo>
                  <a:pt x="1088" y="574"/>
                </a:lnTo>
                <a:lnTo>
                  <a:pt x="1088" y="594"/>
                </a:lnTo>
                <a:lnTo>
                  <a:pt x="1088" y="614"/>
                </a:lnTo>
                <a:lnTo>
                  <a:pt x="1088" y="633"/>
                </a:lnTo>
                <a:lnTo>
                  <a:pt x="1069" y="633"/>
                </a:lnTo>
                <a:lnTo>
                  <a:pt x="1069" y="653"/>
                </a:lnTo>
                <a:lnTo>
                  <a:pt x="1069" y="673"/>
                </a:lnTo>
                <a:lnTo>
                  <a:pt x="1049" y="673"/>
                </a:lnTo>
                <a:lnTo>
                  <a:pt x="1029" y="673"/>
                </a:lnTo>
                <a:lnTo>
                  <a:pt x="989" y="693"/>
                </a:lnTo>
                <a:lnTo>
                  <a:pt x="970" y="693"/>
                </a:lnTo>
                <a:lnTo>
                  <a:pt x="970" y="653"/>
                </a:lnTo>
                <a:lnTo>
                  <a:pt x="970" y="594"/>
                </a:lnTo>
                <a:lnTo>
                  <a:pt x="970" y="554"/>
                </a:lnTo>
                <a:lnTo>
                  <a:pt x="970" y="515"/>
                </a:lnTo>
                <a:lnTo>
                  <a:pt x="970" y="475"/>
                </a:lnTo>
                <a:lnTo>
                  <a:pt x="989" y="455"/>
                </a:lnTo>
                <a:lnTo>
                  <a:pt x="989" y="416"/>
                </a:lnTo>
                <a:lnTo>
                  <a:pt x="989" y="376"/>
                </a:lnTo>
                <a:lnTo>
                  <a:pt x="989" y="356"/>
                </a:lnTo>
                <a:lnTo>
                  <a:pt x="989" y="336"/>
                </a:lnTo>
                <a:lnTo>
                  <a:pt x="989" y="317"/>
                </a:lnTo>
                <a:lnTo>
                  <a:pt x="989" y="297"/>
                </a:lnTo>
                <a:lnTo>
                  <a:pt x="989" y="277"/>
                </a:lnTo>
                <a:lnTo>
                  <a:pt x="989" y="257"/>
                </a:lnTo>
                <a:lnTo>
                  <a:pt x="989" y="238"/>
                </a:lnTo>
                <a:lnTo>
                  <a:pt x="970" y="238"/>
                </a:lnTo>
                <a:lnTo>
                  <a:pt x="950" y="218"/>
                </a:lnTo>
                <a:lnTo>
                  <a:pt x="930" y="218"/>
                </a:lnTo>
                <a:lnTo>
                  <a:pt x="891" y="218"/>
                </a:lnTo>
                <a:lnTo>
                  <a:pt x="871" y="218"/>
                </a:lnTo>
                <a:lnTo>
                  <a:pt x="851" y="218"/>
                </a:lnTo>
                <a:lnTo>
                  <a:pt x="831" y="218"/>
                </a:lnTo>
                <a:lnTo>
                  <a:pt x="811" y="238"/>
                </a:lnTo>
                <a:lnTo>
                  <a:pt x="792" y="238"/>
                </a:lnTo>
                <a:lnTo>
                  <a:pt x="772" y="238"/>
                </a:lnTo>
                <a:lnTo>
                  <a:pt x="752" y="238"/>
                </a:lnTo>
                <a:lnTo>
                  <a:pt x="732" y="257"/>
                </a:lnTo>
                <a:lnTo>
                  <a:pt x="693" y="257"/>
                </a:lnTo>
                <a:lnTo>
                  <a:pt x="653" y="277"/>
                </a:lnTo>
                <a:lnTo>
                  <a:pt x="633" y="277"/>
                </a:lnTo>
                <a:lnTo>
                  <a:pt x="574" y="297"/>
                </a:lnTo>
                <a:lnTo>
                  <a:pt x="534" y="297"/>
                </a:lnTo>
                <a:lnTo>
                  <a:pt x="495" y="317"/>
                </a:lnTo>
                <a:lnTo>
                  <a:pt x="435" y="336"/>
                </a:lnTo>
                <a:lnTo>
                  <a:pt x="396" y="356"/>
                </a:lnTo>
                <a:lnTo>
                  <a:pt x="336" y="356"/>
                </a:lnTo>
                <a:lnTo>
                  <a:pt x="277" y="376"/>
                </a:lnTo>
                <a:lnTo>
                  <a:pt x="218" y="396"/>
                </a:lnTo>
                <a:lnTo>
                  <a:pt x="138" y="416"/>
                </a:lnTo>
                <a:lnTo>
                  <a:pt x="138" y="297"/>
                </a:lnTo>
                <a:lnTo>
                  <a:pt x="198" y="277"/>
                </a:lnTo>
                <a:lnTo>
                  <a:pt x="257" y="277"/>
                </a:lnTo>
                <a:lnTo>
                  <a:pt x="297" y="257"/>
                </a:lnTo>
                <a:lnTo>
                  <a:pt x="356" y="238"/>
                </a:lnTo>
                <a:lnTo>
                  <a:pt x="415" y="238"/>
                </a:lnTo>
                <a:lnTo>
                  <a:pt x="495" y="218"/>
                </a:lnTo>
                <a:lnTo>
                  <a:pt x="554" y="198"/>
                </a:lnTo>
                <a:lnTo>
                  <a:pt x="613" y="178"/>
                </a:lnTo>
                <a:lnTo>
                  <a:pt x="693" y="158"/>
                </a:lnTo>
                <a:lnTo>
                  <a:pt x="752" y="139"/>
                </a:lnTo>
                <a:lnTo>
                  <a:pt x="792" y="119"/>
                </a:lnTo>
                <a:lnTo>
                  <a:pt x="851" y="99"/>
                </a:lnTo>
                <a:lnTo>
                  <a:pt x="871" y="79"/>
                </a:lnTo>
                <a:lnTo>
                  <a:pt x="910" y="79"/>
                </a:lnTo>
                <a:lnTo>
                  <a:pt x="930" y="59"/>
                </a:lnTo>
                <a:lnTo>
                  <a:pt x="950" y="40"/>
                </a:lnTo>
                <a:lnTo>
                  <a:pt x="970" y="20"/>
                </a:lnTo>
                <a:lnTo>
                  <a:pt x="989" y="20"/>
                </a:lnTo>
                <a:lnTo>
                  <a:pt x="1009" y="0"/>
                </a:lnTo>
                <a:lnTo>
                  <a:pt x="1029" y="0"/>
                </a:lnTo>
                <a:lnTo>
                  <a:pt x="1049" y="20"/>
                </a:lnTo>
                <a:lnTo>
                  <a:pt x="1069" y="20"/>
                </a:lnTo>
                <a:lnTo>
                  <a:pt x="1108" y="40"/>
                </a:lnTo>
                <a:lnTo>
                  <a:pt x="1168" y="59"/>
                </a:lnTo>
                <a:lnTo>
                  <a:pt x="1187" y="79"/>
                </a:lnTo>
                <a:lnTo>
                  <a:pt x="1207" y="99"/>
                </a:lnTo>
                <a:lnTo>
                  <a:pt x="1227" y="99"/>
                </a:lnTo>
                <a:lnTo>
                  <a:pt x="1227" y="119"/>
                </a:lnTo>
                <a:lnTo>
                  <a:pt x="1247" y="139"/>
                </a:lnTo>
                <a:lnTo>
                  <a:pt x="1267" y="158"/>
                </a:lnTo>
                <a:lnTo>
                  <a:pt x="1247" y="178"/>
                </a:lnTo>
                <a:lnTo>
                  <a:pt x="1247" y="198"/>
                </a:lnTo>
                <a:lnTo>
                  <a:pt x="1227" y="198"/>
                </a:lnTo>
                <a:lnTo>
                  <a:pt x="1207" y="218"/>
                </a:lnTo>
                <a:lnTo>
                  <a:pt x="1187" y="238"/>
                </a:lnTo>
                <a:lnTo>
                  <a:pt x="1168" y="257"/>
                </a:lnTo>
                <a:lnTo>
                  <a:pt x="1168" y="277"/>
                </a:lnTo>
                <a:lnTo>
                  <a:pt x="1148" y="297"/>
                </a:lnTo>
                <a:lnTo>
                  <a:pt x="1148" y="336"/>
                </a:lnTo>
                <a:lnTo>
                  <a:pt x="1128" y="356"/>
                </a:lnTo>
                <a:lnTo>
                  <a:pt x="1128" y="396"/>
                </a:lnTo>
                <a:close/>
                <a:moveTo>
                  <a:pt x="534" y="812"/>
                </a:moveTo>
                <a:lnTo>
                  <a:pt x="534" y="238"/>
                </a:lnTo>
                <a:lnTo>
                  <a:pt x="594" y="218"/>
                </a:lnTo>
                <a:lnTo>
                  <a:pt x="613" y="257"/>
                </a:lnTo>
                <a:lnTo>
                  <a:pt x="653" y="297"/>
                </a:lnTo>
                <a:lnTo>
                  <a:pt x="653" y="317"/>
                </a:lnTo>
                <a:lnTo>
                  <a:pt x="653" y="336"/>
                </a:lnTo>
                <a:lnTo>
                  <a:pt x="673" y="356"/>
                </a:lnTo>
                <a:lnTo>
                  <a:pt x="673" y="376"/>
                </a:lnTo>
                <a:lnTo>
                  <a:pt x="673" y="396"/>
                </a:lnTo>
                <a:lnTo>
                  <a:pt x="673" y="416"/>
                </a:lnTo>
                <a:lnTo>
                  <a:pt x="653" y="455"/>
                </a:lnTo>
                <a:lnTo>
                  <a:pt x="653" y="475"/>
                </a:lnTo>
                <a:lnTo>
                  <a:pt x="653" y="495"/>
                </a:lnTo>
                <a:lnTo>
                  <a:pt x="653" y="534"/>
                </a:lnTo>
                <a:lnTo>
                  <a:pt x="653" y="554"/>
                </a:lnTo>
                <a:lnTo>
                  <a:pt x="653" y="594"/>
                </a:lnTo>
                <a:lnTo>
                  <a:pt x="653" y="633"/>
                </a:lnTo>
                <a:lnTo>
                  <a:pt x="633" y="673"/>
                </a:lnTo>
                <a:lnTo>
                  <a:pt x="633" y="713"/>
                </a:lnTo>
                <a:lnTo>
                  <a:pt x="633" y="772"/>
                </a:lnTo>
                <a:lnTo>
                  <a:pt x="633" y="812"/>
                </a:lnTo>
                <a:lnTo>
                  <a:pt x="534" y="812"/>
                </a:lnTo>
                <a:close/>
                <a:moveTo>
                  <a:pt x="1128" y="752"/>
                </a:moveTo>
                <a:lnTo>
                  <a:pt x="1128" y="772"/>
                </a:lnTo>
                <a:lnTo>
                  <a:pt x="1108" y="772"/>
                </a:lnTo>
                <a:lnTo>
                  <a:pt x="1088" y="772"/>
                </a:lnTo>
                <a:lnTo>
                  <a:pt x="1049" y="772"/>
                </a:lnTo>
                <a:lnTo>
                  <a:pt x="1009" y="792"/>
                </a:lnTo>
                <a:lnTo>
                  <a:pt x="970" y="792"/>
                </a:lnTo>
                <a:lnTo>
                  <a:pt x="910" y="812"/>
                </a:lnTo>
                <a:lnTo>
                  <a:pt x="851" y="831"/>
                </a:lnTo>
                <a:lnTo>
                  <a:pt x="792" y="831"/>
                </a:lnTo>
                <a:lnTo>
                  <a:pt x="712" y="851"/>
                </a:lnTo>
                <a:lnTo>
                  <a:pt x="633" y="871"/>
                </a:lnTo>
                <a:lnTo>
                  <a:pt x="554" y="891"/>
                </a:lnTo>
                <a:lnTo>
                  <a:pt x="455" y="911"/>
                </a:lnTo>
                <a:lnTo>
                  <a:pt x="356" y="950"/>
                </a:lnTo>
                <a:lnTo>
                  <a:pt x="237" y="970"/>
                </a:lnTo>
                <a:lnTo>
                  <a:pt x="119" y="990"/>
                </a:lnTo>
                <a:lnTo>
                  <a:pt x="158" y="831"/>
                </a:lnTo>
                <a:lnTo>
                  <a:pt x="178" y="831"/>
                </a:lnTo>
                <a:lnTo>
                  <a:pt x="198" y="851"/>
                </a:lnTo>
                <a:lnTo>
                  <a:pt x="237" y="851"/>
                </a:lnTo>
                <a:lnTo>
                  <a:pt x="257" y="831"/>
                </a:lnTo>
                <a:lnTo>
                  <a:pt x="297" y="831"/>
                </a:lnTo>
                <a:lnTo>
                  <a:pt x="356" y="831"/>
                </a:lnTo>
                <a:lnTo>
                  <a:pt x="396" y="812"/>
                </a:lnTo>
                <a:lnTo>
                  <a:pt x="455" y="812"/>
                </a:lnTo>
                <a:lnTo>
                  <a:pt x="554" y="772"/>
                </a:lnTo>
                <a:lnTo>
                  <a:pt x="673" y="752"/>
                </a:lnTo>
                <a:lnTo>
                  <a:pt x="772" y="713"/>
                </a:lnTo>
                <a:lnTo>
                  <a:pt x="871" y="673"/>
                </a:lnTo>
                <a:lnTo>
                  <a:pt x="930" y="673"/>
                </a:lnTo>
                <a:lnTo>
                  <a:pt x="970" y="653"/>
                </a:lnTo>
                <a:lnTo>
                  <a:pt x="1009" y="633"/>
                </a:lnTo>
                <a:lnTo>
                  <a:pt x="1029" y="633"/>
                </a:lnTo>
                <a:lnTo>
                  <a:pt x="1069" y="633"/>
                </a:lnTo>
                <a:lnTo>
                  <a:pt x="1088" y="614"/>
                </a:lnTo>
                <a:lnTo>
                  <a:pt x="1108" y="614"/>
                </a:lnTo>
                <a:lnTo>
                  <a:pt x="1108" y="633"/>
                </a:lnTo>
                <a:lnTo>
                  <a:pt x="1128" y="633"/>
                </a:lnTo>
                <a:lnTo>
                  <a:pt x="1148" y="653"/>
                </a:lnTo>
                <a:lnTo>
                  <a:pt x="1168" y="673"/>
                </a:lnTo>
                <a:lnTo>
                  <a:pt x="1168" y="693"/>
                </a:lnTo>
                <a:lnTo>
                  <a:pt x="1187" y="713"/>
                </a:lnTo>
                <a:lnTo>
                  <a:pt x="1187" y="732"/>
                </a:lnTo>
                <a:lnTo>
                  <a:pt x="1168" y="732"/>
                </a:lnTo>
                <a:lnTo>
                  <a:pt x="1168" y="752"/>
                </a:lnTo>
                <a:lnTo>
                  <a:pt x="1148" y="752"/>
                </a:lnTo>
                <a:lnTo>
                  <a:pt x="1128" y="75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2" name="Freeform 5"/>
          <p:cNvSpPr>
            <a:spLocks/>
          </p:cNvSpPr>
          <p:nvPr/>
        </p:nvSpPr>
        <p:spPr bwMode="auto">
          <a:xfrm>
            <a:off x="2647950" y="3044825"/>
            <a:ext cx="1898650" cy="1660525"/>
          </a:xfrm>
          <a:custGeom>
            <a:avLst/>
            <a:gdLst>
              <a:gd name="T0" fmla="*/ 138 w 1880"/>
              <a:gd name="T1" fmla="*/ 1307 h 1643"/>
              <a:gd name="T2" fmla="*/ 79 w 1880"/>
              <a:gd name="T3" fmla="*/ 1129 h 1643"/>
              <a:gd name="T4" fmla="*/ 59 w 1880"/>
              <a:gd name="T5" fmla="*/ 970 h 1643"/>
              <a:gd name="T6" fmla="*/ 59 w 1880"/>
              <a:gd name="T7" fmla="*/ 772 h 1643"/>
              <a:gd name="T8" fmla="*/ 59 w 1880"/>
              <a:gd name="T9" fmla="*/ 535 h 1643"/>
              <a:gd name="T10" fmla="*/ 79 w 1880"/>
              <a:gd name="T11" fmla="*/ 357 h 1643"/>
              <a:gd name="T12" fmla="*/ 79 w 1880"/>
              <a:gd name="T13" fmla="*/ 258 h 1643"/>
              <a:gd name="T14" fmla="*/ 39 w 1880"/>
              <a:gd name="T15" fmla="*/ 119 h 1643"/>
              <a:gd name="T16" fmla="*/ 0 w 1880"/>
              <a:gd name="T17" fmla="*/ 40 h 1643"/>
              <a:gd name="T18" fmla="*/ 0 w 1880"/>
              <a:gd name="T19" fmla="*/ 20 h 1643"/>
              <a:gd name="T20" fmla="*/ 20 w 1880"/>
              <a:gd name="T21" fmla="*/ 0 h 1643"/>
              <a:gd name="T22" fmla="*/ 79 w 1880"/>
              <a:gd name="T23" fmla="*/ 0 h 1643"/>
              <a:gd name="T24" fmla="*/ 178 w 1880"/>
              <a:gd name="T25" fmla="*/ 20 h 1643"/>
              <a:gd name="T26" fmla="*/ 198 w 1880"/>
              <a:gd name="T27" fmla="*/ 238 h 1643"/>
              <a:gd name="T28" fmla="*/ 178 w 1880"/>
              <a:gd name="T29" fmla="*/ 495 h 1643"/>
              <a:gd name="T30" fmla="*/ 178 w 1880"/>
              <a:gd name="T31" fmla="*/ 693 h 1643"/>
              <a:gd name="T32" fmla="*/ 178 w 1880"/>
              <a:gd name="T33" fmla="*/ 851 h 1643"/>
              <a:gd name="T34" fmla="*/ 178 w 1880"/>
              <a:gd name="T35" fmla="*/ 990 h 1643"/>
              <a:gd name="T36" fmla="*/ 198 w 1880"/>
              <a:gd name="T37" fmla="*/ 1109 h 1643"/>
              <a:gd name="T38" fmla="*/ 277 w 1880"/>
              <a:gd name="T39" fmla="*/ 1267 h 1643"/>
              <a:gd name="T40" fmla="*/ 336 w 1880"/>
              <a:gd name="T41" fmla="*/ 1327 h 1643"/>
              <a:gd name="T42" fmla="*/ 455 w 1880"/>
              <a:gd name="T43" fmla="*/ 1366 h 1643"/>
              <a:gd name="T44" fmla="*/ 633 w 1880"/>
              <a:gd name="T45" fmla="*/ 1406 h 1643"/>
              <a:gd name="T46" fmla="*/ 871 w 1880"/>
              <a:gd name="T47" fmla="*/ 1425 h 1643"/>
              <a:gd name="T48" fmla="*/ 1128 w 1880"/>
              <a:gd name="T49" fmla="*/ 1425 h 1643"/>
              <a:gd name="T50" fmla="*/ 1306 w 1880"/>
              <a:gd name="T51" fmla="*/ 1406 h 1643"/>
              <a:gd name="T52" fmla="*/ 1524 w 1880"/>
              <a:gd name="T53" fmla="*/ 1346 h 1643"/>
              <a:gd name="T54" fmla="*/ 1603 w 1880"/>
              <a:gd name="T55" fmla="*/ 1307 h 1643"/>
              <a:gd name="T56" fmla="*/ 1643 w 1880"/>
              <a:gd name="T57" fmla="*/ 1267 h 1643"/>
              <a:gd name="T58" fmla="*/ 1662 w 1880"/>
              <a:gd name="T59" fmla="*/ 1228 h 1643"/>
              <a:gd name="T60" fmla="*/ 1662 w 1880"/>
              <a:gd name="T61" fmla="*/ 1168 h 1643"/>
              <a:gd name="T62" fmla="*/ 1682 w 1880"/>
              <a:gd name="T63" fmla="*/ 1049 h 1643"/>
              <a:gd name="T64" fmla="*/ 1702 w 1880"/>
              <a:gd name="T65" fmla="*/ 911 h 1643"/>
              <a:gd name="T66" fmla="*/ 1702 w 1880"/>
              <a:gd name="T67" fmla="*/ 832 h 1643"/>
              <a:gd name="T68" fmla="*/ 1722 w 1880"/>
              <a:gd name="T69" fmla="*/ 812 h 1643"/>
              <a:gd name="T70" fmla="*/ 1742 w 1880"/>
              <a:gd name="T71" fmla="*/ 832 h 1643"/>
              <a:gd name="T72" fmla="*/ 1761 w 1880"/>
              <a:gd name="T73" fmla="*/ 911 h 1643"/>
              <a:gd name="T74" fmla="*/ 1761 w 1880"/>
              <a:gd name="T75" fmla="*/ 1049 h 1643"/>
              <a:gd name="T76" fmla="*/ 1781 w 1880"/>
              <a:gd name="T77" fmla="*/ 1168 h 1643"/>
              <a:gd name="T78" fmla="*/ 1821 w 1880"/>
              <a:gd name="T79" fmla="*/ 1247 h 1643"/>
              <a:gd name="T80" fmla="*/ 1860 w 1880"/>
              <a:gd name="T81" fmla="*/ 1327 h 1643"/>
              <a:gd name="T82" fmla="*/ 1860 w 1880"/>
              <a:gd name="T83" fmla="*/ 1386 h 1643"/>
              <a:gd name="T84" fmla="*/ 1821 w 1880"/>
              <a:gd name="T85" fmla="*/ 1445 h 1643"/>
              <a:gd name="T86" fmla="*/ 1722 w 1880"/>
              <a:gd name="T87" fmla="*/ 1505 h 1643"/>
              <a:gd name="T88" fmla="*/ 1544 w 1880"/>
              <a:gd name="T89" fmla="*/ 1584 h 1643"/>
              <a:gd name="T90" fmla="*/ 1306 w 1880"/>
              <a:gd name="T91" fmla="*/ 1623 h 1643"/>
              <a:gd name="T92" fmla="*/ 1049 w 1880"/>
              <a:gd name="T93" fmla="*/ 1623 h 1643"/>
              <a:gd name="T94" fmla="*/ 811 w 1880"/>
              <a:gd name="T95" fmla="*/ 1623 h 1643"/>
              <a:gd name="T96" fmla="*/ 495 w 1880"/>
              <a:gd name="T97" fmla="*/ 1584 h 1643"/>
              <a:gd name="T98" fmla="*/ 396 w 1880"/>
              <a:gd name="T99" fmla="*/ 1564 h 1643"/>
              <a:gd name="T100" fmla="*/ 277 w 1880"/>
              <a:gd name="T101" fmla="*/ 1485 h 1643"/>
              <a:gd name="T102" fmla="*/ 198 w 1880"/>
              <a:gd name="T103" fmla="*/ 1406 h 164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80"/>
              <a:gd name="T157" fmla="*/ 0 h 1643"/>
              <a:gd name="T158" fmla="*/ 1880 w 1880"/>
              <a:gd name="T159" fmla="*/ 1643 h 1643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80" h="1643">
                <a:moveTo>
                  <a:pt x="198" y="1406"/>
                </a:moveTo>
                <a:lnTo>
                  <a:pt x="158" y="1366"/>
                </a:lnTo>
                <a:lnTo>
                  <a:pt x="138" y="1307"/>
                </a:lnTo>
                <a:lnTo>
                  <a:pt x="119" y="1247"/>
                </a:lnTo>
                <a:lnTo>
                  <a:pt x="99" y="1168"/>
                </a:lnTo>
                <a:lnTo>
                  <a:pt x="79" y="1129"/>
                </a:lnTo>
                <a:lnTo>
                  <a:pt x="79" y="1089"/>
                </a:lnTo>
                <a:lnTo>
                  <a:pt x="59" y="1030"/>
                </a:lnTo>
                <a:lnTo>
                  <a:pt x="59" y="970"/>
                </a:lnTo>
                <a:lnTo>
                  <a:pt x="59" y="911"/>
                </a:lnTo>
                <a:lnTo>
                  <a:pt x="59" y="832"/>
                </a:lnTo>
                <a:lnTo>
                  <a:pt x="59" y="772"/>
                </a:lnTo>
                <a:lnTo>
                  <a:pt x="59" y="693"/>
                </a:lnTo>
                <a:lnTo>
                  <a:pt x="59" y="614"/>
                </a:lnTo>
                <a:lnTo>
                  <a:pt x="59" y="535"/>
                </a:lnTo>
                <a:lnTo>
                  <a:pt x="59" y="475"/>
                </a:lnTo>
                <a:lnTo>
                  <a:pt x="79" y="416"/>
                </a:lnTo>
                <a:lnTo>
                  <a:pt x="79" y="357"/>
                </a:lnTo>
                <a:lnTo>
                  <a:pt x="79" y="317"/>
                </a:lnTo>
                <a:lnTo>
                  <a:pt x="79" y="277"/>
                </a:lnTo>
                <a:lnTo>
                  <a:pt x="79" y="258"/>
                </a:lnTo>
                <a:lnTo>
                  <a:pt x="59" y="198"/>
                </a:lnTo>
                <a:lnTo>
                  <a:pt x="59" y="159"/>
                </a:lnTo>
                <a:lnTo>
                  <a:pt x="39" y="119"/>
                </a:lnTo>
                <a:lnTo>
                  <a:pt x="20" y="79"/>
                </a:lnTo>
                <a:lnTo>
                  <a:pt x="0" y="60"/>
                </a:lnTo>
                <a:lnTo>
                  <a:pt x="0" y="40"/>
                </a:lnTo>
                <a:lnTo>
                  <a:pt x="0" y="20"/>
                </a:lnTo>
                <a:lnTo>
                  <a:pt x="0" y="0"/>
                </a:lnTo>
                <a:lnTo>
                  <a:pt x="20" y="0"/>
                </a:lnTo>
                <a:lnTo>
                  <a:pt x="39" y="0"/>
                </a:lnTo>
                <a:lnTo>
                  <a:pt x="59" y="0"/>
                </a:lnTo>
                <a:lnTo>
                  <a:pt x="79" y="0"/>
                </a:lnTo>
                <a:lnTo>
                  <a:pt x="99" y="0"/>
                </a:lnTo>
                <a:lnTo>
                  <a:pt x="138" y="20"/>
                </a:lnTo>
                <a:lnTo>
                  <a:pt x="178" y="20"/>
                </a:lnTo>
                <a:lnTo>
                  <a:pt x="218" y="40"/>
                </a:lnTo>
                <a:lnTo>
                  <a:pt x="218" y="139"/>
                </a:lnTo>
                <a:lnTo>
                  <a:pt x="198" y="238"/>
                </a:lnTo>
                <a:lnTo>
                  <a:pt x="198" y="337"/>
                </a:lnTo>
                <a:lnTo>
                  <a:pt x="198" y="416"/>
                </a:lnTo>
                <a:lnTo>
                  <a:pt x="178" y="495"/>
                </a:lnTo>
                <a:lnTo>
                  <a:pt x="178" y="574"/>
                </a:lnTo>
                <a:lnTo>
                  <a:pt x="178" y="634"/>
                </a:lnTo>
                <a:lnTo>
                  <a:pt x="178" y="693"/>
                </a:lnTo>
                <a:lnTo>
                  <a:pt x="178" y="752"/>
                </a:lnTo>
                <a:lnTo>
                  <a:pt x="178" y="812"/>
                </a:lnTo>
                <a:lnTo>
                  <a:pt x="178" y="851"/>
                </a:lnTo>
                <a:lnTo>
                  <a:pt x="178" y="911"/>
                </a:lnTo>
                <a:lnTo>
                  <a:pt x="178" y="950"/>
                </a:lnTo>
                <a:lnTo>
                  <a:pt x="178" y="990"/>
                </a:lnTo>
                <a:lnTo>
                  <a:pt x="198" y="1010"/>
                </a:lnTo>
                <a:lnTo>
                  <a:pt x="198" y="1049"/>
                </a:lnTo>
                <a:lnTo>
                  <a:pt x="198" y="1109"/>
                </a:lnTo>
                <a:lnTo>
                  <a:pt x="218" y="1148"/>
                </a:lnTo>
                <a:lnTo>
                  <a:pt x="237" y="1208"/>
                </a:lnTo>
                <a:lnTo>
                  <a:pt x="277" y="1267"/>
                </a:lnTo>
                <a:lnTo>
                  <a:pt x="297" y="1287"/>
                </a:lnTo>
                <a:lnTo>
                  <a:pt x="316" y="1307"/>
                </a:lnTo>
                <a:lnTo>
                  <a:pt x="336" y="1327"/>
                </a:lnTo>
                <a:lnTo>
                  <a:pt x="376" y="1346"/>
                </a:lnTo>
                <a:lnTo>
                  <a:pt x="415" y="1366"/>
                </a:lnTo>
                <a:lnTo>
                  <a:pt x="455" y="1366"/>
                </a:lnTo>
                <a:lnTo>
                  <a:pt x="495" y="1386"/>
                </a:lnTo>
                <a:lnTo>
                  <a:pt x="534" y="1386"/>
                </a:lnTo>
                <a:lnTo>
                  <a:pt x="633" y="1406"/>
                </a:lnTo>
                <a:lnTo>
                  <a:pt x="712" y="1425"/>
                </a:lnTo>
                <a:lnTo>
                  <a:pt x="792" y="1425"/>
                </a:lnTo>
                <a:lnTo>
                  <a:pt x="871" y="1425"/>
                </a:lnTo>
                <a:lnTo>
                  <a:pt x="970" y="1425"/>
                </a:lnTo>
                <a:lnTo>
                  <a:pt x="1049" y="1425"/>
                </a:lnTo>
                <a:lnTo>
                  <a:pt x="1128" y="1425"/>
                </a:lnTo>
                <a:lnTo>
                  <a:pt x="1227" y="1406"/>
                </a:lnTo>
                <a:lnTo>
                  <a:pt x="1267" y="1406"/>
                </a:lnTo>
                <a:lnTo>
                  <a:pt x="1306" y="1406"/>
                </a:lnTo>
                <a:lnTo>
                  <a:pt x="1385" y="1386"/>
                </a:lnTo>
                <a:lnTo>
                  <a:pt x="1465" y="1366"/>
                </a:lnTo>
                <a:lnTo>
                  <a:pt x="1524" y="1346"/>
                </a:lnTo>
                <a:lnTo>
                  <a:pt x="1544" y="1346"/>
                </a:lnTo>
                <a:lnTo>
                  <a:pt x="1583" y="1327"/>
                </a:lnTo>
                <a:lnTo>
                  <a:pt x="1603" y="1307"/>
                </a:lnTo>
                <a:lnTo>
                  <a:pt x="1623" y="1287"/>
                </a:lnTo>
                <a:lnTo>
                  <a:pt x="1643" y="1267"/>
                </a:lnTo>
                <a:lnTo>
                  <a:pt x="1662" y="1247"/>
                </a:lnTo>
                <a:lnTo>
                  <a:pt x="1662" y="1228"/>
                </a:lnTo>
                <a:lnTo>
                  <a:pt x="1662" y="1208"/>
                </a:lnTo>
                <a:lnTo>
                  <a:pt x="1662" y="1188"/>
                </a:lnTo>
                <a:lnTo>
                  <a:pt x="1662" y="1168"/>
                </a:lnTo>
                <a:lnTo>
                  <a:pt x="1682" y="1129"/>
                </a:lnTo>
                <a:lnTo>
                  <a:pt x="1682" y="1089"/>
                </a:lnTo>
                <a:lnTo>
                  <a:pt x="1682" y="1049"/>
                </a:lnTo>
                <a:lnTo>
                  <a:pt x="1682" y="1010"/>
                </a:lnTo>
                <a:lnTo>
                  <a:pt x="1702" y="950"/>
                </a:lnTo>
                <a:lnTo>
                  <a:pt x="1702" y="911"/>
                </a:lnTo>
                <a:lnTo>
                  <a:pt x="1702" y="891"/>
                </a:lnTo>
                <a:lnTo>
                  <a:pt x="1702" y="851"/>
                </a:lnTo>
                <a:lnTo>
                  <a:pt x="1702" y="832"/>
                </a:lnTo>
                <a:lnTo>
                  <a:pt x="1722" y="832"/>
                </a:lnTo>
                <a:lnTo>
                  <a:pt x="1722" y="812"/>
                </a:lnTo>
                <a:lnTo>
                  <a:pt x="1742" y="812"/>
                </a:lnTo>
                <a:lnTo>
                  <a:pt x="1742" y="832"/>
                </a:lnTo>
                <a:lnTo>
                  <a:pt x="1742" y="851"/>
                </a:lnTo>
                <a:lnTo>
                  <a:pt x="1761" y="891"/>
                </a:lnTo>
                <a:lnTo>
                  <a:pt x="1761" y="911"/>
                </a:lnTo>
                <a:lnTo>
                  <a:pt x="1761" y="950"/>
                </a:lnTo>
                <a:lnTo>
                  <a:pt x="1761" y="1010"/>
                </a:lnTo>
                <a:lnTo>
                  <a:pt x="1761" y="1049"/>
                </a:lnTo>
                <a:lnTo>
                  <a:pt x="1781" y="1089"/>
                </a:lnTo>
                <a:lnTo>
                  <a:pt x="1781" y="1129"/>
                </a:lnTo>
                <a:lnTo>
                  <a:pt x="1781" y="1168"/>
                </a:lnTo>
                <a:lnTo>
                  <a:pt x="1801" y="1208"/>
                </a:lnTo>
                <a:lnTo>
                  <a:pt x="1801" y="1228"/>
                </a:lnTo>
                <a:lnTo>
                  <a:pt x="1821" y="1247"/>
                </a:lnTo>
                <a:lnTo>
                  <a:pt x="1821" y="1267"/>
                </a:lnTo>
                <a:lnTo>
                  <a:pt x="1841" y="1307"/>
                </a:lnTo>
                <a:lnTo>
                  <a:pt x="1860" y="1327"/>
                </a:lnTo>
                <a:lnTo>
                  <a:pt x="1880" y="1346"/>
                </a:lnTo>
                <a:lnTo>
                  <a:pt x="1880" y="1366"/>
                </a:lnTo>
                <a:lnTo>
                  <a:pt x="1860" y="1386"/>
                </a:lnTo>
                <a:lnTo>
                  <a:pt x="1860" y="1425"/>
                </a:lnTo>
                <a:lnTo>
                  <a:pt x="1841" y="1445"/>
                </a:lnTo>
                <a:lnTo>
                  <a:pt x="1821" y="1445"/>
                </a:lnTo>
                <a:lnTo>
                  <a:pt x="1801" y="1465"/>
                </a:lnTo>
                <a:lnTo>
                  <a:pt x="1761" y="1485"/>
                </a:lnTo>
                <a:lnTo>
                  <a:pt x="1722" y="1505"/>
                </a:lnTo>
                <a:lnTo>
                  <a:pt x="1662" y="1524"/>
                </a:lnTo>
                <a:lnTo>
                  <a:pt x="1603" y="1564"/>
                </a:lnTo>
                <a:lnTo>
                  <a:pt x="1544" y="1584"/>
                </a:lnTo>
                <a:lnTo>
                  <a:pt x="1465" y="1604"/>
                </a:lnTo>
                <a:lnTo>
                  <a:pt x="1385" y="1604"/>
                </a:lnTo>
                <a:lnTo>
                  <a:pt x="1306" y="1623"/>
                </a:lnTo>
                <a:lnTo>
                  <a:pt x="1207" y="1623"/>
                </a:lnTo>
                <a:lnTo>
                  <a:pt x="1128" y="1623"/>
                </a:lnTo>
                <a:lnTo>
                  <a:pt x="1049" y="1623"/>
                </a:lnTo>
                <a:lnTo>
                  <a:pt x="970" y="1643"/>
                </a:lnTo>
                <a:lnTo>
                  <a:pt x="891" y="1643"/>
                </a:lnTo>
                <a:lnTo>
                  <a:pt x="811" y="1623"/>
                </a:lnTo>
                <a:lnTo>
                  <a:pt x="653" y="1623"/>
                </a:lnTo>
                <a:lnTo>
                  <a:pt x="574" y="1604"/>
                </a:lnTo>
                <a:lnTo>
                  <a:pt x="495" y="1584"/>
                </a:lnTo>
                <a:lnTo>
                  <a:pt x="455" y="1584"/>
                </a:lnTo>
                <a:lnTo>
                  <a:pt x="435" y="1564"/>
                </a:lnTo>
                <a:lnTo>
                  <a:pt x="396" y="1564"/>
                </a:lnTo>
                <a:lnTo>
                  <a:pt x="376" y="1544"/>
                </a:lnTo>
                <a:lnTo>
                  <a:pt x="336" y="1524"/>
                </a:lnTo>
                <a:lnTo>
                  <a:pt x="277" y="1485"/>
                </a:lnTo>
                <a:lnTo>
                  <a:pt x="237" y="1465"/>
                </a:lnTo>
                <a:lnTo>
                  <a:pt x="198" y="1406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3" name="Freeform 4"/>
          <p:cNvSpPr>
            <a:spLocks/>
          </p:cNvSpPr>
          <p:nvPr/>
        </p:nvSpPr>
        <p:spPr bwMode="auto">
          <a:xfrm>
            <a:off x="2787650" y="2786063"/>
            <a:ext cx="1139825" cy="700087"/>
          </a:xfrm>
          <a:custGeom>
            <a:avLst/>
            <a:gdLst>
              <a:gd name="T0" fmla="*/ 970 w 1129"/>
              <a:gd name="T1" fmla="*/ 435 h 693"/>
              <a:gd name="T2" fmla="*/ 970 w 1129"/>
              <a:gd name="T3" fmla="*/ 475 h 693"/>
              <a:gd name="T4" fmla="*/ 950 w 1129"/>
              <a:gd name="T5" fmla="*/ 534 h 693"/>
              <a:gd name="T6" fmla="*/ 950 w 1129"/>
              <a:gd name="T7" fmla="*/ 574 h 693"/>
              <a:gd name="T8" fmla="*/ 950 w 1129"/>
              <a:gd name="T9" fmla="*/ 594 h 693"/>
              <a:gd name="T10" fmla="*/ 950 w 1129"/>
              <a:gd name="T11" fmla="*/ 633 h 693"/>
              <a:gd name="T12" fmla="*/ 931 w 1129"/>
              <a:gd name="T13" fmla="*/ 653 h 693"/>
              <a:gd name="T14" fmla="*/ 931 w 1129"/>
              <a:gd name="T15" fmla="*/ 673 h 693"/>
              <a:gd name="T16" fmla="*/ 911 w 1129"/>
              <a:gd name="T17" fmla="*/ 673 h 693"/>
              <a:gd name="T18" fmla="*/ 891 w 1129"/>
              <a:gd name="T19" fmla="*/ 673 h 693"/>
              <a:gd name="T20" fmla="*/ 832 w 1129"/>
              <a:gd name="T21" fmla="*/ 693 h 693"/>
              <a:gd name="T22" fmla="*/ 832 w 1129"/>
              <a:gd name="T23" fmla="*/ 594 h 693"/>
              <a:gd name="T24" fmla="*/ 832 w 1129"/>
              <a:gd name="T25" fmla="*/ 515 h 693"/>
              <a:gd name="T26" fmla="*/ 851 w 1129"/>
              <a:gd name="T27" fmla="*/ 455 h 693"/>
              <a:gd name="T28" fmla="*/ 851 w 1129"/>
              <a:gd name="T29" fmla="*/ 376 h 693"/>
              <a:gd name="T30" fmla="*/ 851 w 1129"/>
              <a:gd name="T31" fmla="*/ 336 h 693"/>
              <a:gd name="T32" fmla="*/ 851 w 1129"/>
              <a:gd name="T33" fmla="*/ 297 h 693"/>
              <a:gd name="T34" fmla="*/ 851 w 1129"/>
              <a:gd name="T35" fmla="*/ 277 h 693"/>
              <a:gd name="T36" fmla="*/ 851 w 1129"/>
              <a:gd name="T37" fmla="*/ 257 h 693"/>
              <a:gd name="T38" fmla="*/ 832 w 1129"/>
              <a:gd name="T39" fmla="*/ 238 h 693"/>
              <a:gd name="T40" fmla="*/ 812 w 1129"/>
              <a:gd name="T41" fmla="*/ 218 h 693"/>
              <a:gd name="T42" fmla="*/ 753 w 1129"/>
              <a:gd name="T43" fmla="*/ 218 h 693"/>
              <a:gd name="T44" fmla="*/ 713 w 1129"/>
              <a:gd name="T45" fmla="*/ 218 h 693"/>
              <a:gd name="T46" fmla="*/ 673 w 1129"/>
              <a:gd name="T47" fmla="*/ 238 h 693"/>
              <a:gd name="T48" fmla="*/ 634 w 1129"/>
              <a:gd name="T49" fmla="*/ 238 h 693"/>
              <a:gd name="T50" fmla="*/ 594 w 1129"/>
              <a:gd name="T51" fmla="*/ 257 h 693"/>
              <a:gd name="T52" fmla="*/ 515 w 1129"/>
              <a:gd name="T53" fmla="*/ 277 h 693"/>
              <a:gd name="T54" fmla="*/ 436 w 1129"/>
              <a:gd name="T55" fmla="*/ 297 h 693"/>
              <a:gd name="T56" fmla="*/ 357 w 1129"/>
              <a:gd name="T57" fmla="*/ 317 h 693"/>
              <a:gd name="T58" fmla="*/ 258 w 1129"/>
              <a:gd name="T59" fmla="*/ 356 h 693"/>
              <a:gd name="T60" fmla="*/ 139 w 1129"/>
              <a:gd name="T61" fmla="*/ 376 h 693"/>
              <a:gd name="T62" fmla="*/ 0 w 1129"/>
              <a:gd name="T63" fmla="*/ 416 h 693"/>
              <a:gd name="T64" fmla="*/ 60 w 1129"/>
              <a:gd name="T65" fmla="*/ 277 h 693"/>
              <a:gd name="T66" fmla="*/ 159 w 1129"/>
              <a:gd name="T67" fmla="*/ 257 h 693"/>
              <a:gd name="T68" fmla="*/ 277 w 1129"/>
              <a:gd name="T69" fmla="*/ 238 h 693"/>
              <a:gd name="T70" fmla="*/ 416 w 1129"/>
              <a:gd name="T71" fmla="*/ 198 h 693"/>
              <a:gd name="T72" fmla="*/ 555 w 1129"/>
              <a:gd name="T73" fmla="*/ 158 h 693"/>
              <a:gd name="T74" fmla="*/ 654 w 1129"/>
              <a:gd name="T75" fmla="*/ 119 h 693"/>
              <a:gd name="T76" fmla="*/ 733 w 1129"/>
              <a:gd name="T77" fmla="*/ 79 h 693"/>
              <a:gd name="T78" fmla="*/ 792 w 1129"/>
              <a:gd name="T79" fmla="*/ 59 h 693"/>
              <a:gd name="T80" fmla="*/ 832 w 1129"/>
              <a:gd name="T81" fmla="*/ 20 h 693"/>
              <a:gd name="T82" fmla="*/ 871 w 1129"/>
              <a:gd name="T83" fmla="*/ 0 h 693"/>
              <a:gd name="T84" fmla="*/ 911 w 1129"/>
              <a:gd name="T85" fmla="*/ 20 h 693"/>
              <a:gd name="T86" fmla="*/ 970 w 1129"/>
              <a:gd name="T87" fmla="*/ 40 h 693"/>
              <a:gd name="T88" fmla="*/ 1049 w 1129"/>
              <a:gd name="T89" fmla="*/ 79 h 693"/>
              <a:gd name="T90" fmla="*/ 1089 w 1129"/>
              <a:gd name="T91" fmla="*/ 99 h 693"/>
              <a:gd name="T92" fmla="*/ 1109 w 1129"/>
              <a:gd name="T93" fmla="*/ 139 h 693"/>
              <a:gd name="T94" fmla="*/ 1129 w 1129"/>
              <a:gd name="T95" fmla="*/ 158 h 693"/>
              <a:gd name="T96" fmla="*/ 1109 w 1129"/>
              <a:gd name="T97" fmla="*/ 178 h 693"/>
              <a:gd name="T98" fmla="*/ 1089 w 1129"/>
              <a:gd name="T99" fmla="*/ 198 h 693"/>
              <a:gd name="T100" fmla="*/ 1049 w 1129"/>
              <a:gd name="T101" fmla="*/ 238 h 693"/>
              <a:gd name="T102" fmla="*/ 1030 w 1129"/>
              <a:gd name="T103" fmla="*/ 257 h 693"/>
              <a:gd name="T104" fmla="*/ 1010 w 1129"/>
              <a:gd name="T105" fmla="*/ 297 h 693"/>
              <a:gd name="T106" fmla="*/ 990 w 1129"/>
              <a:gd name="T107" fmla="*/ 356 h 693"/>
              <a:gd name="T108" fmla="*/ 990 w 1129"/>
              <a:gd name="T109" fmla="*/ 396 h 69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129"/>
              <a:gd name="T166" fmla="*/ 0 h 693"/>
              <a:gd name="T167" fmla="*/ 1129 w 1129"/>
              <a:gd name="T168" fmla="*/ 693 h 69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129" h="693">
                <a:moveTo>
                  <a:pt x="990" y="396"/>
                </a:moveTo>
                <a:lnTo>
                  <a:pt x="970" y="435"/>
                </a:lnTo>
                <a:lnTo>
                  <a:pt x="970" y="455"/>
                </a:lnTo>
                <a:lnTo>
                  <a:pt x="970" y="475"/>
                </a:lnTo>
                <a:lnTo>
                  <a:pt x="950" y="515"/>
                </a:lnTo>
                <a:lnTo>
                  <a:pt x="950" y="534"/>
                </a:lnTo>
                <a:lnTo>
                  <a:pt x="950" y="554"/>
                </a:lnTo>
                <a:lnTo>
                  <a:pt x="950" y="574"/>
                </a:lnTo>
                <a:lnTo>
                  <a:pt x="950" y="594"/>
                </a:lnTo>
                <a:lnTo>
                  <a:pt x="950" y="614"/>
                </a:lnTo>
                <a:lnTo>
                  <a:pt x="950" y="633"/>
                </a:lnTo>
                <a:lnTo>
                  <a:pt x="931" y="633"/>
                </a:lnTo>
                <a:lnTo>
                  <a:pt x="931" y="653"/>
                </a:lnTo>
                <a:lnTo>
                  <a:pt x="931" y="673"/>
                </a:lnTo>
                <a:lnTo>
                  <a:pt x="911" y="673"/>
                </a:lnTo>
                <a:lnTo>
                  <a:pt x="891" y="673"/>
                </a:lnTo>
                <a:lnTo>
                  <a:pt x="851" y="693"/>
                </a:lnTo>
                <a:lnTo>
                  <a:pt x="832" y="693"/>
                </a:lnTo>
                <a:lnTo>
                  <a:pt x="832" y="653"/>
                </a:lnTo>
                <a:lnTo>
                  <a:pt x="832" y="594"/>
                </a:lnTo>
                <a:lnTo>
                  <a:pt x="832" y="554"/>
                </a:lnTo>
                <a:lnTo>
                  <a:pt x="832" y="515"/>
                </a:lnTo>
                <a:lnTo>
                  <a:pt x="832" y="475"/>
                </a:lnTo>
                <a:lnTo>
                  <a:pt x="851" y="455"/>
                </a:lnTo>
                <a:lnTo>
                  <a:pt x="851" y="416"/>
                </a:lnTo>
                <a:lnTo>
                  <a:pt x="851" y="376"/>
                </a:lnTo>
                <a:lnTo>
                  <a:pt x="851" y="356"/>
                </a:lnTo>
                <a:lnTo>
                  <a:pt x="851" y="336"/>
                </a:lnTo>
                <a:lnTo>
                  <a:pt x="851" y="317"/>
                </a:lnTo>
                <a:lnTo>
                  <a:pt x="851" y="297"/>
                </a:lnTo>
                <a:lnTo>
                  <a:pt x="851" y="277"/>
                </a:lnTo>
                <a:lnTo>
                  <a:pt x="851" y="257"/>
                </a:lnTo>
                <a:lnTo>
                  <a:pt x="851" y="238"/>
                </a:lnTo>
                <a:lnTo>
                  <a:pt x="832" y="238"/>
                </a:lnTo>
                <a:lnTo>
                  <a:pt x="812" y="218"/>
                </a:lnTo>
                <a:lnTo>
                  <a:pt x="792" y="218"/>
                </a:lnTo>
                <a:lnTo>
                  <a:pt x="753" y="218"/>
                </a:lnTo>
                <a:lnTo>
                  <a:pt x="733" y="218"/>
                </a:lnTo>
                <a:lnTo>
                  <a:pt x="713" y="218"/>
                </a:lnTo>
                <a:lnTo>
                  <a:pt x="693" y="218"/>
                </a:lnTo>
                <a:lnTo>
                  <a:pt x="673" y="238"/>
                </a:lnTo>
                <a:lnTo>
                  <a:pt x="654" y="238"/>
                </a:lnTo>
                <a:lnTo>
                  <a:pt x="634" y="238"/>
                </a:lnTo>
                <a:lnTo>
                  <a:pt x="614" y="238"/>
                </a:lnTo>
                <a:lnTo>
                  <a:pt x="594" y="257"/>
                </a:lnTo>
                <a:lnTo>
                  <a:pt x="555" y="257"/>
                </a:lnTo>
                <a:lnTo>
                  <a:pt x="515" y="277"/>
                </a:lnTo>
                <a:lnTo>
                  <a:pt x="495" y="277"/>
                </a:lnTo>
                <a:lnTo>
                  <a:pt x="436" y="297"/>
                </a:lnTo>
                <a:lnTo>
                  <a:pt x="396" y="297"/>
                </a:lnTo>
                <a:lnTo>
                  <a:pt x="357" y="317"/>
                </a:lnTo>
                <a:lnTo>
                  <a:pt x="297" y="336"/>
                </a:lnTo>
                <a:lnTo>
                  <a:pt x="258" y="356"/>
                </a:lnTo>
                <a:lnTo>
                  <a:pt x="198" y="356"/>
                </a:lnTo>
                <a:lnTo>
                  <a:pt x="139" y="376"/>
                </a:lnTo>
                <a:lnTo>
                  <a:pt x="80" y="396"/>
                </a:lnTo>
                <a:lnTo>
                  <a:pt x="0" y="416"/>
                </a:lnTo>
                <a:lnTo>
                  <a:pt x="0" y="297"/>
                </a:lnTo>
                <a:lnTo>
                  <a:pt x="60" y="277"/>
                </a:lnTo>
                <a:lnTo>
                  <a:pt x="119" y="277"/>
                </a:lnTo>
                <a:lnTo>
                  <a:pt x="159" y="257"/>
                </a:lnTo>
                <a:lnTo>
                  <a:pt x="218" y="238"/>
                </a:lnTo>
                <a:lnTo>
                  <a:pt x="277" y="238"/>
                </a:lnTo>
                <a:lnTo>
                  <a:pt x="357" y="218"/>
                </a:lnTo>
                <a:lnTo>
                  <a:pt x="416" y="198"/>
                </a:lnTo>
                <a:lnTo>
                  <a:pt x="475" y="178"/>
                </a:lnTo>
                <a:lnTo>
                  <a:pt x="555" y="158"/>
                </a:lnTo>
                <a:lnTo>
                  <a:pt x="614" y="139"/>
                </a:lnTo>
                <a:lnTo>
                  <a:pt x="654" y="119"/>
                </a:lnTo>
                <a:lnTo>
                  <a:pt x="713" y="99"/>
                </a:lnTo>
                <a:lnTo>
                  <a:pt x="733" y="79"/>
                </a:lnTo>
                <a:lnTo>
                  <a:pt x="772" y="79"/>
                </a:lnTo>
                <a:lnTo>
                  <a:pt x="792" y="59"/>
                </a:lnTo>
                <a:lnTo>
                  <a:pt x="812" y="40"/>
                </a:lnTo>
                <a:lnTo>
                  <a:pt x="832" y="20"/>
                </a:lnTo>
                <a:lnTo>
                  <a:pt x="851" y="20"/>
                </a:lnTo>
                <a:lnTo>
                  <a:pt x="871" y="0"/>
                </a:lnTo>
                <a:lnTo>
                  <a:pt x="891" y="0"/>
                </a:lnTo>
                <a:lnTo>
                  <a:pt x="911" y="20"/>
                </a:lnTo>
                <a:lnTo>
                  <a:pt x="931" y="20"/>
                </a:lnTo>
                <a:lnTo>
                  <a:pt x="970" y="40"/>
                </a:lnTo>
                <a:lnTo>
                  <a:pt x="1030" y="59"/>
                </a:lnTo>
                <a:lnTo>
                  <a:pt x="1049" y="79"/>
                </a:lnTo>
                <a:lnTo>
                  <a:pt x="1069" y="99"/>
                </a:lnTo>
                <a:lnTo>
                  <a:pt x="1089" y="99"/>
                </a:lnTo>
                <a:lnTo>
                  <a:pt x="1089" y="119"/>
                </a:lnTo>
                <a:lnTo>
                  <a:pt x="1109" y="139"/>
                </a:lnTo>
                <a:lnTo>
                  <a:pt x="1129" y="158"/>
                </a:lnTo>
                <a:lnTo>
                  <a:pt x="1109" y="178"/>
                </a:lnTo>
                <a:lnTo>
                  <a:pt x="1109" y="198"/>
                </a:lnTo>
                <a:lnTo>
                  <a:pt x="1089" y="198"/>
                </a:lnTo>
                <a:lnTo>
                  <a:pt x="1069" y="218"/>
                </a:lnTo>
                <a:lnTo>
                  <a:pt x="1049" y="238"/>
                </a:lnTo>
                <a:lnTo>
                  <a:pt x="1030" y="257"/>
                </a:lnTo>
                <a:lnTo>
                  <a:pt x="1030" y="277"/>
                </a:lnTo>
                <a:lnTo>
                  <a:pt x="1010" y="297"/>
                </a:lnTo>
                <a:lnTo>
                  <a:pt x="1010" y="336"/>
                </a:lnTo>
                <a:lnTo>
                  <a:pt x="990" y="356"/>
                </a:lnTo>
                <a:lnTo>
                  <a:pt x="990" y="396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Freeform 3"/>
          <p:cNvSpPr>
            <a:spLocks/>
          </p:cNvSpPr>
          <p:nvPr/>
        </p:nvSpPr>
        <p:spPr bwMode="auto">
          <a:xfrm>
            <a:off x="3187700" y="3006725"/>
            <a:ext cx="139700" cy="600075"/>
          </a:xfrm>
          <a:custGeom>
            <a:avLst/>
            <a:gdLst>
              <a:gd name="T0" fmla="*/ 0 w 139"/>
              <a:gd name="T1" fmla="*/ 594 h 594"/>
              <a:gd name="T2" fmla="*/ 0 w 139"/>
              <a:gd name="T3" fmla="*/ 20 h 594"/>
              <a:gd name="T4" fmla="*/ 60 w 139"/>
              <a:gd name="T5" fmla="*/ 0 h 594"/>
              <a:gd name="T6" fmla="*/ 79 w 139"/>
              <a:gd name="T7" fmla="*/ 39 h 594"/>
              <a:gd name="T8" fmla="*/ 119 w 139"/>
              <a:gd name="T9" fmla="*/ 79 h 594"/>
              <a:gd name="T10" fmla="*/ 119 w 139"/>
              <a:gd name="T11" fmla="*/ 99 h 594"/>
              <a:gd name="T12" fmla="*/ 119 w 139"/>
              <a:gd name="T13" fmla="*/ 118 h 594"/>
              <a:gd name="T14" fmla="*/ 139 w 139"/>
              <a:gd name="T15" fmla="*/ 138 h 594"/>
              <a:gd name="T16" fmla="*/ 139 w 139"/>
              <a:gd name="T17" fmla="*/ 138 h 594"/>
              <a:gd name="T18" fmla="*/ 139 w 139"/>
              <a:gd name="T19" fmla="*/ 158 h 594"/>
              <a:gd name="T20" fmla="*/ 139 w 139"/>
              <a:gd name="T21" fmla="*/ 158 h 594"/>
              <a:gd name="T22" fmla="*/ 139 w 139"/>
              <a:gd name="T23" fmla="*/ 178 h 594"/>
              <a:gd name="T24" fmla="*/ 139 w 139"/>
              <a:gd name="T25" fmla="*/ 198 h 594"/>
              <a:gd name="T26" fmla="*/ 139 w 139"/>
              <a:gd name="T27" fmla="*/ 198 h 594"/>
              <a:gd name="T28" fmla="*/ 119 w 139"/>
              <a:gd name="T29" fmla="*/ 237 h 594"/>
              <a:gd name="T30" fmla="*/ 119 w 139"/>
              <a:gd name="T31" fmla="*/ 257 h 594"/>
              <a:gd name="T32" fmla="*/ 119 w 139"/>
              <a:gd name="T33" fmla="*/ 277 h 594"/>
              <a:gd name="T34" fmla="*/ 119 w 139"/>
              <a:gd name="T35" fmla="*/ 316 h 594"/>
              <a:gd name="T36" fmla="*/ 119 w 139"/>
              <a:gd name="T37" fmla="*/ 336 h 594"/>
              <a:gd name="T38" fmla="*/ 119 w 139"/>
              <a:gd name="T39" fmla="*/ 376 h 594"/>
              <a:gd name="T40" fmla="*/ 119 w 139"/>
              <a:gd name="T41" fmla="*/ 415 h 594"/>
              <a:gd name="T42" fmla="*/ 99 w 139"/>
              <a:gd name="T43" fmla="*/ 455 h 594"/>
              <a:gd name="T44" fmla="*/ 99 w 139"/>
              <a:gd name="T45" fmla="*/ 495 h 594"/>
              <a:gd name="T46" fmla="*/ 99 w 139"/>
              <a:gd name="T47" fmla="*/ 554 h 594"/>
              <a:gd name="T48" fmla="*/ 99 w 139"/>
              <a:gd name="T49" fmla="*/ 594 h 594"/>
              <a:gd name="T50" fmla="*/ 0 w 139"/>
              <a:gd name="T51" fmla="*/ 594 h 594"/>
              <a:gd name="T52" fmla="*/ 0 w 139"/>
              <a:gd name="T53" fmla="*/ 594 h 59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39"/>
              <a:gd name="T82" fmla="*/ 0 h 594"/>
              <a:gd name="T83" fmla="*/ 139 w 139"/>
              <a:gd name="T84" fmla="*/ 594 h 59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39" h="594">
                <a:moveTo>
                  <a:pt x="0" y="594"/>
                </a:moveTo>
                <a:lnTo>
                  <a:pt x="0" y="20"/>
                </a:lnTo>
                <a:lnTo>
                  <a:pt x="60" y="0"/>
                </a:lnTo>
                <a:lnTo>
                  <a:pt x="79" y="39"/>
                </a:lnTo>
                <a:lnTo>
                  <a:pt x="119" y="79"/>
                </a:lnTo>
                <a:lnTo>
                  <a:pt x="119" y="99"/>
                </a:lnTo>
                <a:lnTo>
                  <a:pt x="119" y="118"/>
                </a:lnTo>
                <a:lnTo>
                  <a:pt x="139" y="138"/>
                </a:lnTo>
                <a:lnTo>
                  <a:pt x="139" y="158"/>
                </a:lnTo>
                <a:lnTo>
                  <a:pt x="139" y="178"/>
                </a:lnTo>
                <a:lnTo>
                  <a:pt x="139" y="198"/>
                </a:lnTo>
                <a:lnTo>
                  <a:pt x="119" y="237"/>
                </a:lnTo>
                <a:lnTo>
                  <a:pt x="119" y="257"/>
                </a:lnTo>
                <a:lnTo>
                  <a:pt x="119" y="277"/>
                </a:lnTo>
                <a:lnTo>
                  <a:pt x="119" y="316"/>
                </a:lnTo>
                <a:lnTo>
                  <a:pt x="119" y="336"/>
                </a:lnTo>
                <a:lnTo>
                  <a:pt x="119" y="376"/>
                </a:lnTo>
                <a:lnTo>
                  <a:pt x="119" y="415"/>
                </a:lnTo>
                <a:lnTo>
                  <a:pt x="99" y="455"/>
                </a:lnTo>
                <a:lnTo>
                  <a:pt x="99" y="495"/>
                </a:lnTo>
                <a:lnTo>
                  <a:pt x="99" y="554"/>
                </a:lnTo>
                <a:lnTo>
                  <a:pt x="99" y="594"/>
                </a:lnTo>
                <a:lnTo>
                  <a:pt x="0" y="594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Freeform 2"/>
          <p:cNvSpPr>
            <a:spLocks/>
          </p:cNvSpPr>
          <p:nvPr/>
        </p:nvSpPr>
        <p:spPr bwMode="auto">
          <a:xfrm>
            <a:off x="2768600" y="3406775"/>
            <a:ext cx="1077913" cy="379413"/>
          </a:xfrm>
          <a:custGeom>
            <a:avLst/>
            <a:gdLst>
              <a:gd name="T0" fmla="*/ 1009 w 1068"/>
              <a:gd name="T1" fmla="*/ 138 h 376"/>
              <a:gd name="T2" fmla="*/ 1009 w 1068"/>
              <a:gd name="T3" fmla="*/ 158 h 376"/>
              <a:gd name="T4" fmla="*/ 989 w 1068"/>
              <a:gd name="T5" fmla="*/ 158 h 376"/>
              <a:gd name="T6" fmla="*/ 969 w 1068"/>
              <a:gd name="T7" fmla="*/ 158 h 376"/>
              <a:gd name="T8" fmla="*/ 930 w 1068"/>
              <a:gd name="T9" fmla="*/ 158 h 376"/>
              <a:gd name="T10" fmla="*/ 890 w 1068"/>
              <a:gd name="T11" fmla="*/ 178 h 376"/>
              <a:gd name="T12" fmla="*/ 851 w 1068"/>
              <a:gd name="T13" fmla="*/ 178 h 376"/>
              <a:gd name="T14" fmla="*/ 791 w 1068"/>
              <a:gd name="T15" fmla="*/ 198 h 376"/>
              <a:gd name="T16" fmla="*/ 732 w 1068"/>
              <a:gd name="T17" fmla="*/ 217 h 376"/>
              <a:gd name="T18" fmla="*/ 673 w 1068"/>
              <a:gd name="T19" fmla="*/ 217 h 376"/>
              <a:gd name="T20" fmla="*/ 593 w 1068"/>
              <a:gd name="T21" fmla="*/ 237 h 376"/>
              <a:gd name="T22" fmla="*/ 514 w 1068"/>
              <a:gd name="T23" fmla="*/ 257 h 376"/>
              <a:gd name="T24" fmla="*/ 435 w 1068"/>
              <a:gd name="T25" fmla="*/ 277 h 376"/>
              <a:gd name="T26" fmla="*/ 336 w 1068"/>
              <a:gd name="T27" fmla="*/ 297 h 376"/>
              <a:gd name="T28" fmla="*/ 237 w 1068"/>
              <a:gd name="T29" fmla="*/ 336 h 376"/>
              <a:gd name="T30" fmla="*/ 118 w 1068"/>
              <a:gd name="T31" fmla="*/ 356 h 376"/>
              <a:gd name="T32" fmla="*/ 0 w 1068"/>
              <a:gd name="T33" fmla="*/ 376 h 376"/>
              <a:gd name="T34" fmla="*/ 39 w 1068"/>
              <a:gd name="T35" fmla="*/ 217 h 376"/>
              <a:gd name="T36" fmla="*/ 59 w 1068"/>
              <a:gd name="T37" fmla="*/ 217 h 376"/>
              <a:gd name="T38" fmla="*/ 79 w 1068"/>
              <a:gd name="T39" fmla="*/ 237 h 376"/>
              <a:gd name="T40" fmla="*/ 118 w 1068"/>
              <a:gd name="T41" fmla="*/ 237 h 376"/>
              <a:gd name="T42" fmla="*/ 138 w 1068"/>
              <a:gd name="T43" fmla="*/ 217 h 376"/>
              <a:gd name="T44" fmla="*/ 178 w 1068"/>
              <a:gd name="T45" fmla="*/ 217 h 376"/>
              <a:gd name="T46" fmla="*/ 237 w 1068"/>
              <a:gd name="T47" fmla="*/ 217 h 376"/>
              <a:gd name="T48" fmla="*/ 277 w 1068"/>
              <a:gd name="T49" fmla="*/ 198 h 376"/>
              <a:gd name="T50" fmla="*/ 336 w 1068"/>
              <a:gd name="T51" fmla="*/ 198 h 376"/>
              <a:gd name="T52" fmla="*/ 435 w 1068"/>
              <a:gd name="T53" fmla="*/ 158 h 376"/>
              <a:gd name="T54" fmla="*/ 554 w 1068"/>
              <a:gd name="T55" fmla="*/ 138 h 376"/>
              <a:gd name="T56" fmla="*/ 653 w 1068"/>
              <a:gd name="T57" fmla="*/ 99 h 376"/>
              <a:gd name="T58" fmla="*/ 752 w 1068"/>
              <a:gd name="T59" fmla="*/ 59 h 376"/>
              <a:gd name="T60" fmla="*/ 811 w 1068"/>
              <a:gd name="T61" fmla="*/ 59 h 376"/>
              <a:gd name="T62" fmla="*/ 851 w 1068"/>
              <a:gd name="T63" fmla="*/ 39 h 376"/>
              <a:gd name="T64" fmla="*/ 890 w 1068"/>
              <a:gd name="T65" fmla="*/ 19 h 376"/>
              <a:gd name="T66" fmla="*/ 910 w 1068"/>
              <a:gd name="T67" fmla="*/ 19 h 376"/>
              <a:gd name="T68" fmla="*/ 950 w 1068"/>
              <a:gd name="T69" fmla="*/ 19 h 376"/>
              <a:gd name="T70" fmla="*/ 969 w 1068"/>
              <a:gd name="T71" fmla="*/ 0 h 376"/>
              <a:gd name="T72" fmla="*/ 969 w 1068"/>
              <a:gd name="T73" fmla="*/ 0 h 376"/>
              <a:gd name="T74" fmla="*/ 989 w 1068"/>
              <a:gd name="T75" fmla="*/ 0 h 376"/>
              <a:gd name="T76" fmla="*/ 989 w 1068"/>
              <a:gd name="T77" fmla="*/ 19 h 376"/>
              <a:gd name="T78" fmla="*/ 1009 w 1068"/>
              <a:gd name="T79" fmla="*/ 19 h 376"/>
              <a:gd name="T80" fmla="*/ 1029 w 1068"/>
              <a:gd name="T81" fmla="*/ 39 h 376"/>
              <a:gd name="T82" fmla="*/ 1049 w 1068"/>
              <a:gd name="T83" fmla="*/ 59 h 376"/>
              <a:gd name="T84" fmla="*/ 1049 w 1068"/>
              <a:gd name="T85" fmla="*/ 79 h 376"/>
              <a:gd name="T86" fmla="*/ 1068 w 1068"/>
              <a:gd name="T87" fmla="*/ 99 h 376"/>
              <a:gd name="T88" fmla="*/ 1068 w 1068"/>
              <a:gd name="T89" fmla="*/ 99 h 376"/>
              <a:gd name="T90" fmla="*/ 1068 w 1068"/>
              <a:gd name="T91" fmla="*/ 118 h 376"/>
              <a:gd name="T92" fmla="*/ 1049 w 1068"/>
              <a:gd name="T93" fmla="*/ 118 h 376"/>
              <a:gd name="T94" fmla="*/ 1049 w 1068"/>
              <a:gd name="T95" fmla="*/ 138 h 376"/>
              <a:gd name="T96" fmla="*/ 1029 w 1068"/>
              <a:gd name="T97" fmla="*/ 138 h 376"/>
              <a:gd name="T98" fmla="*/ 1009 w 1068"/>
              <a:gd name="T99" fmla="*/ 138 h 376"/>
              <a:gd name="T100" fmla="*/ 1009 w 1068"/>
              <a:gd name="T101" fmla="*/ 138 h 3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068"/>
              <a:gd name="T154" fmla="*/ 0 h 376"/>
              <a:gd name="T155" fmla="*/ 1068 w 1068"/>
              <a:gd name="T156" fmla="*/ 376 h 3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068" h="376">
                <a:moveTo>
                  <a:pt x="1009" y="138"/>
                </a:moveTo>
                <a:lnTo>
                  <a:pt x="1009" y="158"/>
                </a:lnTo>
                <a:lnTo>
                  <a:pt x="989" y="158"/>
                </a:lnTo>
                <a:lnTo>
                  <a:pt x="969" y="158"/>
                </a:lnTo>
                <a:lnTo>
                  <a:pt x="930" y="158"/>
                </a:lnTo>
                <a:lnTo>
                  <a:pt x="890" y="178"/>
                </a:lnTo>
                <a:lnTo>
                  <a:pt x="851" y="178"/>
                </a:lnTo>
                <a:lnTo>
                  <a:pt x="791" y="198"/>
                </a:lnTo>
                <a:lnTo>
                  <a:pt x="732" y="217"/>
                </a:lnTo>
                <a:lnTo>
                  <a:pt x="673" y="217"/>
                </a:lnTo>
                <a:lnTo>
                  <a:pt x="593" y="237"/>
                </a:lnTo>
                <a:lnTo>
                  <a:pt x="514" y="257"/>
                </a:lnTo>
                <a:lnTo>
                  <a:pt x="435" y="277"/>
                </a:lnTo>
                <a:lnTo>
                  <a:pt x="336" y="297"/>
                </a:lnTo>
                <a:lnTo>
                  <a:pt x="237" y="336"/>
                </a:lnTo>
                <a:lnTo>
                  <a:pt x="118" y="356"/>
                </a:lnTo>
                <a:lnTo>
                  <a:pt x="0" y="376"/>
                </a:lnTo>
                <a:lnTo>
                  <a:pt x="39" y="217"/>
                </a:lnTo>
                <a:lnTo>
                  <a:pt x="59" y="217"/>
                </a:lnTo>
                <a:lnTo>
                  <a:pt x="79" y="237"/>
                </a:lnTo>
                <a:lnTo>
                  <a:pt x="118" y="237"/>
                </a:lnTo>
                <a:lnTo>
                  <a:pt x="138" y="217"/>
                </a:lnTo>
                <a:lnTo>
                  <a:pt x="178" y="217"/>
                </a:lnTo>
                <a:lnTo>
                  <a:pt x="237" y="217"/>
                </a:lnTo>
                <a:lnTo>
                  <a:pt x="277" y="198"/>
                </a:lnTo>
                <a:lnTo>
                  <a:pt x="336" y="198"/>
                </a:lnTo>
                <a:lnTo>
                  <a:pt x="435" y="158"/>
                </a:lnTo>
                <a:lnTo>
                  <a:pt x="554" y="138"/>
                </a:lnTo>
                <a:lnTo>
                  <a:pt x="653" y="99"/>
                </a:lnTo>
                <a:lnTo>
                  <a:pt x="752" y="59"/>
                </a:lnTo>
                <a:lnTo>
                  <a:pt x="811" y="59"/>
                </a:lnTo>
                <a:lnTo>
                  <a:pt x="851" y="39"/>
                </a:lnTo>
                <a:lnTo>
                  <a:pt x="890" y="19"/>
                </a:lnTo>
                <a:lnTo>
                  <a:pt x="910" y="19"/>
                </a:lnTo>
                <a:lnTo>
                  <a:pt x="950" y="19"/>
                </a:lnTo>
                <a:lnTo>
                  <a:pt x="969" y="0"/>
                </a:lnTo>
                <a:lnTo>
                  <a:pt x="989" y="0"/>
                </a:lnTo>
                <a:lnTo>
                  <a:pt x="989" y="19"/>
                </a:lnTo>
                <a:lnTo>
                  <a:pt x="1009" y="19"/>
                </a:lnTo>
                <a:lnTo>
                  <a:pt x="1029" y="39"/>
                </a:lnTo>
                <a:lnTo>
                  <a:pt x="1049" y="59"/>
                </a:lnTo>
                <a:lnTo>
                  <a:pt x="1049" y="79"/>
                </a:lnTo>
                <a:lnTo>
                  <a:pt x="1068" y="99"/>
                </a:lnTo>
                <a:lnTo>
                  <a:pt x="1068" y="118"/>
                </a:lnTo>
                <a:lnTo>
                  <a:pt x="1049" y="118"/>
                </a:lnTo>
                <a:lnTo>
                  <a:pt x="1049" y="138"/>
                </a:lnTo>
                <a:lnTo>
                  <a:pt x="1029" y="138"/>
                </a:lnTo>
                <a:lnTo>
                  <a:pt x="1009" y="138"/>
                </a:lnTo>
              </a:path>
            </a:pathLst>
          </a:custGeom>
          <a:solidFill>
            <a:srgbClr val="FF0000"/>
          </a:solidFill>
          <a:ln w="1270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9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课堂教学\小语第一册（一上）\热带鱼\背景图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4"/>
            <a:ext cx="9144000" cy="68608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57290" y="285728"/>
            <a:ext cx="5357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第一关：复习声母</a:t>
            </a:r>
            <a:endParaRPr lang="zh-CN" altLang="en-US" sz="5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7" name="Picture 3" descr="E:\课堂教学\小语第一册（一上）\热带鱼\y w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2285984" y="1643050"/>
            <a:ext cx="6324611" cy="1976441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16385" name="Picture 1" descr="C:\Users\toshiba\AppData\Roaming\Tencent\Users\312262815\QQ\WinTemp\RichOle\W`UWB8@TJ)T2)PKHDSM9~Y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1483695" cy="2143116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课堂教学\小语第一册（一上）\热带鱼\背景图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6"/>
            <a:ext cx="9144000" cy="68608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85852" y="357166"/>
            <a:ext cx="80724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第二关：整体认读音节</a:t>
            </a:r>
            <a:endParaRPr lang="zh-CN" altLang="en-US" sz="5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0" name="Picture 2" descr="E:\课堂教学\小语第一册（一上）\热带鱼\整体认读音节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4824"/>
            <a:ext cx="8643998" cy="3957658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7" name="Picture 1" descr="C:\Users\toshiba\AppData\Roaming\Tencent\Users\312262815\QQ\WinTemp\RichOle\W`UWB8@TJ)T2)PKHDSM9~Y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83695" cy="2143116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:\课堂教学\小语第一册（一上）\热带鱼\背景图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6"/>
            <a:ext cx="9144000" cy="68608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00166" y="357166"/>
            <a:ext cx="72866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第三关：我会用拼音识字</a:t>
            </a:r>
            <a:endParaRPr lang="zh-CN" altLang="en-US" sz="5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3571876"/>
            <a:ext cx="1428760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衣</a:t>
            </a:r>
            <a:endParaRPr lang="zh-CN" altLang="en-US" sz="10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496" y="3571876"/>
            <a:ext cx="1571636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五</a:t>
            </a:r>
            <a:endParaRPr lang="zh-CN" altLang="en-US" sz="10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892" y="3500438"/>
            <a:ext cx="1500198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鱼</a:t>
            </a:r>
            <a:endParaRPr lang="zh-CN" altLang="en-US" sz="10000" b="1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5" name="图片 14" descr="wu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2444999"/>
            <a:ext cx="1001714" cy="88861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6" name="图片 15" descr="yu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5206" y="2441858"/>
            <a:ext cx="984252" cy="89477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7" name="图片 16" descr="y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47664" y="2492896"/>
            <a:ext cx="1004036" cy="91063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1" name="Picture 1" descr="C:\Users\toshiba\AppData\Roaming\Tencent\Users\312262815\QQ\WinTemp\RichOle\W`UWB8@TJ)T2)PKHDSM9~YW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0"/>
            <a:ext cx="1483695" cy="2143116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课堂教学\小语第一册（一上）\热带鱼\背景图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854"/>
            <a:ext cx="9144000" cy="6860854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714348" y="500042"/>
            <a:ext cx="785818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50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闯关成功</a:t>
            </a:r>
            <a:endParaRPr lang="zh-CN" altLang="en-US" sz="150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4" name="Picture 2" descr="C:\Users\toshiba\AppData\Local\Microsoft\Windows\Temporary Internet Files\Content.IE5\YPD4U9P6\MC90043248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3356992"/>
            <a:ext cx="2707392" cy="2907423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j0214098.wav">
            <a:hlinkClick r:id="" action="ppaction://media"/>
          </p:cNvPr>
          <p:cNvPicPr>
            <a:picLocks noGrp="1" noRot="1" noChangeAspect="1"/>
          </p:cNvPicPr>
          <p:nvPr>
            <p:ph idx="1"/>
            <a:wavAudioFile r:embed="rId1" name="j0214098.wav"/>
          </p:nvPr>
        </p:nvPicPr>
        <p:blipFill>
          <a:blip r:embed="rId5" cstate="print"/>
          <a:stretch>
            <a:fillRect/>
          </a:stretch>
        </p:blipFill>
        <p:spPr>
          <a:xfrm>
            <a:off x="7929586" y="592933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85" decel="10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85" decel="10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385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339752" y="404664"/>
            <a:ext cx="4608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>
                <a:latin typeface="Comic Sans MS" pitchFamily="66" charset="0"/>
              </a:rPr>
              <a:t>rè</a:t>
            </a:r>
            <a:r>
              <a:rPr lang="en-US" altLang="zh-CN" sz="3200" b="1" dirty="0">
                <a:latin typeface="Comic Sans MS" pitchFamily="66" charset="0"/>
              </a:rPr>
              <a:t>     </a:t>
            </a:r>
            <a:r>
              <a:rPr lang="en-US" altLang="zh-CN" sz="3200" b="1" dirty="0" err="1">
                <a:latin typeface="Comic Sans MS" pitchFamily="66" charset="0"/>
              </a:rPr>
              <a:t>dài</a:t>
            </a:r>
            <a:r>
              <a:rPr lang="en-US" altLang="zh-CN" sz="3200" b="1" dirty="0">
                <a:latin typeface="Comic Sans MS" pitchFamily="66" charset="0"/>
              </a:rPr>
              <a:t>    </a:t>
            </a:r>
            <a:r>
              <a:rPr lang="en-US" altLang="zh-CN" sz="3200" b="1" dirty="0" err="1">
                <a:solidFill>
                  <a:srgbClr val="FF0000"/>
                </a:solidFill>
                <a:latin typeface="Comic Sans MS" pitchFamily="66" charset="0"/>
              </a:rPr>
              <a:t>y</a:t>
            </a:r>
            <a:r>
              <a:rPr lang="en-US" altLang="zh-CN" sz="3200" b="1" dirty="0" err="1">
                <a:latin typeface="Comic Sans MS" pitchFamily="66" charset="0"/>
              </a:rPr>
              <a:t>ú</a:t>
            </a:r>
            <a:endParaRPr lang="en-US" altLang="zh-CN" sz="3200" b="1" dirty="0">
              <a:latin typeface="Comic Sans MS" pitchFamily="66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835150" y="981075"/>
            <a:ext cx="55451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/>
              <a:t>    </a:t>
            </a:r>
            <a:r>
              <a:rPr lang="zh-CN" altLang="en-US" sz="4400" b="1" dirty="0"/>
              <a:t>热     带     鱼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1844675"/>
            <a:ext cx="46085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smtClean="0"/>
              <a:t> </a:t>
            </a:r>
            <a:r>
              <a:rPr lang="en-US" altLang="zh-CN" sz="3200" b="1" dirty="0" err="1" smtClean="0">
                <a:latin typeface="Comic Sans MS" pitchFamily="66" charset="0"/>
              </a:rPr>
              <a:t>xiǎo</a:t>
            </a:r>
            <a:r>
              <a:rPr lang="en-US" altLang="zh-CN" sz="3200" b="1" dirty="0" smtClean="0">
                <a:latin typeface="Comic Sans MS" pitchFamily="66" charset="0"/>
              </a:rPr>
              <a:t> </a:t>
            </a:r>
            <a:r>
              <a:rPr lang="en-US" altLang="zh-CN" sz="3200" b="1" dirty="0" err="1">
                <a:latin typeface="Comic Sans MS" pitchFamily="66" charset="0"/>
              </a:rPr>
              <a:t>xiǎo</a:t>
            </a:r>
            <a:r>
              <a:rPr lang="en-US" altLang="zh-CN" sz="3200" b="1" dirty="0">
                <a:latin typeface="Comic Sans MS" pitchFamily="66" charset="0"/>
              </a:rPr>
              <a:t> </a:t>
            </a:r>
            <a:r>
              <a:rPr lang="en-US" altLang="zh-CN" sz="3200" b="1" dirty="0" err="1">
                <a:latin typeface="Comic Sans MS" pitchFamily="66" charset="0"/>
              </a:rPr>
              <a:t>rè</a:t>
            </a:r>
            <a:r>
              <a:rPr lang="en-US" altLang="zh-CN" sz="3200" b="1" dirty="0">
                <a:latin typeface="Comic Sans MS" pitchFamily="66" charset="0"/>
              </a:rPr>
              <a:t> </a:t>
            </a:r>
            <a:r>
              <a:rPr lang="en-US" altLang="zh-CN" sz="3200" b="1" dirty="0" smtClean="0">
                <a:latin typeface="Comic Sans MS" pitchFamily="66" charset="0"/>
              </a:rPr>
              <a:t> </a:t>
            </a:r>
            <a:r>
              <a:rPr lang="en-US" altLang="zh-CN" sz="3200" b="1" dirty="0" err="1" smtClean="0">
                <a:latin typeface="Comic Sans MS" pitchFamily="66" charset="0"/>
              </a:rPr>
              <a:t>dài</a:t>
            </a:r>
            <a:r>
              <a:rPr lang="en-US" altLang="zh-CN" sz="3200" b="1" dirty="0" smtClean="0">
                <a:latin typeface="Comic Sans MS" pitchFamily="66" charset="0"/>
              </a:rPr>
              <a:t>  </a:t>
            </a:r>
            <a:r>
              <a:rPr lang="en-US" altLang="zh-CN" sz="3200" b="1" dirty="0" err="1">
                <a:solidFill>
                  <a:srgbClr val="FF0000"/>
                </a:solidFill>
                <a:latin typeface="Comic Sans MS" pitchFamily="66" charset="0"/>
              </a:rPr>
              <a:t>y</a:t>
            </a:r>
            <a:r>
              <a:rPr lang="en-US" altLang="zh-CN" sz="3200" b="1" dirty="0" err="1">
                <a:latin typeface="Comic Sans MS" pitchFamily="66" charset="0"/>
              </a:rPr>
              <a:t>ú</a:t>
            </a:r>
            <a:r>
              <a:rPr lang="en-US" altLang="zh-CN" sz="3200" b="1" dirty="0">
                <a:latin typeface="Comic Sans MS" pitchFamily="66" charset="0"/>
              </a:rPr>
              <a:t> 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0" y="2636838"/>
            <a:ext cx="500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/>
              <a:t> </a:t>
            </a:r>
            <a:r>
              <a:rPr lang="zh-CN" altLang="en-US" sz="4400" b="1" dirty="0"/>
              <a:t>小    小  热  带  </a:t>
            </a:r>
            <a:r>
              <a:rPr lang="zh-CN" altLang="en-US" sz="4400" b="1" dirty="0" smtClean="0"/>
              <a:t>鱼， </a:t>
            </a:r>
            <a:endParaRPr lang="zh-CN" altLang="en-US" sz="4400" b="1" dirty="0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752975" y="1916832"/>
            <a:ext cx="43910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err="1">
                <a:latin typeface="Comic Sans MS" pitchFamily="66" charset="0"/>
              </a:rPr>
              <a:t>shēn</a:t>
            </a:r>
            <a:r>
              <a:rPr lang="en-US" altLang="zh-CN" sz="3600" b="1" dirty="0">
                <a:latin typeface="Comic Sans MS" pitchFamily="66" charset="0"/>
              </a:rPr>
              <a:t> </a:t>
            </a:r>
            <a:r>
              <a:rPr lang="en-US" altLang="zh-CN" sz="3600" b="1" dirty="0" smtClean="0">
                <a:latin typeface="Comic Sans MS" pitchFamily="66" charset="0"/>
              </a:rPr>
              <a:t> </a:t>
            </a:r>
            <a:r>
              <a:rPr lang="en-US" altLang="zh-CN" sz="3600" b="1" dirty="0" err="1" smtClean="0">
                <a:latin typeface="Comic Sans MS" pitchFamily="66" charset="0"/>
              </a:rPr>
              <a:t>pī</a:t>
            </a:r>
            <a:r>
              <a:rPr lang="en-US" altLang="zh-CN" sz="3600" b="1" dirty="0" smtClean="0">
                <a:latin typeface="Comic Sans MS" pitchFamily="66" charset="0"/>
              </a:rPr>
              <a:t>  </a:t>
            </a:r>
            <a:r>
              <a:rPr lang="en-US" altLang="zh-CN" sz="3600" b="1" dirty="0" err="1" smtClean="0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 altLang="zh-CN" sz="3600" b="1" dirty="0" err="1" smtClean="0">
                <a:latin typeface="Comic Sans MS" pitchFamily="66" charset="0"/>
              </a:rPr>
              <a:t>ǔ</a:t>
            </a:r>
            <a:r>
              <a:rPr lang="en-US" altLang="zh-CN" sz="3600" b="1" dirty="0" smtClean="0">
                <a:latin typeface="Comic Sans MS" pitchFamily="66" charset="0"/>
              </a:rPr>
              <a:t> </a:t>
            </a:r>
            <a:r>
              <a:rPr lang="en-US" altLang="zh-CN" sz="3600" b="1" dirty="0" err="1">
                <a:latin typeface="Comic Sans MS" pitchFamily="66" charset="0"/>
              </a:rPr>
              <a:t>cǎi</a:t>
            </a:r>
            <a:r>
              <a:rPr lang="en-US" altLang="zh-CN" sz="3600" b="1" dirty="0">
                <a:latin typeface="Comic Sans MS" pitchFamily="66" charset="0"/>
              </a:rPr>
              <a:t> </a:t>
            </a:r>
            <a:r>
              <a:rPr lang="en-US" altLang="zh-CN" sz="3600" b="1" dirty="0" err="1">
                <a:solidFill>
                  <a:srgbClr val="FF0000"/>
                </a:solidFill>
                <a:latin typeface="Comic Sans MS" pitchFamily="66" charset="0"/>
              </a:rPr>
              <a:t>y</a:t>
            </a:r>
            <a:r>
              <a:rPr lang="en-US" altLang="zh-CN" sz="3600" b="1" dirty="0" err="1">
                <a:latin typeface="Comic Sans MS" pitchFamily="66" charset="0"/>
              </a:rPr>
              <a:t>ī</a:t>
            </a:r>
            <a:r>
              <a:rPr lang="en-US" altLang="zh-CN" sz="3600" dirty="0">
                <a:latin typeface="Comic Sans MS" pitchFamily="66" charset="0"/>
              </a:rPr>
              <a:t> 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787900" y="2636838"/>
            <a:ext cx="4356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/>
              <a:t>  </a:t>
            </a:r>
            <a:r>
              <a:rPr lang="zh-CN" altLang="en-US" sz="4400" b="1" dirty="0"/>
              <a:t>身  披  五 彩 </a:t>
            </a:r>
            <a:r>
              <a:rPr lang="zh-CN" altLang="en-US" sz="4400" b="1" dirty="0" smtClean="0"/>
              <a:t>衣。</a:t>
            </a:r>
            <a:endParaRPr lang="zh-CN" altLang="en-US" sz="4400" b="1" dirty="0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0" y="3789040"/>
            <a:ext cx="5543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 err="1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 altLang="zh-CN" sz="3600" b="1" dirty="0" err="1">
                <a:latin typeface="Comic Sans MS" pitchFamily="66" charset="0"/>
              </a:rPr>
              <a:t>ěi</a:t>
            </a:r>
            <a:r>
              <a:rPr lang="en-US" altLang="zh-CN" sz="3600" b="1" dirty="0">
                <a:latin typeface="Comic Sans MS" pitchFamily="66" charset="0"/>
              </a:rPr>
              <a:t> </a:t>
            </a:r>
            <a:r>
              <a:rPr lang="en-US" altLang="zh-CN" sz="3600" b="1" dirty="0" err="1">
                <a:latin typeface="Comic Sans MS" pitchFamily="66" charset="0"/>
              </a:rPr>
              <a:t>bā</a:t>
            </a:r>
            <a:r>
              <a:rPr lang="en-US" altLang="zh-CN" sz="3600" b="1" dirty="0">
                <a:latin typeface="Comic Sans MS" pitchFamily="66" charset="0"/>
              </a:rPr>
              <a:t> </a:t>
            </a:r>
            <a:r>
              <a:rPr lang="en-US" altLang="zh-CN" sz="3600" b="1" dirty="0" err="1" smtClean="0">
                <a:latin typeface="Comic Sans MS" pitchFamily="66" charset="0"/>
              </a:rPr>
              <a:t>bǎi</a:t>
            </a:r>
            <a:r>
              <a:rPr lang="en-US" altLang="zh-CN" sz="3600" b="1" dirty="0" smtClean="0">
                <a:latin typeface="Comic Sans MS" pitchFamily="66" charset="0"/>
              </a:rPr>
              <a:t>  </a:t>
            </a:r>
            <a:r>
              <a:rPr lang="en-US" altLang="zh-CN" sz="3600" b="1" dirty="0" err="1">
                <a:solidFill>
                  <a:srgbClr val="FF0000"/>
                </a:solidFill>
                <a:latin typeface="Comic Sans MS" pitchFamily="66" charset="0"/>
              </a:rPr>
              <a:t>y</a:t>
            </a:r>
            <a:r>
              <a:rPr lang="en-US" altLang="zh-CN" sz="3600" b="1" dirty="0" err="1">
                <a:latin typeface="Comic Sans MS" pitchFamily="66" charset="0"/>
              </a:rPr>
              <a:t>ī</a:t>
            </a:r>
            <a:r>
              <a:rPr lang="en-US" altLang="zh-CN" sz="3600" b="1" dirty="0">
                <a:latin typeface="Comic Sans MS" pitchFamily="66" charset="0"/>
              </a:rPr>
              <a:t> </a:t>
            </a:r>
            <a:r>
              <a:rPr lang="en-US" altLang="zh-CN" sz="3600" b="1" dirty="0" smtClean="0">
                <a:latin typeface="Comic Sans MS" pitchFamily="66" charset="0"/>
              </a:rPr>
              <a:t> </a:t>
            </a:r>
            <a:r>
              <a:rPr lang="en-US" altLang="zh-CN" sz="3600" b="1" dirty="0" err="1" smtClean="0">
                <a:latin typeface="Comic Sans MS" pitchFamily="66" charset="0"/>
              </a:rPr>
              <a:t>bǎi</a:t>
            </a:r>
            <a:r>
              <a:rPr lang="en-US" altLang="zh-CN" sz="1600" dirty="0" smtClean="0">
                <a:latin typeface="Comic Sans MS" pitchFamily="66" charset="0"/>
              </a:rPr>
              <a:t> </a:t>
            </a:r>
            <a:endParaRPr lang="en-US" altLang="zh-CN" sz="1600" dirty="0">
              <a:latin typeface="Comic Sans MS" pitchFamily="66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-323850" y="4437063"/>
            <a:ext cx="4716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 dirty="0"/>
              <a:t>   </a:t>
            </a:r>
            <a:r>
              <a:rPr lang="zh-CN" altLang="en-US" sz="4400" b="1" dirty="0"/>
              <a:t>尾  巴  摆一  </a:t>
            </a:r>
            <a:r>
              <a:rPr lang="zh-CN" altLang="en-US" sz="4400" b="1" dirty="0" smtClean="0"/>
              <a:t>摆，</a:t>
            </a:r>
            <a:endParaRPr lang="zh-CN" altLang="en-US" sz="4400" b="1" dirty="0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355976" y="3789040"/>
            <a:ext cx="5078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>
                <a:latin typeface="Comic Sans MS" pitchFamily="66" charset="0"/>
              </a:rPr>
              <a:t>shuǐ</a:t>
            </a:r>
            <a:r>
              <a:rPr lang="en-US" altLang="zh-CN" sz="3200" b="1" dirty="0">
                <a:latin typeface="Comic Sans MS" pitchFamily="66" charset="0"/>
              </a:rPr>
              <a:t> </a:t>
            </a:r>
            <a:r>
              <a:rPr lang="en-US" altLang="zh-CN" sz="3200" b="1" dirty="0" smtClean="0">
                <a:latin typeface="Comic Sans MS" pitchFamily="66" charset="0"/>
              </a:rPr>
              <a:t> </a:t>
            </a:r>
            <a:r>
              <a:rPr lang="en-US" altLang="zh-CN" sz="3200" b="1" dirty="0" err="1" smtClean="0">
                <a:latin typeface="Comic Sans MS" pitchFamily="66" charset="0"/>
              </a:rPr>
              <a:t>zhōng</a:t>
            </a:r>
            <a:r>
              <a:rPr lang="en-US" altLang="zh-CN" sz="3200" b="1" dirty="0" smtClean="0">
                <a:latin typeface="Comic Sans MS" pitchFamily="66" charset="0"/>
              </a:rPr>
              <a:t> </a:t>
            </a:r>
            <a:r>
              <a:rPr lang="en-US" altLang="zh-CN" sz="3200" b="1" dirty="0" err="1">
                <a:latin typeface="Comic Sans MS" pitchFamily="66" charset="0"/>
              </a:rPr>
              <a:t>zuò</a:t>
            </a:r>
            <a:r>
              <a:rPr lang="en-US" altLang="zh-CN" sz="3200" b="1" dirty="0">
                <a:latin typeface="Comic Sans MS" pitchFamily="66" charset="0"/>
              </a:rPr>
              <a:t> 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Comic Sans MS" pitchFamily="66" charset="0"/>
              </a:rPr>
              <a:t>y</a:t>
            </a:r>
            <a:r>
              <a:rPr lang="en-US" altLang="zh-CN" sz="3200" b="1" dirty="0" err="1" smtClean="0">
                <a:latin typeface="Comic Sans MS" pitchFamily="66" charset="0"/>
              </a:rPr>
              <a:t>óu</a:t>
            </a:r>
            <a:r>
              <a:rPr lang="en-US" altLang="zh-CN" sz="3200" b="1" dirty="0" smtClean="0">
                <a:latin typeface="Comic Sans MS" pitchFamily="66" charset="0"/>
              </a:rPr>
              <a:t> </a:t>
            </a:r>
            <a:r>
              <a:rPr lang="en-US" altLang="zh-CN" sz="3200" b="1" dirty="0" err="1" smtClean="0">
                <a:latin typeface="Comic Sans MS" pitchFamily="66" charset="0"/>
              </a:rPr>
              <a:t>xì</a:t>
            </a:r>
            <a:r>
              <a:rPr lang="en-US" altLang="zh-CN" sz="3200" b="1" dirty="0" smtClean="0">
                <a:latin typeface="Comic Sans MS" pitchFamily="66" charset="0"/>
              </a:rPr>
              <a:t> </a:t>
            </a:r>
            <a:endParaRPr lang="en-US" altLang="zh-CN" sz="3200" b="1" dirty="0">
              <a:latin typeface="Comic Sans MS" pitchFamily="66" charset="0"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284663" y="4508500"/>
            <a:ext cx="45354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/>
              <a:t>水   中  </a:t>
            </a:r>
            <a:r>
              <a:rPr lang="zh-CN" altLang="en-US" sz="4400" b="1" dirty="0" smtClean="0"/>
              <a:t>  </a:t>
            </a:r>
            <a:r>
              <a:rPr lang="zh-CN" altLang="en-US" sz="4400" b="1" dirty="0"/>
              <a:t>做  游 </a:t>
            </a:r>
            <a:r>
              <a:rPr lang="zh-CN" altLang="en-US" sz="4400" b="1" dirty="0" smtClean="0"/>
              <a:t>  戏。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556792"/>
            <a:ext cx="31408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err="1" smtClean="0"/>
              <a:t>rè</a:t>
            </a:r>
            <a:r>
              <a:rPr lang="en-US" altLang="zh-CN" sz="5400" b="1" dirty="0" smtClean="0"/>
              <a:t>  </a:t>
            </a:r>
            <a:r>
              <a:rPr lang="en-US" altLang="zh-CN" sz="5400" b="1" dirty="0" err="1" smtClean="0"/>
              <a:t>dài</a:t>
            </a:r>
            <a:r>
              <a:rPr lang="en-US" altLang="zh-CN" sz="5400" b="1" dirty="0" smtClean="0"/>
              <a:t>  </a:t>
            </a:r>
            <a:r>
              <a:rPr lang="en-US" altLang="zh-CN" sz="5400" b="1" dirty="0" err="1" smtClean="0">
                <a:solidFill>
                  <a:srgbClr val="FF0000"/>
                </a:solidFill>
              </a:rPr>
              <a:t>y</a:t>
            </a:r>
            <a:r>
              <a:rPr lang="en-US" altLang="zh-CN" sz="5400" b="1" dirty="0" err="1" smtClean="0"/>
              <a:t>ú</a:t>
            </a:r>
            <a:r>
              <a:rPr lang="en-US" altLang="zh-CN" sz="5400" b="1" dirty="0" smtClean="0"/>
              <a:t> </a:t>
            </a:r>
            <a:endParaRPr lang="zh-CN" altLang="en-US" sz="5400" dirty="0"/>
          </a:p>
        </p:txBody>
      </p:sp>
      <p:sp>
        <p:nvSpPr>
          <p:cNvPr id="6" name="矩形 5"/>
          <p:cNvSpPr/>
          <p:nvPr/>
        </p:nvSpPr>
        <p:spPr>
          <a:xfrm>
            <a:off x="3635896" y="3717032"/>
            <a:ext cx="2088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err="1" smtClean="0">
                <a:latin typeface="Comic Sans MS" pitchFamily="66" charset="0"/>
              </a:rPr>
              <a:t>shēn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4067944" y="1772816"/>
            <a:ext cx="25555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err="1" smtClean="0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 altLang="zh-CN" sz="4000" b="1" dirty="0" err="1" smtClean="0">
                <a:latin typeface="Comic Sans MS" pitchFamily="66" charset="0"/>
              </a:rPr>
              <a:t>ǔ</a:t>
            </a:r>
            <a:r>
              <a:rPr lang="en-US" altLang="zh-CN" sz="4000" b="1" dirty="0" smtClean="0">
                <a:latin typeface="Comic Sans MS" pitchFamily="66" charset="0"/>
              </a:rPr>
              <a:t> </a:t>
            </a:r>
            <a:r>
              <a:rPr lang="en-US" altLang="zh-CN" sz="4000" b="1" dirty="0" err="1" smtClean="0">
                <a:latin typeface="Comic Sans MS" pitchFamily="66" charset="0"/>
              </a:rPr>
              <a:t>cǎi</a:t>
            </a:r>
            <a:r>
              <a:rPr lang="en-US" altLang="zh-CN" sz="4000" b="1" dirty="0" smtClean="0">
                <a:latin typeface="Comic Sans MS" pitchFamily="66" charset="0"/>
              </a:rPr>
              <a:t> </a:t>
            </a:r>
            <a:r>
              <a:rPr lang="en-US" altLang="zh-CN" sz="4000" b="1" dirty="0" err="1" smtClean="0">
                <a:solidFill>
                  <a:srgbClr val="FF0000"/>
                </a:solidFill>
                <a:latin typeface="Comic Sans MS" pitchFamily="66" charset="0"/>
              </a:rPr>
              <a:t>y</a:t>
            </a:r>
            <a:r>
              <a:rPr lang="en-US" altLang="zh-CN" sz="4000" b="1" dirty="0" err="1" smtClean="0">
                <a:latin typeface="Comic Sans MS" pitchFamily="66" charset="0"/>
              </a:rPr>
              <a:t>ī</a:t>
            </a:r>
            <a:r>
              <a:rPr lang="en-US" altLang="zh-CN" sz="4000" b="1" dirty="0" smtClean="0">
                <a:latin typeface="Comic Sans MS" pitchFamily="66" charset="0"/>
              </a:rPr>
              <a:t> </a:t>
            </a:r>
            <a:endParaRPr lang="zh-CN" altLang="en-US" sz="4000" b="1" dirty="0"/>
          </a:p>
        </p:txBody>
      </p:sp>
      <p:sp>
        <p:nvSpPr>
          <p:cNvPr id="8" name="矩形 7"/>
          <p:cNvSpPr/>
          <p:nvPr/>
        </p:nvSpPr>
        <p:spPr>
          <a:xfrm>
            <a:off x="251520" y="3645024"/>
            <a:ext cx="2002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 err="1" smtClean="0">
                <a:solidFill>
                  <a:srgbClr val="FF0000"/>
                </a:solidFill>
                <a:latin typeface="Comic Sans MS" pitchFamily="66" charset="0"/>
              </a:rPr>
              <a:t>w</a:t>
            </a:r>
            <a:r>
              <a:rPr lang="en-US" altLang="zh-CN" sz="4000" b="1" dirty="0" err="1" smtClean="0">
                <a:latin typeface="Comic Sans MS" pitchFamily="66" charset="0"/>
              </a:rPr>
              <a:t>ěi</a:t>
            </a:r>
            <a:r>
              <a:rPr lang="en-US" altLang="zh-CN" sz="4000" b="1" dirty="0" smtClean="0">
                <a:latin typeface="Comic Sans MS" pitchFamily="66" charset="0"/>
              </a:rPr>
              <a:t> </a:t>
            </a:r>
            <a:r>
              <a:rPr lang="en-US" altLang="zh-CN" sz="4000" b="1" dirty="0" err="1" smtClean="0">
                <a:latin typeface="Comic Sans MS" pitchFamily="66" charset="0"/>
              </a:rPr>
              <a:t>bā</a:t>
            </a:r>
            <a:r>
              <a:rPr lang="en-US" altLang="zh-CN" sz="4000" b="1" dirty="0" smtClean="0">
                <a:latin typeface="Comic Sans MS" pitchFamily="66" charset="0"/>
              </a:rPr>
              <a:t> </a:t>
            </a:r>
            <a:endParaRPr lang="zh-CN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708920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热    带     鱼</a:t>
            </a:r>
            <a:endParaRPr lang="zh-CN" alt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2708920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五   彩   衣</a:t>
            </a:r>
            <a:endParaRPr lang="zh-CN" alt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4581128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尾    巴</a:t>
            </a:r>
            <a:endParaRPr lang="zh-CN" altLang="en-US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4581128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身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5700" b="1" dirty="0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小小热带鱼，身披</a:t>
            </a:r>
            <a:r>
              <a:rPr lang="zh-CN" altLang="en-US" sz="57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五</a:t>
            </a:r>
            <a:r>
              <a:rPr lang="zh-CN" altLang="en-US" sz="57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彩</a:t>
            </a:r>
            <a:r>
              <a:rPr lang="zh-CN" altLang="en-US" sz="5700" b="1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衣</a:t>
            </a:r>
            <a:r>
              <a:rPr lang="zh-CN" altLang="en-US" sz="5700" b="1" dirty="0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57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1746" name="Picture 2" descr="E:\课堂教学\小语第一册（一上）\热带鱼\五彩衣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57298"/>
            <a:ext cx="7966533" cy="5500702"/>
          </a:xfrm>
          <a:prstGeom prst="rect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83568" y="2606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700" b="1" dirty="0" smtClean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尾巴摆一摆，水中做游戏。</a:t>
            </a:r>
            <a:endParaRPr lang="zh-CN" altLang="en-US" sz="57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" name="Canon 卡农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572528" y="6286520"/>
            <a:ext cx="304800" cy="304800"/>
          </a:xfrm>
          <a:prstGeom prst="rect">
            <a:avLst/>
          </a:prstGeom>
        </p:spPr>
      </p:pic>
      <p:pic>
        <p:nvPicPr>
          <p:cNvPr id="8" name="图片 7" descr="图片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1924" y="1988840"/>
            <a:ext cx="5724128" cy="4293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numSld="2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144</Words>
  <Application>Microsoft Office PowerPoint</Application>
  <PresentationFormat>全屏显示(4:3)</PresentationFormat>
  <Paragraphs>55</Paragraphs>
  <Slides>14</Slides>
  <Notes>0</Notes>
  <HiddenSlides>0</HiddenSlides>
  <MMClips>3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小小热带鱼，身披五彩衣。</vt:lpstr>
      <vt:lpstr>尾巴摆一摆，水中做游戏。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edu-down</dc:creator>
  <cp:lastModifiedBy>liuwei</cp:lastModifiedBy>
  <cp:revision>54</cp:revision>
  <dcterms:created xsi:type="dcterms:W3CDTF">2010-11-20T14:05:18Z</dcterms:created>
  <dcterms:modified xsi:type="dcterms:W3CDTF">2017-04-18T14:44:02Z</dcterms:modified>
</cp:coreProperties>
</file>