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5" r:id="rId4"/>
  </p:sldMasterIdLst>
  <p:notesMasterIdLst>
    <p:notesMasterId r:id="rId20"/>
  </p:notesMasterIdLst>
  <p:sldIdLst>
    <p:sldId id="256" r:id="rId5"/>
    <p:sldId id="415" r:id="rId6"/>
    <p:sldId id="416" r:id="rId7"/>
    <p:sldId id="417" r:id="rId8"/>
    <p:sldId id="428" r:id="rId9"/>
    <p:sldId id="418" r:id="rId10"/>
    <p:sldId id="425" r:id="rId11"/>
    <p:sldId id="422" r:id="rId12"/>
    <p:sldId id="424" r:id="rId13"/>
    <p:sldId id="423" r:id="rId14"/>
    <p:sldId id="419" r:id="rId15"/>
    <p:sldId id="427" r:id="rId16"/>
    <p:sldId id="426" r:id="rId17"/>
    <p:sldId id="420" r:id="rId18"/>
    <p:sldId id="421" r:id="rId19"/>
  </p:sldIdLst>
  <p:sldSz cx="9144000" cy="5143500" type="screen16x9"/>
  <p:notesSz cx="6858000" cy="9144000"/>
  <p:embeddedFontLst>
    <p:embeddedFont>
      <p:font typeface="Merriweather Sans" pitchFamily="2" charset="0"/>
      <p:regular r:id="rId21"/>
    </p:embeddedFont>
    <p:embeddedFont>
      <p:font typeface="Poppins" panose="00000500000000000000" pitchFamily="2" charset="0"/>
      <p:regular r:id="rId22"/>
      <p:bold r:id="rId23"/>
    </p:embeddedFont>
    <p:embeddedFont>
      <p:font typeface="Poppins SemiBold" panose="00000700000000000000" pitchFamily="2" charset="0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F94CB10-96C7-4D2A-913E-69E80FC54417}">
          <p14:sldIdLst>
            <p14:sldId id="256"/>
            <p14:sldId id="415"/>
            <p14:sldId id="416"/>
            <p14:sldId id="417"/>
            <p14:sldId id="428"/>
          </p14:sldIdLst>
        </p14:section>
        <p14:section name="Register" id="{4D8B4819-8DF5-446C-A714-E97A03F2C080}">
          <p14:sldIdLst>
            <p14:sldId id="418"/>
          </p14:sldIdLst>
        </p14:section>
        <p14:section name="App" id="{12FB3CE5-5D68-4332-A17B-29428FED045A}">
          <p14:sldIdLst>
            <p14:sldId id="425"/>
            <p14:sldId id="422"/>
            <p14:sldId id="424"/>
            <p14:sldId id="423"/>
          </p14:sldIdLst>
        </p14:section>
        <p14:section name="Solution" id="{A22262C2-B3DD-4BF6-A061-7EB577F01E00}">
          <p14:sldIdLst>
            <p14:sldId id="419"/>
            <p14:sldId id="427"/>
            <p14:sldId id="426"/>
            <p14:sldId id="420"/>
          </p14:sldIdLst>
        </p14:section>
        <p14:section name="End" id="{6B54EE5B-08B7-4261-B850-81AB880051B0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B"/>
    <a:srgbClr val="4B54CE"/>
    <a:srgbClr val="2D5FA9"/>
    <a:srgbClr val="4E009B"/>
    <a:srgbClr val="5927CC"/>
    <a:srgbClr val="1261A0"/>
    <a:srgbClr val="000000"/>
    <a:srgbClr val="FFFFFF"/>
    <a:srgbClr val="F3EB4A"/>
    <a:srgbClr val="2A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09351-2914-47EE-842B-527BBD416BB5}" v="26" dt="2024-05-09T15:32:15.410"/>
  </p1510:revLst>
</p1510:revInfo>
</file>

<file path=ppt/tableStyles.xml><?xml version="1.0" encoding="utf-8"?>
<a:tblStyleLst xmlns:a="http://schemas.openxmlformats.org/drawingml/2006/main" def="{BCB08148-AD72-4A71-84B0-A542E1C9E9B8}">
  <a:tblStyle styleId="{BCB08148-AD72-4A71-84B0-A542E1C9E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2B13CE-580C-44B5-9205-752D68662C9E}" styleName="Table_1">
    <a:wholeTbl>
      <a:tcTxStyle b="off" i="off">
        <a:font>
          <a:latin typeface="Source Sans Pro"/>
          <a:ea typeface="Source Sans Pro"/>
          <a:cs typeface="Source Sans Pro"/>
        </a:font>
        <a:srgbClr val="191919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2FE"/>
          </a:solidFill>
        </a:fill>
      </a:tcStyle>
    </a:wholeTbl>
    <a:band1H>
      <a:tcTxStyle/>
      <a:tcStyle>
        <a:tcBdr/>
        <a:fill>
          <a:solidFill>
            <a:srgbClr val="D0E3F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E3F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5B0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5B0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Williams" userId="f1ef7714-f454-49be-a7e6-f3d85124f79b" providerId="ADAL" clId="{43F09351-2914-47EE-842B-527BBD416BB5}"/>
    <pc:docChg chg="undo custSel addSld delSld modSld sldOrd addSection delSection modSection">
      <pc:chgData name="Ed Williams" userId="f1ef7714-f454-49be-a7e6-f3d85124f79b" providerId="ADAL" clId="{43F09351-2914-47EE-842B-527BBD416BB5}" dt="2024-05-10T22:27:33.528" v="1771" actId="27116"/>
      <pc:docMkLst>
        <pc:docMk/>
      </pc:docMkLst>
      <pc:sldChg chg="modSp mod">
        <pc:chgData name="Ed Williams" userId="f1ef7714-f454-49be-a7e6-f3d85124f79b" providerId="ADAL" clId="{43F09351-2914-47EE-842B-527BBD416BB5}" dt="2024-05-04T20:56:29.639" v="41" actId="20577"/>
        <pc:sldMkLst>
          <pc:docMk/>
          <pc:sldMk cId="0" sldId="256"/>
        </pc:sldMkLst>
        <pc:spChg chg="mod">
          <ac:chgData name="Ed Williams" userId="f1ef7714-f454-49be-a7e6-f3d85124f79b" providerId="ADAL" clId="{43F09351-2914-47EE-842B-527BBD416BB5}" dt="2024-05-04T20:56:25.291" v="36" actId="14100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Ed Williams" userId="f1ef7714-f454-49be-a7e6-f3d85124f79b" providerId="ADAL" clId="{43F09351-2914-47EE-842B-527BBD416BB5}" dt="2024-05-04T20:56:29.639" v="41" actId="20577"/>
          <ac:spMkLst>
            <pc:docMk/>
            <pc:sldMk cId="0" sldId="256"/>
            <ac:spMk id="722" creationId="{00000000-0000-0000-0000-000000000000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0" sldId="273"/>
        </pc:sldMkLst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3607634311" sldId="412"/>
        </pc:sldMkLst>
      </pc:sldChg>
      <pc:sldChg chg="del">
        <pc:chgData name="Ed Williams" userId="f1ef7714-f454-49be-a7e6-f3d85124f79b" providerId="ADAL" clId="{43F09351-2914-47EE-842B-527BBD416BB5}" dt="2024-05-04T20:56:53.483" v="45" actId="47"/>
        <pc:sldMkLst>
          <pc:docMk/>
          <pc:sldMk cId="3528724201" sldId="414"/>
        </pc:sldMkLst>
      </pc:sldChg>
      <pc:sldChg chg="modSp new mod">
        <pc:chgData name="Ed Williams" userId="f1ef7714-f454-49be-a7e6-f3d85124f79b" providerId="ADAL" clId="{43F09351-2914-47EE-842B-527BBD416BB5}" dt="2024-05-04T20:59:08.728" v="159" actId="20577"/>
        <pc:sldMkLst>
          <pc:docMk/>
          <pc:sldMk cId="1407338740" sldId="415"/>
        </pc:sldMkLst>
        <pc:spChg chg="mod">
          <ac:chgData name="Ed Williams" userId="f1ef7714-f454-49be-a7e6-f3d85124f79b" providerId="ADAL" clId="{43F09351-2914-47EE-842B-527BBD416BB5}" dt="2024-05-04T20:57:00.717" v="59" actId="20577"/>
          <ac:spMkLst>
            <pc:docMk/>
            <pc:sldMk cId="1407338740" sldId="415"/>
            <ac:spMk id="2" creationId="{97031B5F-1648-AD1A-B39C-900BDCFA1612}"/>
          </ac:spMkLst>
        </pc:spChg>
        <pc:spChg chg="mod">
          <ac:chgData name="Ed Williams" userId="f1ef7714-f454-49be-a7e6-f3d85124f79b" providerId="ADAL" clId="{43F09351-2914-47EE-842B-527BBD416BB5}" dt="2024-05-04T20:59:02.862" v="150" actId="20577"/>
          <ac:spMkLst>
            <pc:docMk/>
            <pc:sldMk cId="1407338740" sldId="415"/>
            <ac:spMk id="4" creationId="{F98BD44B-3C19-DE52-CD1B-4C69B2F7440F}"/>
          </ac:spMkLst>
        </pc:spChg>
        <pc:spChg chg="mod">
          <ac:chgData name="Ed Williams" userId="f1ef7714-f454-49be-a7e6-f3d85124f79b" providerId="ADAL" clId="{43F09351-2914-47EE-842B-527BBD416BB5}" dt="2024-05-04T20:59:08.728" v="159" actId="20577"/>
          <ac:spMkLst>
            <pc:docMk/>
            <pc:sldMk cId="1407338740" sldId="415"/>
            <ac:spMk id="5" creationId="{2B975FBB-20D9-98F0-34CD-D6A781C1DAA9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2138617616" sldId="415"/>
        </pc:sldMkLst>
      </pc:sldChg>
      <pc:sldChg chg="addSp delSp modSp new mod">
        <pc:chgData name="Ed Williams" userId="f1ef7714-f454-49be-a7e6-f3d85124f79b" providerId="ADAL" clId="{43F09351-2914-47EE-842B-527BBD416BB5}" dt="2024-05-05T12:21:31.106" v="1001" actId="20577"/>
        <pc:sldMkLst>
          <pc:docMk/>
          <pc:sldMk cId="2008479583" sldId="416"/>
        </pc:sldMkLst>
        <pc:spChg chg="mod">
          <ac:chgData name="Ed Williams" userId="f1ef7714-f454-49be-a7e6-f3d85124f79b" providerId="ADAL" clId="{43F09351-2914-47EE-842B-527BBD416BB5}" dt="2024-05-04T20:57:13.879" v="82" actId="20577"/>
          <ac:spMkLst>
            <pc:docMk/>
            <pc:sldMk cId="2008479583" sldId="416"/>
            <ac:spMk id="2" creationId="{80B4A220-B6CB-03B0-7F38-0702F385F1B6}"/>
          </ac:spMkLst>
        </pc:spChg>
        <pc:spChg chg="mod">
          <ac:chgData name="Ed Williams" userId="f1ef7714-f454-49be-a7e6-f3d85124f79b" providerId="ADAL" clId="{43F09351-2914-47EE-842B-527BBD416BB5}" dt="2024-05-05T12:21:31.106" v="1001" actId="20577"/>
          <ac:spMkLst>
            <pc:docMk/>
            <pc:sldMk cId="2008479583" sldId="416"/>
            <ac:spMk id="4" creationId="{62086F13-3F86-4E92-6C97-F12572934F63}"/>
          </ac:spMkLst>
        </pc:spChg>
        <pc:spChg chg="del">
          <ac:chgData name="Ed Williams" userId="f1ef7714-f454-49be-a7e6-f3d85124f79b" providerId="ADAL" clId="{43F09351-2914-47EE-842B-527BBD416BB5}" dt="2024-05-04T20:57:21.961" v="93" actId="478"/>
          <ac:spMkLst>
            <pc:docMk/>
            <pc:sldMk cId="2008479583" sldId="416"/>
            <ac:spMk id="5" creationId="{489F25BE-9E39-9FAB-3B8D-D6F37696CB99}"/>
          </ac:spMkLst>
        </pc:spChg>
        <pc:spChg chg="add mod">
          <ac:chgData name="Ed Williams" userId="f1ef7714-f454-49be-a7e6-f3d85124f79b" providerId="ADAL" clId="{43F09351-2914-47EE-842B-527BBD416BB5}" dt="2024-05-05T12:07:14.508" v="891" actId="1076"/>
          <ac:spMkLst>
            <pc:docMk/>
            <pc:sldMk cId="2008479583" sldId="416"/>
            <ac:spMk id="7" creationId="{F78DAD8D-49AC-4DE1-EFE4-C2A5553D3905}"/>
          </ac:spMkLst>
        </pc:spChg>
        <pc:picChg chg="add mod">
          <ac:chgData name="Ed Williams" userId="f1ef7714-f454-49be-a7e6-f3d85124f79b" providerId="ADAL" clId="{43F09351-2914-47EE-842B-527BBD416BB5}" dt="2024-05-05T12:07:17.392" v="892" actId="1076"/>
          <ac:picMkLst>
            <pc:docMk/>
            <pc:sldMk cId="2008479583" sldId="416"/>
            <ac:picMk id="6" creationId="{4B548143-CE99-A990-F1B1-D7CE806BB843}"/>
          </ac:picMkLst>
        </pc:picChg>
      </pc:sldChg>
      <pc:sldChg chg="delSp modSp new mod">
        <pc:chgData name="Ed Williams" userId="f1ef7714-f454-49be-a7e6-f3d85124f79b" providerId="ADAL" clId="{43F09351-2914-47EE-842B-527BBD416BB5}" dt="2024-05-05T13:19:14.026" v="1329" actId="20577"/>
        <pc:sldMkLst>
          <pc:docMk/>
          <pc:sldMk cId="3642710127" sldId="417"/>
        </pc:sldMkLst>
        <pc:spChg chg="mod">
          <ac:chgData name="Ed Williams" userId="f1ef7714-f454-49be-a7e6-f3d85124f79b" providerId="ADAL" clId="{43F09351-2914-47EE-842B-527BBD416BB5}" dt="2024-05-04T20:59:50.203" v="181" actId="20577"/>
          <ac:spMkLst>
            <pc:docMk/>
            <pc:sldMk cId="3642710127" sldId="417"/>
            <ac:spMk id="2" creationId="{6382DE01-7A50-BBD7-A31E-AAA3B33B2428}"/>
          </ac:spMkLst>
        </pc:spChg>
        <pc:spChg chg="mod">
          <ac:chgData name="Ed Williams" userId="f1ef7714-f454-49be-a7e6-f3d85124f79b" providerId="ADAL" clId="{43F09351-2914-47EE-842B-527BBD416BB5}" dt="2024-05-05T13:19:14.026" v="1329" actId="20577"/>
          <ac:spMkLst>
            <pc:docMk/>
            <pc:sldMk cId="3642710127" sldId="417"/>
            <ac:spMk id="4" creationId="{2C0FA724-DFCE-42D8-4617-B2D384C23913}"/>
          </ac:spMkLst>
        </pc:spChg>
        <pc:spChg chg="del">
          <ac:chgData name="Ed Williams" userId="f1ef7714-f454-49be-a7e6-f3d85124f79b" providerId="ADAL" clId="{43F09351-2914-47EE-842B-527BBD416BB5}" dt="2024-05-05T12:22:51.075" v="1002" actId="478"/>
          <ac:spMkLst>
            <pc:docMk/>
            <pc:sldMk cId="3642710127" sldId="417"/>
            <ac:spMk id="5" creationId="{FDE45439-E545-012A-2A49-6E49D7299F09}"/>
          </ac:spMkLst>
        </pc:spChg>
      </pc:sldChg>
      <pc:sldChg chg="addSp delSp modSp new mod">
        <pc:chgData name="Ed Williams" userId="f1ef7714-f454-49be-a7e6-f3d85124f79b" providerId="ADAL" clId="{43F09351-2914-47EE-842B-527BBD416BB5}" dt="2024-05-10T22:27:33.528" v="1771" actId="27116"/>
        <pc:sldMkLst>
          <pc:docMk/>
          <pc:sldMk cId="3837773678" sldId="418"/>
        </pc:sldMkLst>
        <pc:spChg chg="mod">
          <ac:chgData name="Ed Williams" userId="f1ef7714-f454-49be-a7e6-f3d85124f79b" providerId="ADAL" clId="{43F09351-2914-47EE-842B-527BBD416BB5}" dt="2024-05-04T21:02:08.934" v="228" actId="20577"/>
          <ac:spMkLst>
            <pc:docMk/>
            <pc:sldMk cId="3837773678" sldId="418"/>
            <ac:spMk id="2" creationId="{FAE467FC-3AF9-D5C9-D575-57A6548244CF}"/>
          </ac:spMkLst>
        </pc:spChg>
        <pc:spChg chg="mod">
          <ac:chgData name="Ed Williams" userId="f1ef7714-f454-49be-a7e6-f3d85124f79b" providerId="ADAL" clId="{43F09351-2914-47EE-842B-527BBD416BB5}" dt="2024-05-05T13:49:34.852" v="1546" actId="20577"/>
          <ac:spMkLst>
            <pc:docMk/>
            <pc:sldMk cId="3837773678" sldId="418"/>
            <ac:spMk id="4" creationId="{0764CA98-63B6-ED34-6110-C689714A35AB}"/>
          </ac:spMkLst>
        </pc:spChg>
        <pc:spChg chg="del mod">
          <ac:chgData name="Ed Williams" userId="f1ef7714-f454-49be-a7e6-f3d85124f79b" providerId="ADAL" clId="{43F09351-2914-47EE-842B-527BBD416BB5}" dt="2024-05-05T13:44:16.806" v="1392" actId="478"/>
          <ac:spMkLst>
            <pc:docMk/>
            <pc:sldMk cId="3837773678" sldId="418"/>
            <ac:spMk id="5" creationId="{94B5FD73-ED0C-9CEC-6426-F0AFAAEA0FD6}"/>
          </ac:spMkLst>
        </pc:spChg>
        <pc:spChg chg="add del mod">
          <ac:chgData name="Ed Williams" userId="f1ef7714-f454-49be-a7e6-f3d85124f79b" providerId="ADAL" clId="{43F09351-2914-47EE-842B-527BBD416BB5}" dt="2024-05-05T13:44:18.465" v="1393" actId="478"/>
          <ac:spMkLst>
            <pc:docMk/>
            <pc:sldMk cId="3837773678" sldId="418"/>
            <ac:spMk id="7" creationId="{6FCDBAFE-4833-6358-A21F-44DB4A45B72C}"/>
          </ac:spMkLst>
        </pc:spChg>
        <pc:graphicFrameChg chg="add del mod modGraphic">
          <ac:chgData name="Ed Williams" userId="f1ef7714-f454-49be-a7e6-f3d85124f79b" providerId="ADAL" clId="{43F09351-2914-47EE-842B-527BBD416BB5}" dt="2024-05-05T13:45:18.955" v="1404" actId="478"/>
          <ac:graphicFrameMkLst>
            <pc:docMk/>
            <pc:sldMk cId="3837773678" sldId="418"/>
            <ac:graphicFrameMk id="9" creationId="{F2B0BDE6-4E70-151B-3F81-E6E885732E6B}"/>
          </ac:graphicFrameMkLst>
        </pc:graphicFrameChg>
        <pc:graphicFrameChg chg="add mod modGraphic">
          <ac:chgData name="Ed Williams" userId="f1ef7714-f454-49be-a7e6-f3d85124f79b" providerId="ADAL" clId="{43F09351-2914-47EE-842B-527BBD416BB5}" dt="2024-05-10T22:27:33.528" v="1771" actId="27116"/>
          <ac:graphicFrameMkLst>
            <pc:docMk/>
            <pc:sldMk cId="3837773678" sldId="418"/>
            <ac:graphicFrameMk id="10" creationId="{DEE2BDE1-F1AC-073A-3563-F589B0CAC34D}"/>
          </ac:graphicFrameMkLst>
        </pc:graphicFrameChg>
        <pc:picChg chg="add del mod">
          <ac:chgData name="Ed Williams" userId="f1ef7714-f454-49be-a7e6-f3d85124f79b" providerId="ADAL" clId="{43F09351-2914-47EE-842B-527BBD416BB5}" dt="2024-05-05T13:21:05.730" v="1340" actId="478"/>
          <ac:picMkLst>
            <pc:docMk/>
            <pc:sldMk cId="3837773678" sldId="418"/>
            <ac:picMk id="7" creationId="{9EBFE080-F3C6-F8E1-2C05-4443EA8082FE}"/>
          </ac:picMkLst>
        </pc:picChg>
      </pc:sldChg>
      <pc:sldChg chg="addSp delSp modSp new mod">
        <pc:chgData name="Ed Williams" userId="f1ef7714-f454-49be-a7e6-f3d85124f79b" providerId="ADAL" clId="{43F09351-2914-47EE-842B-527BBD416BB5}" dt="2024-05-05T14:02:25.106" v="1624" actId="1076"/>
        <pc:sldMkLst>
          <pc:docMk/>
          <pc:sldMk cId="339533113" sldId="419"/>
        </pc:sldMkLst>
        <pc:spChg chg="mod">
          <ac:chgData name="Ed Williams" userId="f1ef7714-f454-49be-a7e6-f3d85124f79b" providerId="ADAL" clId="{43F09351-2914-47EE-842B-527BBD416BB5}" dt="2024-05-05T13:56:06.799" v="1619" actId="20577"/>
          <ac:spMkLst>
            <pc:docMk/>
            <pc:sldMk cId="339533113" sldId="419"/>
            <ac:spMk id="2" creationId="{4F2C7765-4956-FAEA-1C2B-7A99E501BF86}"/>
          </ac:spMkLst>
        </pc:spChg>
        <pc:spChg chg="del">
          <ac:chgData name="Ed Williams" userId="f1ef7714-f454-49be-a7e6-f3d85124f79b" providerId="ADAL" clId="{43F09351-2914-47EE-842B-527BBD416BB5}" dt="2024-05-05T14:02:10.448" v="1620" actId="478"/>
          <ac:spMkLst>
            <pc:docMk/>
            <pc:sldMk cId="339533113" sldId="419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02:12.527" v="1621" actId="478"/>
          <ac:spMkLst>
            <pc:docMk/>
            <pc:sldMk cId="339533113" sldId="419"/>
            <ac:spMk id="5" creationId="{25D6E93F-319C-2BBB-2587-B7EF6A858546}"/>
          </ac:spMkLst>
        </pc:spChg>
        <pc:picChg chg="add mod">
          <ac:chgData name="Ed Williams" userId="f1ef7714-f454-49be-a7e6-f3d85124f79b" providerId="ADAL" clId="{43F09351-2914-47EE-842B-527BBD416BB5}" dt="2024-05-05T14:02:25.106" v="1624" actId="1076"/>
          <ac:picMkLst>
            <pc:docMk/>
            <pc:sldMk cId="339533113" sldId="419"/>
            <ac:picMk id="7" creationId="{27A6E8C2-3CCA-E633-40E0-471C66D4C4EE}"/>
          </ac:picMkLst>
        </pc:picChg>
      </pc:sldChg>
      <pc:sldChg chg="delSp modSp new mod">
        <pc:chgData name="Ed Williams" userId="f1ef7714-f454-49be-a7e6-f3d85124f79b" providerId="ADAL" clId="{43F09351-2914-47EE-842B-527BBD416BB5}" dt="2024-05-05T14:17:45.452" v="1650" actId="14100"/>
        <pc:sldMkLst>
          <pc:docMk/>
          <pc:sldMk cId="1986756459" sldId="420"/>
        </pc:sldMkLst>
        <pc:spChg chg="mod">
          <ac:chgData name="Ed Williams" userId="f1ef7714-f454-49be-a7e6-f3d85124f79b" providerId="ADAL" clId="{43F09351-2914-47EE-842B-527BBD416BB5}" dt="2024-05-05T11:12:35.760" v="362" actId="20577"/>
          <ac:spMkLst>
            <pc:docMk/>
            <pc:sldMk cId="1986756459" sldId="420"/>
            <ac:spMk id="2" creationId="{5EB17350-36BD-F4B4-19E9-57C5E40A7897}"/>
          </ac:spMkLst>
        </pc:spChg>
        <pc:spChg chg="mod">
          <ac:chgData name="Ed Williams" userId="f1ef7714-f454-49be-a7e6-f3d85124f79b" providerId="ADAL" clId="{43F09351-2914-47EE-842B-527BBD416BB5}" dt="2024-05-05T14:17:45.452" v="1650" actId="14100"/>
          <ac:spMkLst>
            <pc:docMk/>
            <pc:sldMk cId="1986756459" sldId="420"/>
            <ac:spMk id="4" creationId="{AB907E2F-492E-0381-6274-01CCD04AEB29}"/>
          </ac:spMkLst>
        </pc:spChg>
        <pc:spChg chg="del">
          <ac:chgData name="Ed Williams" userId="f1ef7714-f454-49be-a7e6-f3d85124f79b" providerId="ADAL" clId="{43F09351-2914-47EE-842B-527BBD416BB5}" dt="2024-05-05T14:17:39.370" v="1649" actId="478"/>
          <ac:spMkLst>
            <pc:docMk/>
            <pc:sldMk cId="1986756459" sldId="420"/>
            <ac:spMk id="5" creationId="{4AAEDD03-10CB-6627-0699-71CF013AEF0B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5T11:21:04.539" v="419" actId="1076"/>
        <pc:sldMkLst>
          <pc:docMk/>
          <pc:sldMk cId="4167223722" sldId="421"/>
        </pc:sldMkLst>
        <pc:spChg chg="mod">
          <ac:chgData name="Ed Williams" userId="f1ef7714-f454-49be-a7e6-f3d85124f79b" providerId="ADAL" clId="{43F09351-2914-47EE-842B-527BBD416BB5}" dt="2024-05-05T11:14:10.031" v="372" actId="20577"/>
          <ac:spMkLst>
            <pc:docMk/>
            <pc:sldMk cId="4167223722" sldId="421"/>
            <ac:spMk id="2" creationId="{BB23B31E-D00E-BE00-4A1C-CC531491026B}"/>
          </ac:spMkLst>
        </pc:spChg>
        <pc:spChg chg="del">
          <ac:chgData name="Ed Williams" userId="f1ef7714-f454-49be-a7e6-f3d85124f79b" providerId="ADAL" clId="{43F09351-2914-47EE-842B-527BBD416BB5}" dt="2024-05-05T11:14:42.733" v="374" actId="478"/>
          <ac:spMkLst>
            <pc:docMk/>
            <pc:sldMk cId="4167223722" sldId="421"/>
            <ac:spMk id="4" creationId="{377C224A-94A7-1DAD-7563-4983B855BAED}"/>
          </ac:spMkLst>
        </pc:spChg>
        <pc:spChg chg="mod">
          <ac:chgData name="Ed Williams" userId="f1ef7714-f454-49be-a7e6-f3d85124f79b" providerId="ADAL" clId="{43F09351-2914-47EE-842B-527BBD416BB5}" dt="2024-05-05T11:20:36.978" v="415" actId="1076"/>
          <ac:spMkLst>
            <pc:docMk/>
            <pc:sldMk cId="4167223722" sldId="421"/>
            <ac:spMk id="5" creationId="{4ED089D1-3182-6306-6CC6-89B08371AA57}"/>
          </ac:spMkLst>
        </pc:spChg>
        <pc:spChg chg="add mod">
          <ac:chgData name="Ed Williams" userId="f1ef7714-f454-49be-a7e6-f3d85124f79b" providerId="ADAL" clId="{43F09351-2914-47EE-842B-527BBD416BB5}" dt="2024-05-05T11:21:04.539" v="419" actId="1076"/>
          <ac:spMkLst>
            <pc:docMk/>
            <pc:sldMk cId="4167223722" sldId="421"/>
            <ac:spMk id="8" creationId="{93AC551D-7E71-8027-A5A6-A83737DA6372}"/>
          </ac:spMkLst>
        </pc:spChg>
        <pc:picChg chg="add mod">
          <ac:chgData name="Ed Williams" userId="f1ef7714-f454-49be-a7e6-f3d85124f79b" providerId="ADAL" clId="{43F09351-2914-47EE-842B-527BBD416BB5}" dt="2024-05-05T11:20:32.774" v="414" actId="1076"/>
          <ac:picMkLst>
            <pc:docMk/>
            <pc:sldMk cId="4167223722" sldId="421"/>
            <ac:picMk id="7" creationId="{AF505DA7-41A2-5C0A-B413-875AFE780624}"/>
          </ac:picMkLst>
        </pc:picChg>
        <pc:picChg chg="add mod">
          <ac:chgData name="Ed Williams" userId="f1ef7714-f454-49be-a7e6-f3d85124f79b" providerId="ADAL" clId="{43F09351-2914-47EE-842B-527BBD416BB5}" dt="2024-05-05T11:20:41.346" v="417" actId="1076"/>
          <ac:picMkLst>
            <pc:docMk/>
            <pc:sldMk cId="4167223722" sldId="421"/>
            <ac:picMk id="10" creationId="{E6474D34-CDA6-92DD-5C4A-BC341107ADEE}"/>
          </ac:picMkLst>
        </pc:picChg>
      </pc:sldChg>
      <pc:sldChg chg="addSp delSp modSp new mod modShow">
        <pc:chgData name="Ed Williams" userId="f1ef7714-f454-49be-a7e6-f3d85124f79b" providerId="ADAL" clId="{43F09351-2914-47EE-842B-527BBD416BB5}" dt="2024-05-05T13:53:34.304" v="1564" actId="20577"/>
        <pc:sldMkLst>
          <pc:docMk/>
          <pc:sldMk cId="2462837497" sldId="422"/>
        </pc:sldMkLst>
        <pc:spChg chg="del">
          <ac:chgData name="Ed Williams" userId="f1ef7714-f454-49be-a7e6-f3d85124f79b" providerId="ADAL" clId="{43F09351-2914-47EE-842B-527BBD416BB5}" dt="2024-05-05T13:20:46.456" v="1334" actId="478"/>
          <ac:spMkLst>
            <pc:docMk/>
            <pc:sldMk cId="2462837497" sldId="422"/>
            <ac:spMk id="2" creationId="{E26E8741-8B96-11B1-C6C3-6F7B24DF1564}"/>
          </ac:spMkLst>
        </pc:spChg>
        <pc:spChg chg="del">
          <ac:chgData name="Ed Williams" userId="f1ef7714-f454-49be-a7e6-f3d85124f79b" providerId="ADAL" clId="{43F09351-2914-47EE-842B-527BBD416BB5}" dt="2024-05-05T13:20:49.002" v="1335" actId="478"/>
          <ac:spMkLst>
            <pc:docMk/>
            <pc:sldMk cId="2462837497" sldId="422"/>
            <ac:spMk id="4" creationId="{DB2765BB-417D-F427-51B7-B16CD04D88BE}"/>
          </ac:spMkLst>
        </pc:spChg>
        <pc:spChg chg="del">
          <ac:chgData name="Ed Williams" userId="f1ef7714-f454-49be-a7e6-f3d85124f79b" providerId="ADAL" clId="{43F09351-2914-47EE-842B-527BBD416BB5}" dt="2024-05-05T13:20:50.764" v="1336" actId="478"/>
          <ac:spMkLst>
            <pc:docMk/>
            <pc:sldMk cId="2462837497" sldId="422"/>
            <ac:spMk id="5" creationId="{272C4773-8837-FEB3-BA81-BFD37A971103}"/>
          </ac:spMkLst>
        </pc:spChg>
        <pc:spChg chg="add mod">
          <ac:chgData name="Ed Williams" userId="f1ef7714-f454-49be-a7e6-f3d85124f79b" providerId="ADAL" clId="{43F09351-2914-47EE-842B-527BBD416BB5}" dt="2024-05-05T13:53:34.304" v="1564" actId="20577"/>
          <ac:spMkLst>
            <pc:docMk/>
            <pc:sldMk cId="2462837497" sldId="422"/>
            <ac:spMk id="9" creationId="{CCE79E40-3C5A-B47B-1D80-DAC5B2A656B8}"/>
          </ac:spMkLst>
        </pc:spChg>
        <pc:picChg chg="add del mod">
          <ac:chgData name="Ed Williams" userId="f1ef7714-f454-49be-a7e6-f3d85124f79b" providerId="ADAL" clId="{43F09351-2914-47EE-842B-527BBD416BB5}" dt="2024-05-05T13:20:58.007" v="1338" actId="478"/>
          <ac:picMkLst>
            <pc:docMk/>
            <pc:sldMk cId="2462837497" sldId="422"/>
            <ac:picMk id="6" creationId="{9ED06A69-AF28-01B1-78C4-9F0E065F3CA3}"/>
          </ac:picMkLst>
        </pc:picChg>
        <pc:picChg chg="add mod">
          <ac:chgData name="Ed Williams" userId="f1ef7714-f454-49be-a7e6-f3d85124f79b" providerId="ADAL" clId="{43F09351-2914-47EE-842B-527BBD416BB5}" dt="2024-05-05T13:26:17.914" v="1372" actId="1076"/>
          <ac:picMkLst>
            <pc:docMk/>
            <pc:sldMk cId="2462837497" sldId="422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5:18.529" v="1575" actId="20577"/>
        <pc:sldMkLst>
          <pc:docMk/>
          <pc:sldMk cId="2450584025" sldId="423"/>
        </pc:sldMkLst>
        <pc:spChg chg="add mod">
          <ac:chgData name="Ed Williams" userId="f1ef7714-f454-49be-a7e6-f3d85124f79b" providerId="ADAL" clId="{43F09351-2914-47EE-842B-527BBD416BB5}" dt="2024-05-05T13:55:18.529" v="1575" actId="20577"/>
          <ac:spMkLst>
            <pc:docMk/>
            <pc:sldMk cId="2450584025" sldId="423"/>
            <ac:spMk id="6" creationId="{B97EADF9-A392-134B-2C74-23B9B18C621E}"/>
          </ac:spMkLst>
        </pc:spChg>
        <pc:picChg chg="add mod">
          <ac:chgData name="Ed Williams" userId="f1ef7714-f454-49be-a7e6-f3d85124f79b" providerId="ADAL" clId="{43F09351-2914-47EE-842B-527BBD416BB5}" dt="2024-05-05T13:51:56.029" v="1555" actId="14100"/>
          <ac:picMkLst>
            <pc:docMk/>
            <pc:sldMk cId="2450584025" sldId="423"/>
            <ac:picMk id="4" creationId="{6163288C-4060-529D-5B68-52D4576B3520}"/>
          </ac:picMkLst>
        </pc:picChg>
        <pc:picChg chg="add del mod">
          <ac:chgData name="Ed Williams" userId="f1ef7714-f454-49be-a7e6-f3d85124f79b" providerId="ADAL" clId="{43F09351-2914-47EE-842B-527BBD416BB5}" dt="2024-05-05T13:54:07.514" v="1565" actId="478"/>
          <ac:picMkLst>
            <pc:docMk/>
            <pc:sldMk cId="2450584025" sldId="423"/>
            <ac:picMk id="5" creationId="{6A526D91-151F-56A9-AA5A-0AACA4D8E0B5}"/>
          </ac:picMkLst>
        </pc:picChg>
        <pc:picChg chg="del">
          <ac:chgData name="Ed Williams" userId="f1ef7714-f454-49be-a7e6-f3d85124f79b" providerId="ADAL" clId="{43F09351-2914-47EE-842B-527BBD416BB5}" dt="2024-05-05T13:23:13.203" v="1353" actId="478"/>
          <ac:picMkLst>
            <pc:docMk/>
            <pc:sldMk cId="2450584025" sldId="423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1:07.530" v="1550" actId="1076"/>
        <pc:sldMkLst>
          <pc:docMk/>
          <pc:sldMk cId="2803919444" sldId="424"/>
        </pc:sldMkLst>
        <pc:spChg chg="add mod">
          <ac:chgData name="Ed Williams" userId="f1ef7714-f454-49be-a7e6-f3d85124f79b" providerId="ADAL" clId="{43F09351-2914-47EE-842B-527BBD416BB5}" dt="2024-05-05T13:50:14.442" v="1547"/>
          <ac:spMkLst>
            <pc:docMk/>
            <pc:sldMk cId="2803919444" sldId="424"/>
            <ac:spMk id="2" creationId="{D5E4839D-BD2B-11A5-01D0-AF14AC3D8478}"/>
          </ac:spMkLst>
        </pc:spChg>
        <pc:picChg chg="del">
          <ac:chgData name="Ed Williams" userId="f1ef7714-f454-49be-a7e6-f3d85124f79b" providerId="ADAL" clId="{43F09351-2914-47EE-842B-527BBD416BB5}" dt="2024-05-05T13:23:50.944" v="1356" actId="478"/>
          <ac:picMkLst>
            <pc:docMk/>
            <pc:sldMk cId="2803919444" sldId="424"/>
            <ac:picMk id="4" creationId="{6163288C-4060-529D-5B68-52D4576B3520}"/>
          </ac:picMkLst>
        </pc:picChg>
        <pc:picChg chg="add mod">
          <ac:chgData name="Ed Williams" userId="f1ef7714-f454-49be-a7e6-f3d85124f79b" providerId="ADAL" clId="{43F09351-2914-47EE-842B-527BBD416BB5}" dt="2024-05-05T13:51:07.530" v="1550" actId="1076"/>
          <ac:picMkLst>
            <pc:docMk/>
            <pc:sldMk cId="2803919444" sldId="424"/>
            <ac:picMk id="5" creationId="{C8CF96DE-3679-CD94-C98E-80E4D1FF2B62}"/>
          </ac:picMkLst>
        </pc:picChg>
      </pc:sldChg>
      <pc:sldChg chg="delSp new mod ord modShow">
        <pc:chgData name="Ed Williams" userId="f1ef7714-f454-49be-a7e6-f3d85124f79b" providerId="ADAL" clId="{43F09351-2914-47EE-842B-527BBD416BB5}" dt="2024-05-05T13:45:47.292" v="1408" actId="729"/>
        <pc:sldMkLst>
          <pc:docMk/>
          <pc:sldMk cId="679038302" sldId="425"/>
        </pc:sldMkLst>
        <pc:spChg chg="del">
          <ac:chgData name="Ed Williams" userId="f1ef7714-f454-49be-a7e6-f3d85124f79b" providerId="ADAL" clId="{43F09351-2914-47EE-842B-527BBD416BB5}" dt="2024-05-05T13:44:48.630" v="1402" actId="478"/>
          <ac:spMkLst>
            <pc:docMk/>
            <pc:sldMk cId="679038302" sldId="425"/>
            <ac:spMk id="2" creationId="{1C5A2E6C-DC4B-8E9D-5E66-961723FF1124}"/>
          </ac:spMkLst>
        </pc:spChg>
        <pc:spChg chg="del">
          <ac:chgData name="Ed Williams" userId="f1ef7714-f454-49be-a7e6-f3d85124f79b" providerId="ADAL" clId="{43F09351-2914-47EE-842B-527BBD416BB5}" dt="2024-05-05T13:44:51.739" v="1403" actId="478"/>
          <ac:spMkLst>
            <pc:docMk/>
            <pc:sldMk cId="679038302" sldId="425"/>
            <ac:spMk id="3" creationId="{476735E9-A177-E269-DE90-85D03802E194}"/>
          </ac:spMkLst>
        </pc:spChg>
      </pc:sldChg>
      <pc:sldChg chg="delSp add del mod ord">
        <pc:chgData name="Ed Williams" userId="f1ef7714-f454-49be-a7e6-f3d85124f79b" providerId="ADAL" clId="{43F09351-2914-47EE-842B-527BBD416BB5}" dt="2024-05-05T13:43:38.935" v="1390" actId="47"/>
        <pc:sldMkLst>
          <pc:docMk/>
          <pc:sldMk cId="2562679811" sldId="425"/>
        </pc:sldMkLst>
        <pc:graphicFrameChg chg="del">
          <ac:chgData name="Ed Williams" userId="f1ef7714-f454-49be-a7e6-f3d85124f79b" providerId="ADAL" clId="{43F09351-2914-47EE-842B-527BBD416BB5}" dt="2024-05-05T13:34:13.289" v="1379" actId="478"/>
          <ac:graphicFrameMkLst>
            <pc:docMk/>
            <pc:sldMk cId="2562679811" sldId="425"/>
            <ac:graphicFrameMk id="9" creationId="{F2B0BDE6-4E70-151B-3F81-E6E885732E6B}"/>
          </ac:graphicFrameMkLst>
        </pc:graphicFrameChg>
      </pc:sldChg>
      <pc:sldChg chg="addSp modSp new del mod">
        <pc:chgData name="Ed Williams" userId="f1ef7714-f454-49be-a7e6-f3d85124f79b" providerId="ADAL" clId="{43F09351-2914-47EE-842B-527BBD416BB5}" dt="2024-05-05T13:40:28.077" v="1381" actId="2696"/>
        <pc:sldMkLst>
          <pc:docMk/>
          <pc:sldMk cId="598993139" sldId="426"/>
        </pc:sldMkLst>
        <pc:graphicFrameChg chg="add modGraphic">
          <ac:chgData name="Ed Williams" userId="f1ef7714-f454-49be-a7e6-f3d85124f79b" providerId="ADAL" clId="{43F09351-2914-47EE-842B-527BBD416BB5}" dt="2024-05-05T13:36:14.569" v="1380" actId="27022"/>
          <ac:graphicFrameMkLst>
            <pc:docMk/>
            <pc:sldMk cId="598993139" sldId="426"/>
            <ac:graphicFrameMk id="5" creationId="{B4DC2F1F-AF3D-7F55-7132-E116D088D086}"/>
          </ac:graphicFrameMkLst>
        </pc:graphicFrameChg>
      </pc:sldChg>
      <pc:sldChg chg="delSp modSp add mod">
        <pc:chgData name="Ed Williams" userId="f1ef7714-f454-49be-a7e6-f3d85124f79b" providerId="ADAL" clId="{43F09351-2914-47EE-842B-527BBD416BB5}" dt="2024-05-05T14:17:33.274" v="1648" actId="14100"/>
        <pc:sldMkLst>
          <pc:docMk/>
          <pc:sldMk cId="2548313367" sldId="426"/>
        </pc:sldMkLst>
        <pc:spChg chg="mod">
          <ac:chgData name="Ed Williams" userId="f1ef7714-f454-49be-a7e6-f3d85124f79b" providerId="ADAL" clId="{43F09351-2914-47EE-842B-527BBD416BB5}" dt="2024-05-05T14:17:33.274" v="1648" actId="14100"/>
          <ac:spMkLst>
            <pc:docMk/>
            <pc:sldMk cId="2548313367" sldId="426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7:27.632" v="1647" actId="478"/>
          <ac:spMkLst>
            <pc:docMk/>
            <pc:sldMk cId="2548313367" sldId="426"/>
            <ac:spMk id="5" creationId="{25D6E93F-319C-2BBB-2587-B7EF6A858546}"/>
          </ac:spMkLst>
        </pc:spChg>
      </pc:sldChg>
      <pc:sldChg chg="delSp modSp add mod ord">
        <pc:chgData name="Ed Williams" userId="f1ef7714-f454-49be-a7e6-f3d85124f79b" providerId="ADAL" clId="{43F09351-2914-47EE-842B-527BBD416BB5}" dt="2024-05-05T14:18:46.455" v="1743" actId="20577"/>
        <pc:sldMkLst>
          <pc:docMk/>
          <pc:sldMk cId="714919023" sldId="427"/>
        </pc:sldMkLst>
        <pc:spChg chg="mod">
          <ac:chgData name="Ed Williams" userId="f1ef7714-f454-49be-a7e6-f3d85124f79b" providerId="ADAL" clId="{43F09351-2914-47EE-842B-527BBD416BB5}" dt="2024-05-05T14:13:30.076" v="1644" actId="20577"/>
          <ac:spMkLst>
            <pc:docMk/>
            <pc:sldMk cId="714919023" sldId="427"/>
            <ac:spMk id="2" creationId="{4F2C7765-4956-FAEA-1C2B-7A99E501BF86}"/>
          </ac:spMkLst>
        </pc:spChg>
        <pc:spChg chg="mod">
          <ac:chgData name="Ed Williams" userId="f1ef7714-f454-49be-a7e6-f3d85124f79b" providerId="ADAL" clId="{43F09351-2914-47EE-842B-527BBD416BB5}" dt="2024-05-05T14:18:46.455" v="1743" actId="20577"/>
          <ac:spMkLst>
            <pc:docMk/>
            <pc:sldMk cId="714919023" sldId="427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3:36.386" v="1645" actId="478"/>
          <ac:spMkLst>
            <pc:docMk/>
            <pc:sldMk cId="714919023" sldId="427"/>
            <ac:spMk id="5" creationId="{25D6E93F-319C-2BBB-2587-B7EF6A858546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9T15:32:15.410" v="1770" actId="20577"/>
        <pc:sldMkLst>
          <pc:docMk/>
          <pc:sldMk cId="3160659491" sldId="428"/>
        </pc:sldMkLst>
        <pc:spChg chg="del">
          <ac:chgData name="Ed Williams" userId="f1ef7714-f454-49be-a7e6-f3d85124f79b" providerId="ADAL" clId="{43F09351-2914-47EE-842B-527BBD416BB5}" dt="2024-05-09T15:31:55.798" v="1748" actId="478"/>
          <ac:spMkLst>
            <pc:docMk/>
            <pc:sldMk cId="3160659491" sldId="428"/>
            <ac:spMk id="2" creationId="{E5A833EE-5424-81B0-16B2-8121B3D934C7}"/>
          </ac:spMkLst>
        </pc:spChg>
        <pc:spChg chg="del">
          <ac:chgData name="Ed Williams" userId="f1ef7714-f454-49be-a7e6-f3d85124f79b" providerId="ADAL" clId="{43F09351-2914-47EE-842B-527BBD416BB5}" dt="2024-05-09T15:31:57.703" v="1749" actId="478"/>
          <ac:spMkLst>
            <pc:docMk/>
            <pc:sldMk cId="3160659491" sldId="428"/>
            <ac:spMk id="4" creationId="{9506EB99-A62E-D87F-387B-ABCCDAB67309}"/>
          </ac:spMkLst>
        </pc:spChg>
        <pc:spChg chg="del">
          <ac:chgData name="Ed Williams" userId="f1ef7714-f454-49be-a7e6-f3d85124f79b" providerId="ADAL" clId="{43F09351-2914-47EE-842B-527BBD416BB5}" dt="2024-05-09T15:32:00.425" v="1751" actId="478"/>
          <ac:spMkLst>
            <pc:docMk/>
            <pc:sldMk cId="3160659491" sldId="428"/>
            <ac:spMk id="5" creationId="{14900AF4-0F7B-418E-6E00-BCBBACF11664}"/>
          </ac:spMkLst>
        </pc:spChg>
        <pc:spChg chg="add mod">
          <ac:chgData name="Ed Williams" userId="f1ef7714-f454-49be-a7e6-f3d85124f79b" providerId="ADAL" clId="{43F09351-2914-47EE-842B-527BBD416BB5}" dt="2024-05-09T15:32:15.410" v="1770" actId="20577"/>
          <ac:spMkLst>
            <pc:docMk/>
            <pc:sldMk cId="3160659491" sldId="428"/>
            <ac:spMk id="8" creationId="{F70974D9-F755-9BDB-6529-CCAAAADC4E20}"/>
          </ac:spMkLst>
        </pc:spChg>
        <pc:picChg chg="add mod">
          <ac:chgData name="Ed Williams" userId="f1ef7714-f454-49be-a7e6-f3d85124f79b" providerId="ADAL" clId="{43F09351-2914-47EE-842B-527BBD416BB5}" dt="2024-05-09T15:32:05.434" v="1754" actId="1076"/>
          <ac:picMkLst>
            <pc:docMk/>
            <pc:sldMk cId="3160659491" sldId="428"/>
            <ac:picMk id="7" creationId="{B84220F8-3F06-1AF7-6AAF-B4E1578879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7fc4cc427_3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ga7fc4cc42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0 Title slide color only">
  <p:cSld name="TITLE_1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02;p44">
            <a:extLst>
              <a:ext uri="{FF2B5EF4-FFF2-40B4-BE49-F238E27FC236}">
                <a16:creationId xmlns:a16="http://schemas.microsoft.com/office/drawing/2014/main" id="{47FFFC01-F920-4A2A-BA9F-C34607761E72}"/>
              </a:ext>
            </a:extLst>
          </p:cNvPr>
          <p:cNvSpPr/>
          <p:nvPr userDrawn="1"/>
        </p:nvSpPr>
        <p:spPr>
          <a:xfrm flipH="1">
            <a:off x="6317672" y="-6"/>
            <a:ext cx="2826326" cy="5143506"/>
          </a:xfrm>
          <a:prstGeom prst="rect">
            <a:avLst/>
          </a:prstGeom>
          <a:gradFill>
            <a:gsLst>
              <a:gs pos="100000">
                <a:srgbClr val="75CFE0"/>
              </a:gs>
              <a:gs pos="0">
                <a:srgbClr val="50C1D8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3;p44">
            <a:extLst>
              <a:ext uri="{FF2B5EF4-FFF2-40B4-BE49-F238E27FC236}">
                <a16:creationId xmlns:a16="http://schemas.microsoft.com/office/drawing/2014/main" id="{7F39EE97-DE2C-4128-93FF-33F7D8A7C7BB}"/>
              </a:ext>
            </a:extLst>
          </p:cNvPr>
          <p:cNvSpPr/>
          <p:nvPr userDrawn="1"/>
        </p:nvSpPr>
        <p:spPr>
          <a:xfrm rot="-5400000" flipV="1">
            <a:off x="1452992" y="-1452998"/>
            <a:ext cx="5143505" cy="8049492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43375" y="855800"/>
            <a:ext cx="35562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832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E31F507-831D-4C79-8AF7-1904D4626F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8817" y="4576923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cobrand">
  <p:cSld name="TITLE_1_1_1_1_1">
    <p:bg>
      <p:bgPr>
        <a:solidFill>
          <a:srgbClr val="EFEB48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 rot="5400000">
            <a:off x="-15287" y="838"/>
            <a:ext cx="5161200" cy="5143425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003E1E-4F3C-4E38-AD7C-87D624CBB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60428" y="4325557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on white">
  <p:cSld name="TITLE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 rot="5400000">
            <a:off x="-8875" y="2625"/>
            <a:ext cx="5149750" cy="5132000"/>
          </a:xfrm>
          <a:prstGeom prst="flowChartManualIn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3F38AE-5761-4318-AE51-CAB9B26A0C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76383" y="4578193"/>
            <a:ext cx="2134194" cy="384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46863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0" y="457200"/>
            <a:ext cx="90000" cy="203700"/>
          </a:xfrm>
          <a:prstGeom prst="rect">
            <a:avLst/>
          </a:prstGeom>
          <a:gradFill>
            <a:gsLst>
              <a:gs pos="0">
                <a:srgbClr val="072F5F"/>
              </a:gs>
              <a:gs pos="100000">
                <a:srgbClr val="1261A0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82296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47B119-F5F1-46F7-80E5-3D1B0EB942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22565" y="4778403"/>
            <a:ext cx="1117550" cy="201158"/>
          </a:xfrm>
          <a:prstGeom prst="rect">
            <a:avLst/>
          </a:prstGeom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837687A9-C847-403A-A9EE-BA65E780A34C}"/>
              </a:ext>
            </a:extLst>
          </p:cNvPr>
          <p:cNvSpPr txBox="1">
            <a:spLocks/>
          </p:cNvSpPr>
          <p:nvPr userDrawn="1"/>
        </p:nvSpPr>
        <p:spPr>
          <a:xfrm>
            <a:off x="21225" y="4796021"/>
            <a:ext cx="9143999" cy="16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600"/>
              <a:t>COMPANY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524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2C3383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EA4335"/>
          </p15:clr>
        </p15:guide>
        <p15:guide id="2" pos="1344">
          <p15:clr>
            <a:srgbClr val="EA4335"/>
          </p15:clr>
        </p15:guide>
        <p15:guide id="3" pos="288">
          <p15:clr>
            <a:srgbClr val="EA4335"/>
          </p15:clr>
        </p15:guide>
        <p15:guide id="4" pos="763">
          <p15:clr>
            <a:srgbClr val="EA4335"/>
          </p15:clr>
        </p15:guide>
        <p15:guide id="5" pos="5472">
          <p15:clr>
            <a:srgbClr val="EA4335"/>
          </p15:clr>
        </p15:guide>
        <p15:guide id="6" pos="4296">
          <p15:clr>
            <a:srgbClr val="EA4335"/>
          </p15:clr>
        </p15:guide>
        <p15:guide id="7" pos="4416">
          <p15:clr>
            <a:srgbClr val="EA4335"/>
          </p15:clr>
        </p15:guide>
        <p15:guide id="8" pos="4884">
          <p15:clr>
            <a:srgbClr val="EA4335"/>
          </p15:clr>
        </p15:guide>
        <p15:guide id="9" pos="4997">
          <p15:clr>
            <a:srgbClr val="EA4335"/>
          </p15:clr>
        </p15:guide>
        <p15:guide id="10" pos="1466">
          <p15:clr>
            <a:srgbClr val="EA4335"/>
          </p15:clr>
        </p15:guide>
        <p15:guide id="11" pos="1937">
          <p15:clr>
            <a:srgbClr val="EA4335"/>
          </p15:clr>
        </p15:guide>
        <p15:guide id="12" pos="2056">
          <p15:clr>
            <a:srgbClr val="EA4335"/>
          </p15:clr>
        </p15:guide>
        <p15:guide id="13" pos="2527">
          <p15:clr>
            <a:srgbClr val="EA4335"/>
          </p15:clr>
        </p15:guide>
        <p15:guide id="14" orient="horz" pos="2808">
          <p15:clr>
            <a:srgbClr val="EA4335"/>
          </p15:clr>
        </p15:guide>
        <p15:guide id="15" orient="horz" pos="648">
          <p15:clr>
            <a:srgbClr val="EA4335"/>
          </p15:clr>
        </p15:guide>
        <p15:guide id="16" pos="3239">
          <p15:clr>
            <a:srgbClr val="EA4335"/>
          </p15:clr>
        </p15:guide>
        <p15:guide id="17" pos="3704">
          <p15:clr>
            <a:srgbClr val="EA4335"/>
          </p15:clr>
        </p15:guide>
        <p15:guide id="18" pos="3823">
          <p15:clr>
            <a:srgbClr val="EA4335"/>
          </p15:clr>
        </p15:guide>
        <p15:guide id="19" pos="2643">
          <p15:clr>
            <a:srgbClr val="EA4335"/>
          </p15:clr>
        </p15:guide>
        <p15:guide id="20" pos="3117">
          <p15:clr>
            <a:srgbClr val="EA4335"/>
          </p15:clr>
        </p15:guide>
        <p15:guide id="21" pos="876">
          <p15:clr>
            <a:srgbClr val="EA4335"/>
          </p15:clr>
        </p15:guide>
        <p15:guide id="22" orient="horz" pos="820">
          <p15:clr>
            <a:srgbClr val="EA4335"/>
          </p15:clr>
        </p15:guide>
        <p15:guide id="23" orient="horz" pos="185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9"/>
          <p:cNvSpPr txBox="1">
            <a:spLocks noGrp="1"/>
          </p:cNvSpPr>
          <p:nvPr>
            <p:ph type="title"/>
          </p:nvPr>
        </p:nvSpPr>
        <p:spPr>
          <a:xfrm>
            <a:off x="343374" y="855800"/>
            <a:ext cx="8518128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Pipelines and Enhanced ALM</a:t>
            </a:r>
            <a:endParaRPr/>
          </a:p>
        </p:txBody>
      </p:sp>
      <p:sp>
        <p:nvSpPr>
          <p:cNvPr id="722" name="Google Shape;722;p59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WORDS</a:t>
            </a:r>
            <a:endParaRPr/>
          </a:p>
        </p:txBody>
      </p:sp>
      <p:sp>
        <p:nvSpPr>
          <p:cNvPr id="723" name="Google Shape;723;p5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3288C-4060-529D-5B68-52D4576B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306372" cy="30266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7EADF9-A392-134B-2C74-23B9B18C621E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4505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Solution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6E8C2-3CCA-E633-40E0-471C66D4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5" y="841136"/>
            <a:ext cx="6794810" cy="3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Approving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96868" cy="3561300"/>
          </a:xfrm>
        </p:spPr>
        <p:txBody>
          <a:bodyPr/>
          <a:lstStyle/>
          <a:p>
            <a:r>
              <a:rPr lang="en-US" sz="2000"/>
              <a:t>A project request is sent to the first line approver defined in the approvers table</a:t>
            </a:r>
          </a:p>
        </p:txBody>
      </p:sp>
    </p:spTree>
    <p:extLst>
      <p:ext uri="{BB962C8B-B14F-4D97-AF65-F5344CB8AC3E}">
        <p14:creationId xmlns:p14="http://schemas.microsoft.com/office/powerpoint/2010/main" val="71491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Production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7350-36BD-F4B4-19E9-57C5E40A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you don’t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93B49-8906-6BE0-0716-2BA5E52A1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7E2F-492E-0381-6274-01CCD04A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B31E-D00E-BE00-4A1C-CC53149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7FB3B-C334-C031-4367-1A54079DD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89D1-3182-6306-6CC6-89B08371AA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0739" y="3213383"/>
            <a:ext cx="1163450" cy="318401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/>
              <a:t>GitHub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05DA7-41A2-5C0A-B413-875AFE78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0" y="891374"/>
            <a:ext cx="2322009" cy="232200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3AC551D-7E71-8027-A5A6-A83737DA6372}"/>
              </a:ext>
            </a:extLst>
          </p:cNvPr>
          <p:cNvSpPr txBox="1">
            <a:spLocks/>
          </p:cNvSpPr>
          <p:nvPr/>
        </p:nvSpPr>
        <p:spPr>
          <a:xfrm>
            <a:off x="6908243" y="3213382"/>
            <a:ext cx="1322236" cy="31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Font typeface="Roboto"/>
              <a:buNone/>
            </a:pPr>
            <a:r>
              <a:rPr lang="en-US" sz="2000"/>
              <a:t>LinkedIn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4D34-CDA6-92DD-5C4A-BC341107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57" y="891374"/>
            <a:ext cx="2322009" cy="2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1B5F-1648-AD1A-B39C-900BDCF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ANDWORX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68819-B51A-9669-4006-4A7DB50E3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D44B-3C19-DE52-CD1B-4C69B2F74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Andworx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5FBB-20D9-98F0-34CD-D6A781C1DA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Who is Ed</a:t>
            </a:r>
          </a:p>
        </p:txBody>
      </p:sp>
    </p:spTree>
    <p:extLst>
      <p:ext uri="{BB962C8B-B14F-4D97-AF65-F5344CB8AC3E}">
        <p14:creationId xmlns:p14="http://schemas.microsoft.com/office/powerpoint/2010/main" val="14073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220-B6CB-03B0-7F38-0702F3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10E96-4093-BAAC-B0A5-5E9B01AA5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6F13-3F86-4E92-6C97-F125729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5711051" cy="3561300"/>
          </a:xfrm>
        </p:spPr>
        <p:txBody>
          <a:bodyPr/>
          <a:lstStyle/>
          <a:p>
            <a:r>
              <a:rPr lang="en-US" sz="2000"/>
              <a:t>Power Pipelines is the built in tool to push solutions between environments </a:t>
            </a:r>
          </a:p>
          <a:p>
            <a:endParaRPr lang="en-US" sz="2000"/>
          </a:p>
          <a:p>
            <a:r>
              <a:rPr lang="en-US" sz="2000"/>
              <a:t>Because it is all apart of Dataverse and the Power Platform it can be extended using other Power Platform and O365 tools</a:t>
            </a:r>
          </a:p>
          <a:p>
            <a:endParaRPr lang="en-US" sz="2000"/>
          </a:p>
          <a:p>
            <a:r>
              <a:rPr lang="en-US" sz="2000"/>
              <a:t>A natural extension is the ability to place governance on solutions being developed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8143-CE99-A990-F1B1-D7CE806B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51" y="1238559"/>
            <a:ext cx="2247203" cy="224720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8DAD8D-49AC-4DE1-EFE4-C2A5553D3905}"/>
              </a:ext>
            </a:extLst>
          </p:cNvPr>
          <p:cNvSpPr txBox="1">
            <a:spLocks/>
          </p:cNvSpPr>
          <p:nvPr/>
        </p:nvSpPr>
        <p:spPr>
          <a:xfrm>
            <a:off x="6032603" y="3339341"/>
            <a:ext cx="2518499" cy="34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None/>
            </a:pPr>
            <a:r>
              <a:rPr lang="en-US"/>
              <a:t>Power Pipelines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084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DE01-7A50-BBD7-A31E-AAA3B33B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25371-E1EF-F09A-9FA9-D50C41BE3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A724-DFCE-42D8-4617-B2D384C2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229550" cy="3561300"/>
          </a:xfrm>
        </p:spPr>
        <p:txBody>
          <a:bodyPr/>
          <a:lstStyle/>
          <a:p>
            <a:r>
              <a:rPr lang="en-US" sz="2000"/>
              <a:t>Governance</a:t>
            </a:r>
          </a:p>
          <a:p>
            <a:pPr lvl="1"/>
            <a:r>
              <a:rPr lang="en-US" sz="2000"/>
              <a:t>Governance is the holy grail for Power Platform Administrators</a:t>
            </a:r>
          </a:p>
          <a:p>
            <a:pPr lvl="1"/>
            <a:r>
              <a:rPr lang="en-US" sz="2000"/>
              <a:t>Instead of relying on </a:t>
            </a:r>
            <a:r>
              <a:rPr lang="en-US" sz="2000" err="1"/>
              <a:t>CoE</a:t>
            </a:r>
            <a:r>
              <a:rPr lang="en-US" sz="2000"/>
              <a:t> to tell us AFTER something has happened, we can control what it is to be added and by whom</a:t>
            </a:r>
          </a:p>
          <a:p>
            <a:pPr marL="609600" lvl="1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Approvals</a:t>
            </a:r>
          </a:p>
          <a:p>
            <a:pPr lvl="1"/>
            <a:r>
              <a:rPr lang="en-US" sz="2000"/>
              <a:t>Approvals are a simple feature of pipelines but can be extended greatly</a:t>
            </a:r>
          </a:p>
        </p:txBody>
      </p:sp>
    </p:spTree>
    <p:extLst>
      <p:ext uri="{BB962C8B-B14F-4D97-AF65-F5344CB8AC3E}">
        <p14:creationId xmlns:p14="http://schemas.microsoft.com/office/powerpoint/2010/main" val="364271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9DAF4-0584-7589-3C17-27F774F91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220F8-3F06-1AF7-6AAF-B4E15788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09" y="1223302"/>
            <a:ext cx="5707782" cy="3396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0974D9-F755-9BDB-6529-CCAAAAD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</p:spPr>
        <p:txBody>
          <a:bodyPr/>
          <a:lstStyle/>
          <a:p>
            <a:r>
              <a:rPr lang="en-US" err="1"/>
              <a:t>Whats</a:t>
            </a:r>
            <a:r>
              <a:rPr lang="en-US"/>
              <a:t> happening</a:t>
            </a:r>
          </a:p>
        </p:txBody>
      </p:sp>
    </p:spTree>
    <p:extLst>
      <p:ext uri="{BB962C8B-B14F-4D97-AF65-F5344CB8AC3E}">
        <p14:creationId xmlns:p14="http://schemas.microsoft.com/office/powerpoint/2010/main" val="316065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7FC-3AF9-D5C9-D575-57A65482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7856E-68BF-9AA3-B5FB-548BBC0A0C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4CA98-63B6-ED34-6110-C689714A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3900579" cy="3561300"/>
          </a:xfrm>
        </p:spPr>
        <p:txBody>
          <a:bodyPr/>
          <a:lstStyle/>
          <a:p>
            <a:r>
              <a:rPr lang="en-US" sz="2000"/>
              <a:t>Collecting information about the solution</a:t>
            </a:r>
          </a:p>
          <a:p>
            <a:pPr lvl="1"/>
            <a:r>
              <a:rPr lang="en-US" sz="2000"/>
              <a:t>Who is the Customer</a:t>
            </a:r>
          </a:p>
          <a:p>
            <a:pPr lvl="1"/>
            <a:r>
              <a:rPr lang="en-US" sz="2000"/>
              <a:t>Who is the Project Lead</a:t>
            </a:r>
          </a:p>
          <a:p>
            <a:pPr lvl="1"/>
            <a:r>
              <a:rPr lang="en-US" sz="2000"/>
              <a:t>Can be expanded to whatever categories we you want 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3490115"/>
                  </p:ext>
                </p:extLst>
              </p:nvPr>
            </p:nvGraphicFramePr>
            <p:xfrm>
              <a:off x="4528761" y="1088754"/>
              <a:ext cx="4428893" cy="2491252"/>
            </p:xfrm>
            <a:graphic>
              <a:graphicData uri="http://schemas.microsoft.com/office/powerpoint/2016/sectionzoom">
                <psez:sectionZm>
                  <psez:sectionZmObj sectionId="{12FB3CE5-5D68-4332-A17B-29428FED045A}">
                    <psez:zmPr id="{D727F00A-C41D-4B45-A126-7044F8D367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8893" cy="24912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8761" y="1088754"/>
                <a:ext cx="4428893" cy="24912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7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0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B8C-8BD0-E906-081F-D20C6AE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64" y="884177"/>
            <a:ext cx="6202025" cy="302648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E79E40-3C5A-B47B-1D80-DAC5B2A656B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4628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96DE-3679-CD94-C98E-80E4D1FF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265783" cy="3026664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5E4839D-BD2B-11A5-01D0-AF14AC3D847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Approvers</a:t>
            </a:r>
          </a:p>
        </p:txBody>
      </p:sp>
    </p:spTree>
    <p:extLst>
      <p:ext uri="{BB962C8B-B14F-4D97-AF65-F5344CB8AC3E}">
        <p14:creationId xmlns:p14="http://schemas.microsoft.com/office/powerpoint/2010/main" val="2803919444"/>
      </p:ext>
    </p:extLst>
  </p:cSld>
  <p:clrMapOvr>
    <a:masterClrMapping/>
  </p:clrMapOvr>
</p:sld>
</file>

<file path=ppt/theme/theme1.xml><?xml version="1.0" encoding="utf-8"?>
<a:theme xmlns:a="http://schemas.openxmlformats.org/drawingml/2006/main" name="Andworx 2022 Template">
  <a:themeElements>
    <a:clrScheme name="Andworx">
      <a:dk1>
        <a:srgbClr val="000000"/>
      </a:dk1>
      <a:lt1>
        <a:srgbClr val="FFFFFF"/>
      </a:lt1>
      <a:dk2>
        <a:srgbClr val="636466"/>
      </a:dk2>
      <a:lt2>
        <a:srgbClr val="E6E7E8"/>
      </a:lt2>
      <a:accent1>
        <a:srgbClr val="1261A0"/>
      </a:accent1>
      <a:accent2>
        <a:srgbClr val="072F5F"/>
      </a:accent2>
      <a:accent3>
        <a:srgbClr val="FF6633"/>
      </a:accent3>
      <a:accent4>
        <a:srgbClr val="FF3366"/>
      </a:accent4>
      <a:accent5>
        <a:srgbClr val="C2D500"/>
      </a:accent5>
      <a:accent6>
        <a:srgbClr val="2AD03D"/>
      </a:accent6>
      <a:hlink>
        <a:srgbClr val="6600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e83801-a659-49bf-8d8b-ccc9571eeed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C6EC6F4A3A48A8BA0ABFD6F0EDF9" ma:contentTypeVersion="15" ma:contentTypeDescription="Create a new document." ma:contentTypeScope="" ma:versionID="fc576ddae3fc4ba2402237fe0dcd8ed0">
  <xsd:schema xmlns:xsd="http://www.w3.org/2001/XMLSchema" xmlns:xs="http://www.w3.org/2001/XMLSchema" xmlns:p="http://schemas.microsoft.com/office/2006/metadata/properties" xmlns:ns3="824f8c6b-dcc4-4ed9-b87d-1f17a1f5e90b" xmlns:ns4="56e83801-a659-49bf-8d8b-ccc9571eeed1" targetNamespace="http://schemas.microsoft.com/office/2006/metadata/properties" ma:root="true" ma:fieldsID="0b768db83bdc7bde9071bd8f33babe83" ns3:_="" ns4:_="">
    <xsd:import namespace="824f8c6b-dcc4-4ed9-b87d-1f17a1f5e90b"/>
    <xsd:import namespace="56e83801-a659-49bf-8d8b-ccc9571eeed1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f8c6b-dcc4-4ed9-b87d-1f17a1f5e90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83801-a659-49bf-8d8b-ccc9571ee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89F54-DA4D-4A3D-A19D-A046D01CDE5E}">
  <ds:schemaRefs>
    <ds:schemaRef ds:uri="56e83801-a659-49bf-8d8b-ccc9571eeed1"/>
    <ds:schemaRef ds:uri="824f8c6b-dcc4-4ed9-b87d-1f17a1f5e9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1CEB04-4E21-4402-BF5A-A24369A52482}">
  <ds:schemaRefs>
    <ds:schemaRef ds:uri="56e83801-a659-49bf-8d8b-ccc9571eeed1"/>
    <ds:schemaRef ds:uri="824f8c6b-dcc4-4ed9-b87d-1f17a1f5e9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A37A81-CC13-4284-92CD-12D270CAB1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50</Paragraphs>
  <Slides>15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Poppins</vt:lpstr>
      <vt:lpstr>Poppins SemiBold</vt:lpstr>
      <vt:lpstr>Roboto</vt:lpstr>
      <vt:lpstr>Merriweather Sans</vt:lpstr>
      <vt:lpstr>Andworx 2022 Template</vt:lpstr>
      <vt:lpstr>Power Pipelines and Enhanced ALM</vt:lpstr>
      <vt:lpstr>WHO IS ANDWORX</vt:lpstr>
      <vt:lpstr>Power Pipelines</vt:lpstr>
      <vt:lpstr>Extending Pipelines</vt:lpstr>
      <vt:lpstr>Whats happening</vt:lpstr>
      <vt:lpstr>Solution Register</vt:lpstr>
      <vt:lpstr>PowerPoint Presentation</vt:lpstr>
      <vt:lpstr>PowerPoint Presentation</vt:lpstr>
      <vt:lpstr>PowerPoint Presentation</vt:lpstr>
      <vt:lpstr>PowerPoint Presentation</vt:lpstr>
      <vt:lpstr>Collecting Solution Information</vt:lpstr>
      <vt:lpstr>Approving Project</vt:lpstr>
      <vt:lpstr>Pushing to Production</vt:lpstr>
      <vt:lpstr>What happens when you don’t register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Andworx 2022 template </dc:title>
  <cp:lastModifiedBy>Ed Williams</cp:lastModifiedBy>
  <cp:revision>1</cp:revision>
  <dcterms:modified xsi:type="dcterms:W3CDTF">2024-05-10T22:27:44Z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0x0101000E01C6EC6F4A3A48A8BA0ABFD6F0EDF9</vt:lpwstr>
  </property>
  <property fmtid="{D5CDD505-2E9C-101B-9397-08002B2CF9AE}" pid="3" name="MediaServiceImageTags">
    <vt:lpwstr/>
  </property>
  <property fmtid="{D5CDD505-2E9C-101B-9397-08002B2CF9AE}" pid="4" name="MSIP_Label_00f146b1-9a21-4853-9532-a4b710b1d67a_Enabled">
    <vt:lpwstr>true</vt:lpwstr>
  </property>
  <property fmtid="{D5CDD505-2E9C-101B-9397-08002B2CF9AE}" pid="5" name="MSIP_Label_00f146b1-9a21-4853-9532-a4b710b1d67a_SetDate">
    <vt:lpwstr>2023-04-28T12:57:58Z</vt:lpwstr>
  </property>
  <property fmtid="{D5CDD505-2E9C-101B-9397-08002B2CF9AE}" pid="6" name="MSIP_Label_00f146b1-9a21-4853-9532-a4b710b1d67a_Method">
    <vt:lpwstr>Standard</vt:lpwstr>
  </property>
  <property fmtid="{D5CDD505-2E9C-101B-9397-08002B2CF9AE}" pid="7" name="MSIP_Label_00f146b1-9a21-4853-9532-a4b710b1d67a_Name">
    <vt:lpwstr>defa4170-0d19-0005-0004-bc88714345d2</vt:lpwstr>
  </property>
  <property fmtid="{D5CDD505-2E9C-101B-9397-08002B2CF9AE}" pid="8" name="MSIP_Label_00f146b1-9a21-4853-9532-a4b710b1d67a_SiteId">
    <vt:lpwstr>7cea0515-a5e4-4e8a-8f2a-6d1ad5d6b9f8</vt:lpwstr>
  </property>
  <property fmtid="{D5CDD505-2E9C-101B-9397-08002B2CF9AE}" pid="9" name="MSIP_Label_00f146b1-9a21-4853-9532-a4b710b1d67a_ActionId">
    <vt:lpwstr>9131b2fc-bd6f-4009-ae9c-e780c686ae3f</vt:lpwstr>
  </property>
  <property fmtid="{D5CDD505-2E9C-101B-9397-08002B2CF9AE}" pid="10" name="MSIP_Label_00f146b1-9a21-4853-9532-a4b710b1d67a_ContentBits">
    <vt:lpwstr>0</vt:lpwstr>
  </property>
</Properties>
</file>