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09" autoAdjust="0"/>
  </p:normalViewPr>
  <p:slideViewPr>
    <p:cSldViewPr snapToGrid="0">
      <p:cViewPr varScale="1">
        <p:scale>
          <a:sx n="69" d="100"/>
          <a:sy n="69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8855F-AFF2-419D-94E7-AF5078EAA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3A7FD8-8C58-45EA-ABDB-B4E38DE4E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15EC37-631A-4CB1-B7A3-68D4E07D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8D67-25AA-4E7C-A552-21824C839184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F5945-A620-438E-87FD-185EA71F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A18FE7-C2DA-48D6-BFB9-06EF1716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22C4-FDD9-41FE-BFDD-1ED446580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52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AC15E-FD45-446F-B719-D5A13B55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FA59EE-37CB-4498-BC33-BD4BF053A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DFAB78-0E6C-4993-8083-04D1F661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8D67-25AA-4E7C-A552-21824C839184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3BEDBF-9232-41DA-AAC1-4493A848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66B72E-46D0-4D63-A942-85CEB18E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22C4-FDD9-41FE-BFDD-1ED446580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50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B697E5-F66B-47DA-B72C-1AC6F7858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A92C2F-DA75-447A-AD20-F0FB97D4F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B7D236-A59C-4737-88F3-7E533B5B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8D67-25AA-4E7C-A552-21824C839184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4BE686-A2DD-4FBC-9A75-55003ED5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EDE2E7-97A1-45A6-8D7A-015160F5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22C4-FDD9-41FE-BFDD-1ED446580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1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122AC-9AE6-49F9-B3CF-4268A17D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14AE63-0796-4EA1-88E2-CD356E20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7CE91A-6BFD-400A-9C38-268829AB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8D67-25AA-4E7C-A552-21824C839184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233069-EC32-4865-83B6-D24D41BD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8F2A27-BD1F-4DDA-A07A-78D5B4B0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22C4-FDD9-41FE-BFDD-1ED446580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45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5D8E6-27B0-4F15-A4DD-31BAE34B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C23C17-FE89-4D89-8ABC-0CD437DDA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C6530D-D0B4-4C78-AB22-17440D2B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8D67-25AA-4E7C-A552-21824C839184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CE62F-952A-4FBD-9EF2-790672B0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98F34A-194C-47E6-99F1-8195453A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22C4-FDD9-41FE-BFDD-1ED446580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20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6031F-937A-4B1D-B128-0536F531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1AE22A-B0CD-4428-A5AC-C35B9F361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CEAAAE-56AD-4A3C-875B-74548AC91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4038E7-B573-4560-9A21-B651860F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8D67-25AA-4E7C-A552-21824C839184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068709-1911-4D1A-BCF6-BA8A8356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6F71A1-9AB6-4DE0-A0F1-F20CA64B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22C4-FDD9-41FE-BFDD-1ED446580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84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B6B3D-A867-48FF-AF43-59271E828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DF56D3-AAE7-459E-BD55-3C0F049B5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876873-6D79-467E-A997-5B30BF8E7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EDFD397-85FF-4D0F-B60A-35E5D2EA3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CFA69E-40DC-4DD3-B364-BF894FCCD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12E6EC-823C-4F46-B331-1F9AAC53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8D67-25AA-4E7C-A552-21824C839184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CD12614-4B84-49CE-A907-BADC00CF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16D1A6-D295-4845-B333-FDF59087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22C4-FDD9-41FE-BFDD-1ED446580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07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F9498-4E4C-47A2-AF60-4A68612F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3E5F4C6-031E-4A3F-810E-06C042B4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8D67-25AA-4E7C-A552-21824C839184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AB8969-B20C-4612-AD0B-8C8DEEA5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35BE5D-E057-44A9-8F4C-B34285F14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22C4-FDD9-41FE-BFDD-1ED446580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87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D425EF-4EE4-4454-B908-99009C25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8D67-25AA-4E7C-A552-21824C839184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FCD131-E0E9-480B-B8D1-FBEF76AC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B38A9F-27AB-425D-80A3-69865E38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22C4-FDD9-41FE-BFDD-1ED446580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06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5BF02-5E75-4730-864D-2B9B9B2E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857E5F-E229-47FA-BAC8-503C970B0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DBA967-151B-4702-84AF-1B6072932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7C7BE2-A6CA-42AE-8637-36C1FE41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8D67-25AA-4E7C-A552-21824C839184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69A414-A4E0-481D-9836-4795F6F6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CA665A-F9AE-4B81-8CA7-441EB1F2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22C4-FDD9-41FE-BFDD-1ED446580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36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D351B-215A-47C5-83D3-38AAD9A0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54B59C-5C80-403F-8644-05DFA0D90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215454-9DEE-4C71-BEFB-BA7FB4861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BE5FC7-4F8D-4FDC-9BEA-96F8F53C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8D67-25AA-4E7C-A552-21824C839184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0DA11F-3E74-4272-9345-4F870FD2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E94F49-FB9A-44F7-9FA2-A69B9B88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22C4-FDD9-41FE-BFDD-1ED446580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15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742D6CF-7855-445F-9AC7-CA61CDF1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B12F04-3365-4454-8AA6-E2B71DF51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EA0092-FBE2-4EDC-9D94-1339E9F5A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58D67-25AA-4E7C-A552-21824C839184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71DEB5-3D7F-4ECD-B570-F5E509642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55B508-A4D6-4FDA-BBC4-98C289245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422C4-FDD9-41FE-BFDD-1ED446580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50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duino Uno R3 Atmega328 - Comprar em GILSON DE FREITAS">
            <a:extLst>
              <a:ext uri="{FF2B5EF4-FFF2-40B4-BE49-F238E27FC236}">
                <a16:creationId xmlns:a16="http://schemas.microsoft.com/office/drawing/2014/main" id="{CF3D673A-4A7E-473A-9D2F-269FF5881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67" y="61073"/>
            <a:ext cx="3099785" cy="221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c 06 | MercadoLivre 📦">
            <a:extLst>
              <a:ext uri="{FF2B5EF4-FFF2-40B4-BE49-F238E27FC236}">
                <a16:creationId xmlns:a16="http://schemas.microsoft.com/office/drawing/2014/main" id="{9DB55341-11A6-4241-BCF0-73B12DD49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114" y="258867"/>
            <a:ext cx="3338111" cy="165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D6B7AF2-C460-4969-99F7-8658A86DE989}"/>
              </a:ext>
            </a:extLst>
          </p:cNvPr>
          <p:cNvSpPr txBox="1"/>
          <p:nvPr/>
        </p:nvSpPr>
        <p:spPr>
          <a:xfrm>
            <a:off x="2236069" y="3287596"/>
            <a:ext cx="3338111" cy="271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259745-2257-4ECA-9991-84E37E3BEDAF}"/>
              </a:ext>
            </a:extLst>
          </p:cNvPr>
          <p:cNvSpPr txBox="1"/>
          <p:nvPr/>
        </p:nvSpPr>
        <p:spPr>
          <a:xfrm>
            <a:off x="773438" y="4373148"/>
            <a:ext cx="4538912" cy="2062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Relé/Relay</a:t>
            </a:r>
            <a:endParaRPr lang="pt-BR" sz="2000" b="0" i="0" u="sng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O </a:t>
            </a:r>
            <a:r>
              <a:rPr lang="pt-BR" b="1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relé</a:t>
            </a:r>
            <a:r>
              <a:rPr lang="pt-BR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é um interruptor eletromecânico, cuja a movimentação física deste interruptor ocorre quando a corrente elétrica percorre as espiras da bobina do relé, criando assim um campo eletromagnético, ativando e desativando tensões elétricas.</a:t>
            </a:r>
            <a:endParaRPr lang="pt-BR" dirty="0">
              <a:latin typeface="Candara" panose="020E0502030303020204" pitchFamily="34" charset="0"/>
            </a:endParaRPr>
          </a:p>
        </p:txBody>
      </p:sp>
      <p:pic>
        <p:nvPicPr>
          <p:cNvPr id="2" name="Picture 2" descr="Bluetooth HC06 Serial Wireless RF Transceiver Module at Rs 299/piece |  ब्लूटूथ मॉड्यूल - Omatom Power, Thane | ID: 18007754791">
            <a:extLst>
              <a:ext uri="{FF2B5EF4-FFF2-40B4-BE49-F238E27FC236}">
                <a16:creationId xmlns:a16="http://schemas.microsoft.com/office/drawing/2014/main" id="{14B2F0E6-3335-431A-B5A8-2AF699D1E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1" t="10489" r="8223" b="14362"/>
          <a:stretch/>
        </p:blipFill>
        <p:spPr bwMode="auto">
          <a:xfrm>
            <a:off x="6981445" y="356010"/>
            <a:ext cx="3564311" cy="271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Arduino - Utilizando o Sensor Ultrasonico HC-SR04 e Buzzer 5V - BLOG  MASTERWALKER SHOP">
            <a:extLst>
              <a:ext uri="{FF2B5EF4-FFF2-40B4-BE49-F238E27FC236}">
                <a16:creationId xmlns:a16="http://schemas.microsoft.com/office/drawing/2014/main" id="{303986FF-C980-4A75-84A0-EA71A6E38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" t="24868" r="2882" b="14979"/>
          <a:stretch/>
        </p:blipFill>
        <p:spPr bwMode="auto">
          <a:xfrm>
            <a:off x="9800916" y="2276267"/>
            <a:ext cx="1796218" cy="114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ele">
            <a:extLst>
              <a:ext uri="{FF2B5EF4-FFF2-40B4-BE49-F238E27FC236}">
                <a16:creationId xmlns:a16="http://schemas.microsoft.com/office/drawing/2014/main" id="{9F73D0E5-9AE6-4210-8168-105459C0DC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2" t="19394" r="4822" b="10203"/>
          <a:stretch/>
        </p:blipFill>
        <p:spPr bwMode="auto">
          <a:xfrm>
            <a:off x="1685956" y="2226744"/>
            <a:ext cx="2713875" cy="214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69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otor DC com Driver Ponte H L298N - FilipeFlop">
            <a:extLst>
              <a:ext uri="{FF2B5EF4-FFF2-40B4-BE49-F238E27FC236}">
                <a16:creationId xmlns:a16="http://schemas.microsoft.com/office/drawing/2014/main" id="{E6EC91A9-73DA-4E92-9BEC-4BA659BAF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7427"/>
            <a:ext cx="6669543" cy="529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ASteet view – IEEE UFABC">
            <a:extLst>
              <a:ext uri="{FF2B5EF4-FFF2-40B4-BE49-F238E27FC236}">
                <a16:creationId xmlns:a16="http://schemas.microsoft.com/office/drawing/2014/main" id="{8DAE50FA-AFC8-4E25-BABA-43665F6B1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" r="23058"/>
          <a:stretch/>
        </p:blipFill>
        <p:spPr bwMode="auto">
          <a:xfrm>
            <a:off x="7848600" y="2222500"/>
            <a:ext cx="422275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818B74C-9F17-4B46-8085-5C5AB0324CCE}"/>
              </a:ext>
            </a:extLst>
          </p:cNvPr>
          <p:cNvCxnSpPr>
            <a:cxnSpLocks/>
          </p:cNvCxnSpPr>
          <p:nvPr/>
        </p:nvCxnSpPr>
        <p:spPr>
          <a:xfrm>
            <a:off x="725170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55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teclado matricial com arduino uno |">
            <a:extLst>
              <a:ext uri="{FF2B5EF4-FFF2-40B4-BE49-F238E27FC236}">
                <a16:creationId xmlns:a16="http://schemas.microsoft.com/office/drawing/2014/main" id="{C62E6550-F1B0-44E5-B508-70A05DC23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555546" y="286565"/>
            <a:ext cx="4470400" cy="719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rduino - Keypad 4x4 e display digital - Blog Eletrogate">
            <a:extLst>
              <a:ext uri="{FF2B5EF4-FFF2-40B4-BE49-F238E27FC236}">
                <a16:creationId xmlns:a16="http://schemas.microsoft.com/office/drawing/2014/main" id="{142813B8-EDF9-4242-96E7-E36B8B2CC5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09"/>
          <a:stretch/>
        </p:blipFill>
        <p:spPr bwMode="auto">
          <a:xfrm>
            <a:off x="8279787" y="2272181"/>
            <a:ext cx="3721100" cy="322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DD6A794-0098-4EDB-AA57-1A1DD95865E9}"/>
              </a:ext>
            </a:extLst>
          </p:cNvPr>
          <p:cNvCxnSpPr>
            <a:cxnSpLocks/>
          </p:cNvCxnSpPr>
          <p:nvPr/>
        </p:nvCxnSpPr>
        <p:spPr>
          <a:xfrm>
            <a:off x="775970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89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rduino e o módulo Bluetooth HC-06 • AranaCorp">
            <a:extLst>
              <a:ext uri="{FF2B5EF4-FFF2-40B4-BE49-F238E27FC236}">
                <a16:creationId xmlns:a16="http://schemas.microsoft.com/office/drawing/2014/main" id="{6E21E952-D16A-43F2-A387-BD3BBFFDA1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3"/>
          <a:stretch/>
        </p:blipFill>
        <p:spPr bwMode="auto">
          <a:xfrm rot="16200000">
            <a:off x="-41158" y="737760"/>
            <a:ext cx="6054950" cy="541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rojeto do Inscrito: Como acender lâmpadas com Arduíno via Módulo Bluetooth  HC06. - YouTube">
            <a:extLst>
              <a:ext uri="{FF2B5EF4-FFF2-40B4-BE49-F238E27FC236}">
                <a16:creationId xmlns:a16="http://schemas.microsoft.com/office/drawing/2014/main" id="{FFAEF02F-0881-4288-8A1D-BE05A5E32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142" y="417197"/>
            <a:ext cx="3792583" cy="213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arrinho Arduino Controlado através de Bluetooth - Blog UsinaInfo">
            <a:extLst>
              <a:ext uri="{FF2B5EF4-FFF2-40B4-BE49-F238E27FC236}">
                <a16:creationId xmlns:a16="http://schemas.microsoft.com/office/drawing/2014/main" id="{BEAF6395-4EDD-4D1E-8DF6-0CF0B5ACB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417" y="2544758"/>
            <a:ext cx="3286032" cy="184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ortina Electrica Inteligente (e com Telecomando) - Arduino - YouTube">
            <a:extLst>
              <a:ext uri="{FF2B5EF4-FFF2-40B4-BE49-F238E27FC236}">
                <a16:creationId xmlns:a16="http://schemas.microsoft.com/office/drawing/2014/main" id="{162829C2-3E74-4FA2-8EBB-A24FC0500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142" y="4387384"/>
            <a:ext cx="3792583" cy="227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3E5908C-5F74-433C-B780-A7D719D6E8CE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84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rduino Thumb Joystick to Processing - Arduino Project Hub">
            <a:extLst>
              <a:ext uri="{FF2B5EF4-FFF2-40B4-BE49-F238E27FC236}">
                <a16:creationId xmlns:a16="http://schemas.microsoft.com/office/drawing/2014/main" id="{78D08A16-3C5C-4151-92FB-5E63F1CA4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4"/>
          <a:stretch/>
        </p:blipFill>
        <p:spPr bwMode="auto">
          <a:xfrm>
            <a:off x="989555" y="1464475"/>
            <a:ext cx="5209001" cy="362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earm 4DOF DIY Arduino robô braço 4 eixo rotativo Kit com Joystick botão  controlador 4pcs Servo-comprar a preços baixos na loja virtual Joom">
            <a:extLst>
              <a:ext uri="{FF2B5EF4-FFF2-40B4-BE49-F238E27FC236}">
                <a16:creationId xmlns:a16="http://schemas.microsoft.com/office/drawing/2014/main" id="{09D562EF-AFC8-4C05-B274-2E060D2CD8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" t="10959" r="2816" b="21826"/>
          <a:stretch/>
        </p:blipFill>
        <p:spPr bwMode="auto">
          <a:xfrm>
            <a:off x="6786646" y="1603331"/>
            <a:ext cx="4328117" cy="306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8C954C1-A527-417E-ADC1-7FABE98299AD}"/>
              </a:ext>
            </a:extLst>
          </p:cNvPr>
          <p:cNvCxnSpPr>
            <a:cxnSpLocks/>
          </p:cNvCxnSpPr>
          <p:nvPr/>
        </p:nvCxnSpPr>
        <p:spPr>
          <a:xfrm>
            <a:off x="6626808" y="681102"/>
            <a:ext cx="0" cy="5495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02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ot:Bit - Um simpático robô baseado na Micro:bit - Embarcados">
            <a:extLst>
              <a:ext uri="{FF2B5EF4-FFF2-40B4-BE49-F238E27FC236}">
                <a16:creationId xmlns:a16="http://schemas.microsoft.com/office/drawing/2014/main" id="{4E0020DD-F839-4CE2-B5D0-6829E227FB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41176" y1="84141" x2="41176" y2="84141"/>
                        <a14:backgroundMark x1="54853" y1="83260" x2="59265" y2="83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28" t="27033" r="18039" b="8498"/>
          <a:stretch/>
        </p:blipFill>
        <p:spPr bwMode="auto">
          <a:xfrm>
            <a:off x="8707409" y="1384300"/>
            <a:ext cx="3001991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obô Otto MDF DIY eletrônica completa - Arduino e Raspberry em Manaus é na  Smart Projects!">
            <a:extLst>
              <a:ext uri="{FF2B5EF4-FFF2-40B4-BE49-F238E27FC236}">
                <a16:creationId xmlns:a16="http://schemas.microsoft.com/office/drawing/2014/main" id="{2ABBE27F-711B-49EF-BB99-F4ACC22E8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85"/>
          <a:stretch/>
        </p:blipFill>
        <p:spPr bwMode="auto">
          <a:xfrm>
            <a:off x="8978901" y="3771377"/>
            <a:ext cx="2730499" cy="279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ensor Ultrassônico HC-SR04 | FILIPEFLOP">
            <a:extLst>
              <a:ext uri="{FF2B5EF4-FFF2-40B4-BE49-F238E27FC236}">
                <a16:creationId xmlns:a16="http://schemas.microsoft.com/office/drawing/2014/main" id="{FCFBF6B1-BCE4-42F9-986C-5633F8538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66" y="1511301"/>
            <a:ext cx="7805646" cy="424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19BDC77-4FD4-4337-8FF6-9C40251D95EB}"/>
              </a:ext>
            </a:extLst>
          </p:cNvPr>
          <p:cNvCxnSpPr>
            <a:cxnSpLocks/>
          </p:cNvCxnSpPr>
          <p:nvPr/>
        </p:nvCxnSpPr>
        <p:spPr>
          <a:xfrm>
            <a:off x="8404808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5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19BDC77-4FD4-4337-8FF6-9C40251D95EB}"/>
              </a:ext>
            </a:extLst>
          </p:cNvPr>
          <p:cNvCxnSpPr>
            <a:cxnSpLocks/>
          </p:cNvCxnSpPr>
          <p:nvPr/>
        </p:nvCxnSpPr>
        <p:spPr>
          <a:xfrm>
            <a:off x="8404808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Ligando uma lâmpada com módulo relé Arduino - Arduino e Cia | Arduino,  Projeto de automação residencial, Lampada">
            <a:extLst>
              <a:ext uri="{FF2B5EF4-FFF2-40B4-BE49-F238E27FC236}">
                <a16:creationId xmlns:a16="http://schemas.microsoft.com/office/drawing/2014/main" id="{FA3137F3-8FD7-4C79-914F-FABE8481E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6" y="1670209"/>
            <a:ext cx="8142082" cy="393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utorial) O Que É Um Relé E Como Funciona | Página 3 | Portal dos Classicos">
            <a:extLst>
              <a:ext uri="{FF2B5EF4-FFF2-40B4-BE49-F238E27FC236}">
                <a16:creationId xmlns:a16="http://schemas.microsoft.com/office/drawing/2014/main" id="{C6622F31-A7A5-4F57-AEF8-5864C29258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17"/>
          <a:stretch/>
        </p:blipFill>
        <p:spPr bwMode="auto">
          <a:xfrm>
            <a:off x="8528989" y="1670209"/>
            <a:ext cx="3399774" cy="474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335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41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Candara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aulasremotas0411</dc:creator>
  <cp:lastModifiedBy>Eduardo</cp:lastModifiedBy>
  <cp:revision>3</cp:revision>
  <dcterms:created xsi:type="dcterms:W3CDTF">2021-11-04T20:56:17Z</dcterms:created>
  <dcterms:modified xsi:type="dcterms:W3CDTF">2021-11-05T13:53:04Z</dcterms:modified>
</cp:coreProperties>
</file>