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1" r:id="rId5"/>
    <p:sldId id="264" r:id="rId6"/>
    <p:sldId id="262" r:id="rId7"/>
    <p:sldId id="266" r:id="rId8"/>
    <p:sldId id="269" r:id="rId9"/>
    <p:sldId id="263" r:id="rId10"/>
    <p:sldId id="265" r:id="rId11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0" y="-96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2794404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74342" y="1782242"/>
            <a:ext cx="3531672" cy="92333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HEIG-PARTY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dirty="0" smtClean="0">
                <a:solidFill>
                  <a:srgbClr val="000000"/>
                </a:solidFill>
                <a:latin typeface="Calibri"/>
              </a:rPr>
              <a:t>Moret Jérôme</a:t>
            </a:r>
            <a:endParaRPr lang="fr-CH" sz="14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dirty="0" smtClean="0">
                <a:solidFill>
                  <a:srgbClr val="000000"/>
                </a:solidFill>
                <a:latin typeface="Calibri"/>
              </a:rPr>
              <a:t>Nolan James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Villa David</a:t>
            </a:r>
            <a:endParaRPr lang="fr-CH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7" name="Picture 3" descr="C:\Users\Miguel\Copy\Cours\2ème_année\PRO\ProjetChat2015\Documentation\Présentation\he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86" y="5958706"/>
            <a:ext cx="894259" cy="3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/>
              <a:t>Merci pour votre </a:t>
            </a:r>
            <a:r>
              <a:rPr lang="fr-CH" sz="4000" dirty="0" smtClean="0"/>
              <a:t>attention !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 dirty="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Description de l’application / Démo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998266"/>
            <a:ext cx="9067684" cy="3291077"/>
          </a:xfrm>
        </p:spPr>
        <p:txBody>
          <a:bodyPr/>
          <a:lstStyle/>
          <a:p>
            <a:pPr lvl="0" algn="ctr"/>
            <a:r>
              <a:rPr lang="fr-FR" dirty="0" smtClean="0"/>
              <a:t>Jeu de plateau</a:t>
            </a:r>
          </a:p>
          <a:p>
            <a:pPr lvl="0" algn="ctr"/>
            <a:r>
              <a:rPr lang="fr-FR" dirty="0" smtClean="0"/>
              <a:t>Chacun joue à tour de rôle</a:t>
            </a:r>
          </a:p>
          <a:p>
            <a:pPr lvl="0" algn="ctr"/>
            <a:r>
              <a:rPr lang="fr-FR" dirty="0" smtClean="0"/>
              <a:t>Mini-jeu à la fin de chaque tour</a:t>
            </a:r>
          </a:p>
          <a:p>
            <a:pPr lvl="0" algn="ctr"/>
            <a:r>
              <a:rPr lang="fr-FR" dirty="0" smtClean="0"/>
              <a:t>Le premier arrivé à la dernière case gagne</a:t>
            </a:r>
          </a:p>
          <a:p>
            <a:pPr lvl="0" algn="ctr"/>
            <a:r>
              <a:rPr lang="fr-FR" dirty="0" smtClean="0"/>
              <a:t>Java avec Swing =&gt; Multiplateformes</a:t>
            </a:r>
            <a:endParaRPr lang="fr-FR" dirty="0"/>
          </a:p>
        </p:txBody>
      </p:sp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pic>
        <p:nvPicPr>
          <p:cNvPr id="9" name="Picture 2" descr="https://openclipart.org/image/300px/svg_to_png/182517/paper-no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12" y="198066"/>
            <a:ext cx="936102" cy="11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Mini-Jeux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456135" y="2286298"/>
            <a:ext cx="5899327" cy="2088232"/>
          </a:xfrm>
        </p:spPr>
        <p:txBody>
          <a:bodyPr/>
          <a:lstStyle/>
          <a:p>
            <a:pPr lvl="0"/>
            <a:r>
              <a:rPr lang="fr-FR" sz="4000" dirty="0" err="1" smtClean="0"/>
              <a:t>LetterHero</a:t>
            </a:r>
            <a:endParaRPr lang="fr-FR" sz="4000" dirty="0" smtClean="0"/>
          </a:p>
          <a:p>
            <a:pPr lvl="0"/>
            <a:r>
              <a:rPr lang="fr-FR" sz="4000" dirty="0" smtClean="0"/>
              <a:t>Challenger</a:t>
            </a:r>
          </a:p>
          <a:p>
            <a:pPr lvl="0"/>
            <a:r>
              <a:rPr lang="fr-FR" sz="4000" dirty="0" err="1" smtClean="0"/>
              <a:t>Slurpeur</a:t>
            </a:r>
            <a:endParaRPr lang="fr-FR" sz="4000" dirty="0"/>
          </a:p>
        </p:txBody>
      </p:sp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  <p:pic>
        <p:nvPicPr>
          <p:cNvPr id="4098" name="Picture 2" descr="C:\Users\Miguel\Copy\Cours\2eme_annee\GEN\Mini-Projet\GENial\MiniJeux\LetterHero\images\flam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235830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openclipart.org/image/300px/svg_to_png/182517/paper-not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12" y="198066"/>
            <a:ext cx="936102" cy="11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guel\Downloads\Telegram Desktop\slurpeu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12" y="387047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Miguel\Desktop\challeng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307838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87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4" descr="C:\Users\Miguel\Desktop\sche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68" y="486098"/>
            <a:ext cx="1052189" cy="5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130504"/>
            <a:ext cx="9067684" cy="159595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Gestion et synchronisation des travaux de chaque personne.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(serveur, mini-jeux, …).</a:t>
            </a:r>
            <a:endParaRPr lang="fr-FR" sz="2000" dirty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Temps.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Trouver la motivation entre le travail des autres cours.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</a:t>
            </a:r>
            <a:r>
              <a:rPr lang="fr-FR" sz="2000" dirty="0" smtClean="0"/>
              <a:t>Itération </a:t>
            </a:r>
            <a:r>
              <a:rPr lang="fr-FR" sz="2000" dirty="0" smtClean="0"/>
              <a:t>4) de </a:t>
            </a:r>
            <a:r>
              <a:rPr lang="fr-FR" sz="2000" dirty="0" smtClean="0"/>
              <a:t>3 semaines =&gt; mauvaise idée.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518546"/>
            <a:ext cx="9067684" cy="165618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Synchronisation du client et du serveur.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L’intégration des mini-jeux au client.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Fichiers effacés sur </a:t>
            </a:r>
            <a:r>
              <a:rPr lang="fr-FR" sz="2000" dirty="0" err="1" smtClean="0"/>
              <a:t>GitHub</a:t>
            </a:r>
            <a:r>
              <a:rPr lang="fr-FR" sz="2000" dirty="0" smtClean="0"/>
              <a:t>…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494210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882418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texte 2"/>
          <p:cNvSpPr txBox="1"/>
          <p:nvPr/>
        </p:nvSpPr>
        <p:spPr>
          <a:xfrm>
            <a:off x="563275" y="2019558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 smtClean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2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Bonne entente au sein du groupe.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2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2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Perfectionnement de</a:t>
            </a:r>
            <a:r>
              <a:rPr lang="fr-FR" sz="2800" b="0" i="0" u="none" strike="noStrike" kern="0" cap="none" spc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Java, et surtout de Swing.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058496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CH" sz="2000" dirty="0" smtClean="0"/>
              <a:t> 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7" y="4446538"/>
            <a:ext cx="9432627" cy="16561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CH" sz="2000" dirty="0" smtClean="0"/>
              <a:t> 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422202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798466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286298"/>
            <a:ext cx="9217554" cy="1994932"/>
          </a:xfrm>
        </p:spPr>
        <p:txBody>
          <a:bodyPr/>
          <a:lstStyle/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Globalement, nous sommes arrivés à nos fins.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Projet intéressant.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</a:p>
        </p:txBody>
      </p:sp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244</Words>
  <Application>Microsoft Office PowerPoint</Application>
  <PresentationFormat>Personnalisé</PresentationFormat>
  <Paragraphs>63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Standard</vt:lpstr>
      <vt:lpstr>Projet de semestre</vt:lpstr>
      <vt:lpstr>Plan</vt:lpstr>
      <vt:lpstr>Description de l’application</vt:lpstr>
      <vt:lpstr>Mini-Jeux</vt:lpstr>
      <vt:lpstr>Architecture globale</vt:lpstr>
      <vt:lpstr>Principales difficultés</vt:lpstr>
      <vt:lpstr>Présentation PowerPoint</vt:lpstr>
      <vt:lpstr>Présentation PowerPoint</vt:lpstr>
      <vt:lpstr>Bilan / Conclusion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208</cp:revision>
  <dcterms:created xsi:type="dcterms:W3CDTF">2009-04-16T11:32:32Z</dcterms:created>
  <dcterms:modified xsi:type="dcterms:W3CDTF">2015-06-16T13:35:30Z</dcterms:modified>
</cp:coreProperties>
</file>