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68" r:id="rId6"/>
    <p:sldId id="262" r:id="rId7"/>
    <p:sldId id="266" r:id="rId8"/>
    <p:sldId id="269" r:id="rId9"/>
    <p:sldId id="263" r:id="rId10"/>
    <p:sldId id="270" r:id="rId11"/>
    <p:sldId id="265" r:id="rId12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31" y="-82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786292"/>
            <a:ext cx="8569327" cy="644022"/>
          </a:xfrm>
        </p:spPr>
        <p:txBody>
          <a:bodyPr>
            <a:spAutoFit/>
          </a:bodyPr>
          <a:lstStyle/>
          <a:p>
            <a:pPr lvl="0"/>
            <a:r>
              <a:rPr lang="fr-CH" sz="4500" dirty="0">
                <a:latin typeface="Arial" pitchFamily="34"/>
              </a:rPr>
              <a:t>Projet de </a:t>
            </a:r>
            <a:r>
              <a:rPr lang="fr-CH" sz="4500" dirty="0" smtClean="0">
                <a:latin typeface="Arial" pitchFamily="34"/>
              </a:rPr>
              <a:t>semestre</a:t>
            </a:r>
            <a:endParaRPr lang="fr-CH" sz="4500" dirty="0">
              <a:latin typeface="Arial" pitchFamily="34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984598" y="774130"/>
            <a:ext cx="2111157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Chator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Purro Jan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Rouiller Bastien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Wolleb Benoist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9637" y="1638226"/>
            <a:ext cx="4681078" cy="468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Miguel\Copy\Cours\2ème_année\PRO\ProjetChat2015\Documentation\Présentation\he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86" y="5958706"/>
            <a:ext cx="894259" cy="3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264448" y="2358306"/>
            <a:ext cx="3672161" cy="2376264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</a:pPr>
            <a:r>
              <a:rPr lang="fr-FR" sz="1800" dirty="0" smtClean="0"/>
              <a:t>Quelques chiffres…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14 semaines de travail.</a:t>
            </a:r>
            <a:endParaRPr lang="fr-FR" sz="1800" dirty="0"/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/>
              <a:t> 110 pages de documentation</a:t>
            </a:r>
            <a:r>
              <a:rPr lang="fr-FR" sz="1800" dirty="0" smtClean="0"/>
              <a:t>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501 heures totales de travail.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3’662 fichiers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9’242 lignes de code.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9’927 messages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/>
              <a:t> </a:t>
            </a:r>
            <a:r>
              <a:rPr lang="fr-FR" sz="1800" strike="sngStrike" dirty="0" smtClean="0"/>
              <a:t>17</a:t>
            </a:r>
            <a:r>
              <a:rPr lang="fr-FR" sz="1800" dirty="0" smtClean="0"/>
              <a:t>  2 apéros.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926258"/>
            <a:ext cx="5396715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99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5400352" y="1926258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</a:rPr>
              <a:t>Meow</a:t>
            </a:r>
            <a:r>
              <a:rPr lang="fr-CH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Questions ?</a:t>
            </a:r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070274"/>
            <a:ext cx="9067684" cy="3259652"/>
          </a:xfrm>
        </p:spPr>
        <p:txBody>
          <a:bodyPr/>
          <a:lstStyle/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Description de l’application / Démo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Architecture globale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Principales difficultés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Aspects positifs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Problèmes connus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Bilan / 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Description de l’application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875541"/>
            <a:ext cx="9067684" cy="3291077"/>
          </a:xfrm>
        </p:spPr>
        <p:txBody>
          <a:bodyPr/>
          <a:lstStyle/>
          <a:p>
            <a:pPr lvl="0" algn="ctr"/>
            <a:r>
              <a:rPr lang="fr-FR" dirty="0" smtClean="0"/>
              <a:t> </a:t>
            </a:r>
            <a:r>
              <a:rPr lang="fr-FR" dirty="0"/>
              <a:t>Application de chat centralisée</a:t>
            </a:r>
          </a:p>
          <a:p>
            <a:pPr lvl="0" algn="ctr"/>
            <a:r>
              <a:rPr lang="fr-FR" dirty="0"/>
              <a:t> Salles de discussion</a:t>
            </a:r>
          </a:p>
          <a:p>
            <a:pPr lvl="0" algn="ctr"/>
            <a:r>
              <a:rPr lang="fr-FR" dirty="0"/>
              <a:t> </a:t>
            </a:r>
            <a:r>
              <a:rPr lang="fr-FR" dirty="0" smtClean="0"/>
              <a:t>Salles privées </a:t>
            </a:r>
            <a:r>
              <a:rPr lang="fr-FR" dirty="0"/>
              <a:t>ou </a:t>
            </a:r>
            <a:r>
              <a:rPr lang="fr-FR" dirty="0" smtClean="0"/>
              <a:t>publiques</a:t>
            </a:r>
            <a:endParaRPr lang="fr-FR" dirty="0"/>
          </a:p>
          <a:p>
            <a:pPr lvl="0" algn="ctr"/>
            <a:r>
              <a:rPr lang="fr-FR" dirty="0"/>
              <a:t> Échange de messages sécurisé</a:t>
            </a:r>
          </a:p>
          <a:p>
            <a:pPr lvl="0" algn="ctr"/>
            <a:r>
              <a:rPr lang="fr-FR" dirty="0"/>
              <a:t> Stockage de messages </a:t>
            </a:r>
            <a:r>
              <a:rPr lang="fr-FR" dirty="0" smtClean="0"/>
              <a:t>sécurisé</a:t>
            </a:r>
          </a:p>
          <a:p>
            <a:pPr lvl="0" algn="ctr"/>
            <a:r>
              <a:rPr lang="fr-FR" dirty="0" smtClean="0"/>
              <a:t>Linux / Windows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760" y="574268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Place à la démo !</a:t>
            </a:r>
            <a:endParaRPr lang="fr-CH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992" y="1206178"/>
            <a:ext cx="5688632" cy="49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 descr="C:\Users\Miguel\Copy\Cours\2ème_année\PRO\Documentation\Présentation intermédiaire\schéma_simple_serv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918146"/>
            <a:ext cx="844932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1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Principales difficultés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274520"/>
            <a:ext cx="9067684" cy="1367986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Gestion et synchronisation des travaux de chaque personne.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Mises à niveaux et </a:t>
            </a:r>
            <a:r>
              <a:rPr lang="fr-FR" sz="2000" dirty="0" smtClean="0"/>
              <a:t>formations (sécurité, serveur, …).</a:t>
            </a:r>
            <a:endParaRPr lang="fr-FR" sz="2000" dirty="0"/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Temps.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Implémenter la sécurité à la fin =&gt; mauvaise idée.</a:t>
            </a:r>
            <a:endParaRPr lang="fr-FR" sz="20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446538"/>
            <a:ext cx="9067684" cy="1656184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Installation de bibliothèques tierces sur Windows (</a:t>
            </a:r>
            <a:r>
              <a:rPr lang="fr-FR" sz="2000" dirty="0" err="1" smtClean="0"/>
              <a:t>OpenSSL</a:t>
            </a:r>
            <a:r>
              <a:rPr lang="fr-FR" sz="2000" dirty="0" smtClean="0"/>
              <a:t>).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</a:t>
            </a:r>
            <a:r>
              <a:rPr lang="fr-FR" sz="2000" dirty="0" err="1" smtClean="0"/>
              <a:t>OpenSSL</a:t>
            </a:r>
            <a:r>
              <a:rPr lang="fr-FR" sz="2000" dirty="0" smtClean="0"/>
              <a:t> mal documenté.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Déverminage long et fastidieux.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Génération du package final.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638226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3810410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63275" y="1947550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Bonne entente au sein du groupe.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motivant : plein de défis !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Apprentissage de </a:t>
            </a:r>
            <a:r>
              <a:rPr lang="fr-FR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Qt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, perfectionnement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du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C++.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Découpage des tâches.</a:t>
            </a: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Problèmes connus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Miguel\Copy\Cours\2ème_année\PRO\ProjetChat2015\Documentation\Présentation\proble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08" y="250563"/>
            <a:ext cx="1027622" cy="10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647998" y="2058496"/>
            <a:ext cx="9067684" cy="1800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</a:t>
            </a:r>
            <a:r>
              <a:rPr lang="fr-CH" sz="2000" dirty="0" err="1" smtClean="0"/>
              <a:t>Regénération</a:t>
            </a:r>
            <a:r>
              <a:rPr lang="fr-CH" sz="2000" dirty="0" smtClean="0"/>
              <a:t> d’une nouvelle paire de clés pour un utilisateur.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Changement du type d’une salle.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Édition du compte.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Bannissement d’un utilisateur dans une salle.</a:t>
            </a:r>
            <a:endParaRPr lang="fr-CH" sz="2000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47997" y="4434594"/>
            <a:ext cx="9432627" cy="16561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Le serveur plante, l’utilisateur reste connecté =&gt; impossible de se reconnecter.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Demande d’adhésion lorsque l’administrateur est déconnecté</a:t>
            </a:r>
            <a:r>
              <a:rPr lang="fr-CH" sz="2000" dirty="0" smtClean="0"/>
              <a:t>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La date d’un message est stockée avec 2h de moins sur le serveur (fuseaux…).</a:t>
            </a:r>
            <a:endParaRPr lang="fr-CH" sz="2000" dirty="0" smtClean="0"/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Gestion des erreurs à travailler.</a:t>
            </a:r>
            <a:endParaRPr lang="fr-CH" sz="2000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359998" y="1422202"/>
            <a:ext cx="81366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Fonctionnalités prévues, mais non-implémentées :</a:t>
            </a:r>
            <a:endParaRPr lang="fr-CH" sz="2800" dirty="0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359999" y="3798466"/>
            <a:ext cx="53279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Bogues :</a:t>
            </a:r>
            <a:endParaRPr lang="fr-CH" sz="2800" dirty="0"/>
          </a:p>
        </p:txBody>
      </p:sp>
      <p:sp>
        <p:nvSpPr>
          <p:cNvPr id="13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7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430314"/>
            <a:ext cx="9217554" cy="1994932"/>
          </a:xfrm>
        </p:spPr>
        <p:txBody>
          <a:bodyPr/>
          <a:lstStyle/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Globalement, nous sommes arrivés à nos fins.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Projet très intéressant.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Prise de conscience des problèmes organisationnels.</a:t>
            </a:r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Apport d’une expérience solide.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361</Words>
  <Application>Microsoft Office PowerPoint</Application>
  <PresentationFormat>Personnalisé</PresentationFormat>
  <Paragraphs>78</Paragraphs>
  <Slides>11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Standard</vt:lpstr>
      <vt:lpstr>Projet de semestre</vt:lpstr>
      <vt:lpstr>Plan</vt:lpstr>
      <vt:lpstr>Description de l’application</vt:lpstr>
      <vt:lpstr>Architecture globale</vt:lpstr>
      <vt:lpstr>Architecture globale</vt:lpstr>
      <vt:lpstr>Principales difficultés</vt:lpstr>
      <vt:lpstr>Présentation PowerPoint</vt:lpstr>
      <vt:lpstr>Présentation PowerPoint</vt:lpstr>
      <vt:lpstr>Bilan / Conclusion</vt:lpstr>
      <vt:lpstr>Bilan / Conclusion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189</cp:revision>
  <dcterms:created xsi:type="dcterms:W3CDTF">2009-04-16T11:32:32Z</dcterms:created>
  <dcterms:modified xsi:type="dcterms:W3CDTF">2015-06-08T19:00:43Z</dcterms:modified>
</cp:coreProperties>
</file>