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70" r:id="rId11"/>
    <p:sldId id="265" r:id="rId12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3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Miguel\Copy\Cours\2ème_année\PRO\ProjetChat2015\Documentation\Présentation\he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86" y="5958706"/>
            <a:ext cx="894259" cy="3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264448" y="2358306"/>
            <a:ext cx="3672161" cy="2376264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</a:pPr>
            <a:r>
              <a:rPr lang="fr-FR" sz="1800" dirty="0" smtClean="0"/>
              <a:t>Quelques chiffres…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14 semaines de travail.</a:t>
            </a:r>
            <a:endParaRPr lang="fr-FR" sz="1800" dirty="0"/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110 pages de documentation</a:t>
            </a:r>
            <a:r>
              <a:rPr lang="fr-FR" sz="1800" dirty="0" smtClean="0"/>
              <a:t>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501 heures totales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3’662 fichiers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9’242 lignes de code.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9’927 messages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</a:t>
            </a:r>
            <a:r>
              <a:rPr lang="fr-FR" sz="1800" strike="sngStrike" dirty="0" smtClean="0"/>
              <a:t>17</a:t>
            </a:r>
            <a:r>
              <a:rPr lang="fr-FR" sz="1800" dirty="0" smtClean="0"/>
              <a:t>  2 apéros.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926258"/>
            <a:ext cx="5396715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99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Description de l’application / Démo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998266"/>
            <a:ext cx="9067684" cy="3291077"/>
          </a:xfrm>
        </p:spPr>
        <p:txBody>
          <a:bodyPr/>
          <a:lstStyle/>
          <a:p>
            <a:pPr lvl="0" algn="ctr"/>
            <a:r>
              <a:rPr lang="fr-FR" dirty="0" smtClean="0"/>
              <a:t> </a:t>
            </a:r>
            <a:r>
              <a:rPr lang="fr-FR" dirty="0"/>
              <a:t>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</a:t>
            </a:r>
            <a:r>
              <a:rPr lang="fr-FR" dirty="0" smtClean="0"/>
              <a:t>sécurisé</a:t>
            </a:r>
          </a:p>
          <a:p>
            <a:pPr lvl="0" algn="ctr"/>
            <a:r>
              <a:rPr lang="fr-FR" dirty="0" smtClean="0"/>
              <a:t>Linux / Windows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992" y="1206178"/>
            <a:ext cx="5688632" cy="49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274520"/>
            <a:ext cx="9067684" cy="1367986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Gestion et synchronisation des travaux de chaque personne.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Temps.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Implémenter la sécurité à la fin =&gt; mauvaise idée.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446538"/>
            <a:ext cx="9067684" cy="165618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Installation de bibliothèques tierces sur Windows (</a:t>
            </a:r>
            <a:r>
              <a:rPr lang="fr-FR" sz="2000" dirty="0" err="1" smtClean="0"/>
              <a:t>OpenSSL</a:t>
            </a:r>
            <a:r>
              <a:rPr lang="fr-FR" sz="2000" dirty="0" smtClean="0"/>
              <a:t>).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</a:t>
            </a:r>
            <a:r>
              <a:rPr lang="fr-FR" sz="2000" dirty="0" err="1" smtClean="0"/>
              <a:t>OpenSSL</a:t>
            </a:r>
            <a:r>
              <a:rPr lang="fr-FR" sz="2000" dirty="0" smtClean="0"/>
              <a:t> mal documenté.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Déverminage long et fastidieux.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63822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810410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2019558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058496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Changement du type d’une salle.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Édition du compte.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7" y="4434594"/>
            <a:ext cx="9432627" cy="16561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La date d’un message est stockée avec 2h de moins sur le serveur (fuseaux…).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422202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798466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595622"/>
            <a:ext cx="9217554" cy="1994932"/>
          </a:xfrm>
        </p:spPr>
        <p:txBody>
          <a:bodyPr/>
          <a:lstStyle/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Globalement, nous sommes arrivés à nos fins.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361</Words>
  <Application>Microsoft Office PowerPoint</Application>
  <PresentationFormat>Personnalisé</PresentationFormat>
  <Paragraphs>78</Paragraphs>
  <Slides>11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190</cp:revision>
  <dcterms:created xsi:type="dcterms:W3CDTF">2009-04-16T11:32:32Z</dcterms:created>
  <dcterms:modified xsi:type="dcterms:W3CDTF">2015-06-08T19:07:43Z</dcterms:modified>
</cp:coreProperties>
</file>