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8" r:id="rId6"/>
    <p:sldId id="259" r:id="rId7"/>
    <p:sldId id="260" r:id="rId8"/>
    <p:sldId id="261" r:id="rId9"/>
    <p:sldId id="267" r:id="rId10"/>
    <p:sldId id="262" r:id="rId11"/>
    <p:sldId id="266" r:id="rId12"/>
    <p:sldId id="263" r:id="rId13"/>
    <p:sldId id="265" r:id="rId14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2" y="812801"/>
            <a:ext cx="6405564" cy="4005264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>
                <a:latin typeface="Arial" pitchFamily="34"/>
              </a:rPr>
              <a:t>Projet de semestre</a:t>
            </a:r>
            <a:br>
              <a:rPr lang="fr-CH" sz="4000">
                <a:latin typeface="Arial" pitchFamily="34"/>
              </a:rPr>
            </a:br>
            <a:r>
              <a:rPr lang="fr-CH" sz="1000">
                <a:latin typeface="Arial" pitchFamily="34"/>
              </a:rPr>
              <a:t> </a:t>
            </a:r>
            <a:r>
              <a:rPr lang="fr-CH" sz="4000">
                <a:latin typeface="Arial" pitchFamily="34"/>
              </a:rPr>
              <a:t/>
            </a:r>
            <a:br>
              <a:rPr lang="fr-CH" sz="4000">
                <a:latin typeface="Arial" pitchFamily="34"/>
              </a:rPr>
            </a:br>
            <a:endParaRPr lang="fr-CH" sz="6000">
              <a:latin typeface="Arial" pitchFamily="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55996"/>
            <a:ext cx="4681078" cy="4681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6"/>
          <p:cNvSpPr/>
          <p:nvPr/>
        </p:nvSpPr>
        <p:spPr>
          <a:xfrm>
            <a:off x="3984598" y="930923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344568" y="588669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Présentation intermédiaire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Problèmes Rencontrés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214457"/>
            <a:ext cx="9067684" cy="151199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Gestion et synchronisation des travaux de chaque personne.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Suivi des conventions de codage.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Application du modèle MVC.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/>
              <a:t> Mises à niveaux et formations.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806717"/>
            <a:ext cx="9067684" cy="1223997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Établissement de la communication entre le serveur et le client.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Installation de bibliothèques tierces sur Windows (SSL</a:t>
            </a:r>
            <a:r>
              <a:rPr lang="fr-FR" sz="2000" dirty="0" smtClean="0"/>
              <a:t>).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Dépendances circulaires.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506153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4098441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9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790643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motivant.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570960" y="5877406"/>
            <a:ext cx="43790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10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/>
              <a:t>Bilan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803525"/>
            <a:ext cx="9217554" cy="3651116"/>
          </a:xfrm>
        </p:spPr>
        <p:txBody>
          <a:bodyPr/>
          <a:lstStyle/>
          <a:p>
            <a:pPr lvl="0"/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La planification a été plutôt bien respectée pour le moment.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Les fonctionnalités de bases sont (</a:t>
            </a:r>
            <a:r>
              <a:rPr lang="fr-FR" dirty="0" smtClean="0"/>
              <a:t>presque) </a:t>
            </a:r>
            <a:r>
              <a:rPr lang="fr-FR" dirty="0"/>
              <a:t>implémentées.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Globalement pas ou peu de retard.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Quelques problèmes rencontrés mais rien d'insurmontable.</a:t>
            </a:r>
          </a:p>
          <a:p>
            <a:pPr lvl="0">
              <a:buClr>
                <a:srgbClr val="000000"/>
              </a:buClr>
              <a:buSzPct val="45000"/>
            </a:pPr>
            <a:r>
              <a:rPr lang="fr-FR" dirty="0"/>
              <a:t> </a:t>
            </a:r>
            <a:endParaRPr lang="fr-FR" dirty="0" smtClean="0"/>
          </a:p>
          <a:p>
            <a:pPr marL="799917" lvl="0" indent="-457200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fr-FR" dirty="0" smtClean="0"/>
              <a:t>Impressions </a:t>
            </a:r>
            <a:r>
              <a:rPr lang="fr-FR" dirty="0"/>
              <a:t>personnelles…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576816" y="5877406"/>
            <a:ext cx="43205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11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CH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Chator en bref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Planification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Réalisations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Problèmes rencontrés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Points positifs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err="1"/>
              <a:t>Chator</a:t>
            </a:r>
            <a:r>
              <a:rPr lang="fr-CH" sz="4000" dirty="0"/>
              <a:t> en </a:t>
            </a:r>
            <a:r>
              <a:rPr lang="fr-CH" sz="4000" dirty="0" smtClean="0"/>
              <a:t>bref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Salle privée ou publique</a:t>
            </a:r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/>
              <a:t>Schéma général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 descr="C:\Users\Miguel\Copy\Cours\2ème_année\PRO\Documentation\Présentation intermédiaire\schéma_si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88" y="630114"/>
            <a:ext cx="4456003" cy="63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/>
              <a:t>Schéma général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8" y="738038"/>
            <a:ext cx="8907549" cy="63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Planification</a:t>
            </a:r>
            <a:r>
              <a:rPr lang="fr-CH" sz="4800" dirty="0"/>
              <a:t> </a:t>
            </a:r>
            <a:r>
              <a:rPr lang="fr-CH" sz="4000" dirty="0"/>
              <a:t>Initiale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4" y="1331997"/>
            <a:ext cx="8234914" cy="46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 dirty="0"/>
              <a:t>Planification Actuelle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3" y="1331997"/>
            <a:ext cx="8247665" cy="465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Réalisations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474918"/>
            <a:ext cx="9067684" cy="4339769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Interfaces 							    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Initialisation du serveur 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Gestion des sockets 	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Inscription utilisateur 				</a:t>
            </a:r>
            <a:r>
              <a:rPr lang="fr-FR">
                <a:solidFill>
                  <a:srgbClr val="E46C0A"/>
                </a:solidFill>
              </a:rPr>
              <a:t>Partiel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Connexion utilisateur			 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Échange de messages 				</a:t>
            </a:r>
            <a:r>
              <a:rPr lang="fr-FR">
                <a:solidFill>
                  <a:srgbClr val="00B050"/>
                </a:solidFill>
              </a:rPr>
              <a:t>Fait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/>
              <a:t> Création de salles 					</a:t>
            </a:r>
            <a:r>
              <a:rPr lang="fr-FR">
                <a:solidFill>
                  <a:srgbClr val="00B050"/>
                </a:solidFill>
              </a:rPr>
              <a:t>Fait </a:t>
            </a:r>
            <a:r>
              <a:rPr lang="fr-FR">
                <a:solidFill>
                  <a:srgbClr val="E46C0A"/>
                </a:solidFill>
              </a:rPr>
              <a:t>(non testé)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>
                <a:solidFill>
                  <a:srgbClr val="E46C0A"/>
                </a:solidFill>
              </a:rPr>
              <a:t> </a:t>
            </a:r>
            <a:r>
              <a:rPr lang="fr-FR"/>
              <a:t>Documentation</a:t>
            </a:r>
            <a:r>
              <a:rPr lang="fr-FR">
                <a:solidFill>
                  <a:srgbClr val="E46C0A"/>
                </a:solidFill>
              </a:rPr>
              <a:t>						</a:t>
            </a:r>
            <a:r>
              <a:rPr lang="fr-FR"/>
              <a:t>Tenue à jour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Miguel\AppData\Local\Temp\check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12933" y="195837"/>
            <a:ext cx="1079906" cy="10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4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Documentation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03276" y="1566220"/>
            <a:ext cx="9217554" cy="40831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Planification réelle					A jour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Journal de bord						A jour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UML, aspects techniques			En constante évolution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Documentation générale			En cours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28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Wingdings" pitchFamily="2"/>
              <a:buChar char="Ø"/>
              <a:tabLst>
                <a:tab pos="342717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20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Pour le moment, plusieurs fichiers, mais une centralisation est prévue.</a:t>
            </a:r>
            <a:endParaRPr lang="fr-FR" sz="2000" b="0" i="0" u="none" strike="noStrike" kern="0" cap="none" spc="0" baseline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</p:txBody>
      </p:sp>
      <p:pic>
        <p:nvPicPr>
          <p:cNvPr id="5" name="Picture 2" descr="http://icons.iconarchive.com/icons/iconshock/real-vista-project-managment/256/data-management-ic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09961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226</Words>
  <Application>Microsoft Office PowerPoint</Application>
  <PresentationFormat>Personnalisé</PresentationFormat>
  <Paragraphs>80</Paragraphs>
  <Slides>13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Standard</vt:lpstr>
      <vt:lpstr>Projet de semestre   </vt:lpstr>
      <vt:lpstr>Plan</vt:lpstr>
      <vt:lpstr>Chator en bref</vt:lpstr>
      <vt:lpstr>Schéma général</vt:lpstr>
      <vt:lpstr>Schéma général</vt:lpstr>
      <vt:lpstr>Planification Initiale</vt:lpstr>
      <vt:lpstr>Planification Actuelle</vt:lpstr>
      <vt:lpstr>Réalisations</vt:lpstr>
      <vt:lpstr>Présentation PowerPoint</vt:lpstr>
      <vt:lpstr>Problèmes Rencontrés</vt:lpstr>
      <vt:lpstr>Présentation PowerPoint</vt:lpstr>
      <vt:lpstr>Bilan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138</cp:revision>
  <dcterms:created xsi:type="dcterms:W3CDTF">2009-04-16T11:32:32Z</dcterms:created>
  <dcterms:modified xsi:type="dcterms:W3CDTF">2015-04-28T10:27:36Z</dcterms:modified>
</cp:coreProperties>
</file>