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70" r:id="rId11"/>
    <p:sldId id="265" r:id="rId12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384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264448" y="2358306"/>
            <a:ext cx="3672161" cy="2376264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</a:t>
            </a:r>
            <a:r>
              <a:rPr lang="fr-FR" sz="1800" dirty="0" smtClean="0"/>
              <a:t>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14 semaines </a:t>
            </a:r>
            <a:r>
              <a:rPr lang="fr-FR" sz="1800" dirty="0" smtClean="0"/>
              <a:t>de travail.</a:t>
            </a:r>
            <a:endParaRPr lang="fr-FR" sz="1800" dirty="0"/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110 pages de documentation</a:t>
            </a:r>
            <a:r>
              <a:rPr lang="fr-FR" sz="1800" dirty="0" smtClean="0"/>
              <a:t>.</a:t>
            </a:r>
            <a:endParaRPr lang="fr-FR" sz="1800" dirty="0" smtClean="0"/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</a:t>
            </a:r>
            <a:r>
              <a:rPr lang="fr-FR" sz="1800" dirty="0" smtClean="0"/>
              <a:t>9’242 </a:t>
            </a:r>
            <a:r>
              <a:rPr lang="fr-FR" sz="1800" dirty="0" smtClean="0"/>
              <a:t>lignes de code</a:t>
            </a:r>
            <a:r>
              <a:rPr lang="fr-FR" sz="1800" dirty="0" smtClean="0"/>
              <a:t>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9’927 messages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</a:t>
            </a:r>
            <a:r>
              <a:rPr lang="fr-FR" sz="1800" strike="sngStrike" dirty="0" smtClean="0"/>
              <a:t>15</a:t>
            </a:r>
            <a:r>
              <a:rPr lang="fr-FR" sz="1800" dirty="0" smtClean="0"/>
              <a:t> </a:t>
            </a:r>
            <a:r>
              <a:rPr lang="fr-FR" sz="1800" dirty="0" smtClean="0"/>
              <a:t>2 apéros.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926258"/>
            <a:ext cx="5396715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99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</a:t>
            </a:r>
            <a:r>
              <a:rPr lang="fr-FR" dirty="0" smtClean="0"/>
              <a:t>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000" y="1278331"/>
            <a:ext cx="5598435" cy="48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430480"/>
            <a:ext cx="9067684" cy="1367986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</a:t>
            </a:r>
            <a:r>
              <a:rPr lang="fr-FR" sz="2000" dirty="0" smtClean="0"/>
              <a:t>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Sécurité implémentée à la fin =&gt; mauvaise idée.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446538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Installation de bibliothèques tierces sur Windows (</a:t>
            </a:r>
            <a:r>
              <a:rPr lang="fr-FR" sz="2000" dirty="0" err="1" smtClean="0"/>
              <a:t>OpenSSL</a:t>
            </a:r>
            <a:r>
              <a:rPr lang="fr-FR" sz="2000" dirty="0" smtClean="0"/>
              <a:t>).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err="1" smtClean="0"/>
              <a:t>OpenSSL</a:t>
            </a:r>
            <a:r>
              <a:rPr lang="fr-FR" sz="2000" dirty="0" smtClean="0"/>
              <a:t> mal documenté.</a:t>
            </a:r>
            <a:endParaRPr lang="fr-FR" sz="2000" dirty="0" smtClean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Déverminage long et fastidieux.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</a:t>
            </a:r>
            <a:r>
              <a:rPr lang="fr-FR" sz="2000" dirty="0" smtClean="0"/>
              <a:t>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79418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104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947550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142448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Changement du type d’une salle.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Édition du compte.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8" y="4518546"/>
            <a:ext cx="9067684" cy="1296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506154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882418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430314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</a:t>
            </a:r>
            <a:r>
              <a:rPr lang="fr-FR" dirty="0" smtClean="0"/>
              <a:t>.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340</Words>
  <Application>Microsoft Office PowerPoint</Application>
  <PresentationFormat>Personnalisé</PresentationFormat>
  <Paragraphs>77</Paragraphs>
  <Slides>11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185</cp:revision>
  <dcterms:created xsi:type="dcterms:W3CDTF">2009-04-16T11:32:32Z</dcterms:created>
  <dcterms:modified xsi:type="dcterms:W3CDTF">2015-06-08T14:25:34Z</dcterms:modified>
</cp:coreProperties>
</file>