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png" ContentType="image/png"/>
  <Override PartName="/ppt/media/image3.png" ContentType="image/png"/>
  <Override PartName="/ppt/media/image4.png" ContentType="image/png"/>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1097280" y="2165760"/>
            <a:ext cx="10058040" cy="13716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097280" y="2165760"/>
            <a:ext cx="10058040" cy="13716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97280" y="758880"/>
            <a:ext cx="10058040" cy="356580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1" name="Line 2"/>
          <p:cNvSpPr/>
          <p:nvPr/>
        </p:nvSpPr>
        <p:spPr>
          <a:xfrm>
            <a:off x="1193400" y="1897200"/>
            <a:ext cx="9966960" cy="0"/>
          </a:xfrm>
          <a:prstGeom prst="line">
            <a:avLst/>
          </a:prstGeom>
          <a:ln>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2" name="CustomShape 3"/>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3" name="PlaceHolder 4"/>
          <p:cNvSpPr>
            <a:spLocks noGrp="1"/>
          </p:cNvSpPr>
          <p:nvPr>
            <p:ph type="title"/>
          </p:nvPr>
        </p:nvSpPr>
        <p:spPr>
          <a:xfrm>
            <a:off x="1097280" y="758880"/>
            <a:ext cx="10058040" cy="3565800"/>
          </a:xfrm>
          <a:prstGeom prst="rect">
            <a:avLst/>
          </a:prstGeom>
        </p:spPr>
        <p:txBody>
          <a:bodyPr anchor="b">
            <a:normAutofit/>
          </a:bodyPr>
          <a:p>
            <a:pPr>
              <a:lnSpc>
                <a:spcPct val="90000"/>
              </a:lnSpc>
            </a:pPr>
            <a:r>
              <a:rPr b="0" lang="en-US" sz="8000" spc="-52" strike="noStrike">
                <a:solidFill>
                  <a:srgbClr val="262626"/>
                </a:solidFill>
                <a:latin typeface="Bookman Old Style"/>
              </a:rPr>
              <a:t>Click to edit Master title style</a:t>
            </a:r>
            <a:endParaRPr b="0" lang="en-US" sz="8000" spc="-1" strike="noStrike">
              <a:solidFill>
                <a:srgbClr val="000000"/>
              </a:solidFill>
              <a:latin typeface="Franklin Gothic Book"/>
            </a:endParaRPr>
          </a:p>
        </p:txBody>
      </p:sp>
      <p:sp>
        <p:nvSpPr>
          <p:cNvPr id="4" name="Line 5"/>
          <p:cNvSpPr/>
          <p:nvPr/>
        </p:nvSpPr>
        <p:spPr>
          <a:xfrm>
            <a:off x="1207440" y="4474440"/>
            <a:ext cx="9875520" cy="0"/>
          </a:xfrm>
          <a:prstGeom prst="line">
            <a:avLst/>
          </a:prstGeom>
          <a:ln>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5" name="PlaceHolder 6"/>
          <p:cNvSpPr>
            <a:spLocks noGrp="1"/>
          </p:cNvSpPr>
          <p:nvPr>
            <p:ph type="dt"/>
          </p:nvPr>
        </p:nvSpPr>
        <p:spPr>
          <a:xfrm>
            <a:off x="8218440" y="6446880"/>
            <a:ext cx="2584440" cy="364680"/>
          </a:xfrm>
          <a:prstGeom prst="rect">
            <a:avLst/>
          </a:prstGeom>
        </p:spPr>
        <p:txBody>
          <a:bodyPr anchor="ctr">
            <a:noAutofit/>
          </a:bodyPr>
          <a:p>
            <a:pPr algn="r">
              <a:lnSpc>
                <a:spcPct val="100000"/>
              </a:lnSpc>
            </a:pPr>
            <a:fld id="{0BAF9765-0F13-4D32-AA57-615E16F9B80F}" type="datetime1">
              <a:rPr b="0" lang="en-US" sz="800" spc="-1" strike="noStrike">
                <a:solidFill>
                  <a:srgbClr val="ffffff"/>
                </a:solidFill>
                <a:latin typeface="Franklin Gothic Book"/>
              </a:rPr>
              <a:t>06/21/2020</a:t>
            </a:fld>
            <a:endParaRPr b="0" lang="en-US" sz="800" spc="-1" strike="noStrike">
              <a:latin typeface="Times New Roman"/>
            </a:endParaRPr>
          </a:p>
        </p:txBody>
      </p:sp>
      <p:sp>
        <p:nvSpPr>
          <p:cNvPr id="6" name="PlaceHolder 7"/>
          <p:cNvSpPr>
            <a:spLocks noGrp="1"/>
          </p:cNvSpPr>
          <p:nvPr>
            <p:ph type="ftr"/>
          </p:nvPr>
        </p:nvSpPr>
        <p:spPr>
          <a:xfrm>
            <a:off x="1097280" y="6446880"/>
            <a:ext cx="6818040" cy="364680"/>
          </a:xfrm>
          <a:prstGeom prst="rect">
            <a:avLst/>
          </a:prstGeom>
        </p:spPr>
        <p:txBody>
          <a:bodyPr anchor="ctr">
            <a:noAutofit/>
          </a:bodyPr>
          <a:p>
            <a:endParaRPr b="0" lang="en-US" sz="2400" spc="-1" strike="noStrike">
              <a:latin typeface="Times New Roman"/>
            </a:endParaRPr>
          </a:p>
        </p:txBody>
      </p:sp>
      <p:sp>
        <p:nvSpPr>
          <p:cNvPr id="7" name="PlaceHolder 8"/>
          <p:cNvSpPr>
            <a:spLocks noGrp="1"/>
          </p:cNvSpPr>
          <p:nvPr>
            <p:ph type="sldNum"/>
          </p:nvPr>
        </p:nvSpPr>
        <p:spPr>
          <a:xfrm>
            <a:off x="10993680" y="6446880"/>
            <a:ext cx="779760" cy="364680"/>
          </a:xfrm>
          <a:prstGeom prst="rect">
            <a:avLst/>
          </a:prstGeom>
        </p:spPr>
        <p:txBody>
          <a:bodyPr anchor="ctr">
            <a:noAutofit/>
          </a:bodyPr>
          <a:p>
            <a:pPr>
              <a:lnSpc>
                <a:spcPct val="100000"/>
              </a:lnSpc>
            </a:pPr>
            <a:fld id="{FF32AC3E-DB0E-431E-82B0-0BDDAB0CBE02}" type="slidenum">
              <a:rPr b="0" lang="en-US" sz="800" spc="-1" strike="noStrike">
                <a:solidFill>
                  <a:srgbClr val="ffffff"/>
                </a:solidFill>
                <a:latin typeface="Franklin Gothic Book"/>
              </a:rPr>
              <a:t>&lt;number&gt;</a:t>
            </a:fld>
            <a:endParaRPr b="0" lang="en-US" sz="800" spc="-1" strike="noStrike">
              <a:latin typeface="Times New Roman"/>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900" spc="-1" strike="noStrike">
                <a:solidFill>
                  <a:srgbClr val="404040"/>
                </a:solidFill>
                <a:latin typeface="Franklin Gothic Book"/>
              </a:rPr>
              <a:t>Click to edit the outline text format</a:t>
            </a:r>
            <a:endParaRPr b="0" lang="en-US" sz="19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300" spc="-1" strike="noStrike">
                <a:solidFill>
                  <a:srgbClr val="404040"/>
                </a:solidFill>
                <a:latin typeface="Franklin Gothic Book"/>
              </a:rPr>
              <a:t>Third Outline Level</a:t>
            </a:r>
            <a:endParaRPr b="0" lang="en-US" sz="13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300" spc="-1" strike="noStrike">
                <a:solidFill>
                  <a:srgbClr val="404040"/>
                </a:solidFill>
                <a:latin typeface="Franklin Gothic Book"/>
              </a:rPr>
              <a:t>Fourth Outline Level</a:t>
            </a:r>
            <a:endParaRPr b="0" lang="en-US" sz="13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46" name="Line 2"/>
          <p:cNvSpPr/>
          <p:nvPr/>
        </p:nvSpPr>
        <p:spPr>
          <a:xfrm>
            <a:off x="1193400" y="1897200"/>
            <a:ext cx="9966960" cy="0"/>
          </a:xfrm>
          <a:prstGeom prst="line">
            <a:avLst/>
          </a:prstGeom>
          <a:ln>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47" name="PlaceHolder 3"/>
          <p:cNvSpPr>
            <a:spLocks noGrp="1"/>
          </p:cNvSpPr>
          <p:nvPr>
            <p:ph type="title"/>
          </p:nvPr>
        </p:nvSpPr>
        <p:spPr>
          <a:xfrm>
            <a:off x="1097280" y="286560"/>
            <a:ext cx="10058040" cy="1450440"/>
          </a:xfrm>
          <a:prstGeom prst="rect">
            <a:avLst/>
          </a:prstGeom>
        </p:spPr>
        <p:txBody>
          <a:bodyPr anchor="b">
            <a:noAutofit/>
          </a:bodyPr>
          <a:p>
            <a:pPr>
              <a:lnSpc>
                <a:spcPct val="90000"/>
              </a:lnSpc>
            </a:pPr>
            <a:r>
              <a:rPr b="0" lang="en-US" sz="4700" spc="-52" strike="noStrike">
                <a:solidFill>
                  <a:srgbClr val="404040"/>
                </a:solidFill>
                <a:latin typeface="Bookman Old Style"/>
              </a:rPr>
              <a:t>Click to edit Master title style</a:t>
            </a:r>
            <a:endParaRPr b="0" lang="en-US" sz="4700" spc="-1" strike="noStrike">
              <a:solidFill>
                <a:srgbClr val="000000"/>
              </a:solidFill>
              <a:latin typeface="Franklin Gothic Book"/>
            </a:endParaRPr>
          </a:p>
        </p:txBody>
      </p:sp>
      <p:sp>
        <p:nvSpPr>
          <p:cNvPr id="48" name="PlaceHolder 4"/>
          <p:cNvSpPr>
            <a:spLocks noGrp="1"/>
          </p:cNvSpPr>
          <p:nvPr>
            <p:ph type="body"/>
          </p:nvPr>
        </p:nvSpPr>
        <p:spPr>
          <a:xfrm>
            <a:off x="1097280" y="2108160"/>
            <a:ext cx="10058040" cy="3760560"/>
          </a:xfrm>
          <a:prstGeom prst="rect">
            <a:avLst/>
          </a:prstGeom>
        </p:spPr>
        <p:txBody>
          <a:bodyPr lIns="0" rIns="0">
            <a:noAutofit/>
          </a:bodyPr>
          <a:p>
            <a:pPr marL="91440" indent="-91080">
              <a:lnSpc>
                <a:spcPct val="110000"/>
              </a:lnSpc>
              <a:spcBef>
                <a:spcPts val="1199"/>
              </a:spcBef>
              <a:spcAft>
                <a:spcPts val="201"/>
              </a:spcAft>
              <a:buClr>
                <a:srgbClr val="9ba8b7"/>
              </a:buClr>
              <a:buFont typeface="Calibri"/>
              <a:buChar char=" "/>
            </a:pPr>
            <a:r>
              <a:rPr b="0" lang="en-US" sz="1900" spc="-1" strike="noStrike">
                <a:solidFill>
                  <a:srgbClr val="404040"/>
                </a:solidFill>
                <a:latin typeface="Franklin Gothic Book"/>
              </a:rPr>
              <a:t>Click to edit Master text styles</a:t>
            </a:r>
            <a:endParaRPr b="0" lang="en-US" sz="1900" spc="-1" strike="noStrike">
              <a:solidFill>
                <a:srgbClr val="404040"/>
              </a:solidFill>
              <a:latin typeface="Franklin Gothic Book"/>
            </a:endParaRPr>
          </a:p>
          <a:p>
            <a:pPr lvl="1" marL="384120" indent="-182520">
              <a:lnSpc>
                <a:spcPct val="100000"/>
              </a:lnSpc>
              <a:spcBef>
                <a:spcPts val="201"/>
              </a:spcBef>
              <a:spcAft>
                <a:spcPts val="400"/>
              </a:spcAft>
              <a:buClr>
                <a:srgbClr val="404040"/>
              </a:buClr>
              <a:buFont typeface="Calibri"/>
              <a:buChar char="◦"/>
            </a:pPr>
            <a:r>
              <a:rPr b="0" lang="en-US" sz="1700" spc="-1" strike="noStrike">
                <a:solidFill>
                  <a:srgbClr val="404040"/>
                </a:solidFill>
                <a:latin typeface="Franklin Gothic Book"/>
              </a:rPr>
              <a:t>Second level</a:t>
            </a:r>
            <a:endParaRPr b="0" lang="en-US" sz="1700" spc="-1" strike="noStrike">
              <a:solidFill>
                <a:srgbClr val="404040"/>
              </a:solidFill>
              <a:latin typeface="Franklin Gothic Book"/>
            </a:endParaRPr>
          </a:p>
          <a:p>
            <a:pPr lvl="2" marL="567000" indent="-182520">
              <a:lnSpc>
                <a:spcPct val="100000"/>
              </a:lnSpc>
              <a:spcBef>
                <a:spcPts val="201"/>
              </a:spcBef>
              <a:spcAft>
                <a:spcPts val="400"/>
              </a:spcAft>
              <a:buClr>
                <a:srgbClr val="404040"/>
              </a:buClr>
              <a:buFont typeface="Calibri"/>
              <a:buChar char="◦"/>
            </a:pPr>
            <a:r>
              <a:rPr b="0" lang="en-US" sz="1300" spc="-1" strike="noStrike">
                <a:solidFill>
                  <a:srgbClr val="404040"/>
                </a:solidFill>
                <a:latin typeface="Franklin Gothic Book"/>
              </a:rPr>
              <a:t>Third level</a:t>
            </a:r>
            <a:endParaRPr b="0" lang="en-US" sz="1300" spc="-1" strike="noStrike">
              <a:solidFill>
                <a:srgbClr val="404040"/>
              </a:solidFill>
              <a:latin typeface="Franklin Gothic Book"/>
            </a:endParaRPr>
          </a:p>
          <a:p>
            <a:pPr lvl="3" marL="749880" indent="-182520">
              <a:lnSpc>
                <a:spcPct val="100000"/>
              </a:lnSpc>
              <a:spcBef>
                <a:spcPts val="201"/>
              </a:spcBef>
              <a:spcAft>
                <a:spcPts val="400"/>
              </a:spcAft>
              <a:buClr>
                <a:srgbClr val="404040"/>
              </a:buClr>
              <a:buFont typeface="Calibri"/>
              <a:buChar char="◦"/>
            </a:pPr>
            <a:r>
              <a:rPr b="0" lang="en-US" sz="1300" spc="-1" strike="noStrike">
                <a:solidFill>
                  <a:srgbClr val="404040"/>
                </a:solidFill>
                <a:latin typeface="Franklin Gothic Book"/>
              </a:rPr>
              <a:t>Fourth level</a:t>
            </a:r>
            <a:endParaRPr b="0" lang="en-US" sz="1300" spc="-1" strike="noStrike">
              <a:solidFill>
                <a:srgbClr val="404040"/>
              </a:solidFill>
              <a:latin typeface="Franklin Gothic Book"/>
            </a:endParaRPr>
          </a:p>
          <a:p>
            <a:pPr lvl="4" marL="932760" indent="-182520">
              <a:lnSpc>
                <a:spcPct val="100000"/>
              </a:lnSpc>
              <a:spcBef>
                <a:spcPts val="201"/>
              </a:spcBef>
              <a:spcAft>
                <a:spcPts val="400"/>
              </a:spcAft>
              <a:buClr>
                <a:srgbClr val="404040"/>
              </a:buClr>
              <a:buFont typeface="Calibri"/>
              <a:buChar char="◦"/>
            </a:pPr>
            <a:r>
              <a:rPr b="0" lang="en-US" sz="1300" spc="-1" strike="noStrike">
                <a:solidFill>
                  <a:srgbClr val="404040"/>
                </a:solidFill>
                <a:latin typeface="Franklin Gothic Book"/>
              </a:rPr>
              <a:t>Fifth level</a:t>
            </a:r>
            <a:endParaRPr b="0" lang="en-US" sz="1300" spc="-1" strike="noStrike">
              <a:solidFill>
                <a:srgbClr val="404040"/>
              </a:solidFill>
              <a:latin typeface="Franklin Gothic Book"/>
            </a:endParaRPr>
          </a:p>
        </p:txBody>
      </p:sp>
      <p:sp>
        <p:nvSpPr>
          <p:cNvPr id="49" name="PlaceHolder 5"/>
          <p:cNvSpPr>
            <a:spLocks noGrp="1"/>
          </p:cNvSpPr>
          <p:nvPr>
            <p:ph type="dt"/>
          </p:nvPr>
        </p:nvSpPr>
        <p:spPr>
          <a:xfrm>
            <a:off x="8218440" y="6446880"/>
            <a:ext cx="2584440" cy="364680"/>
          </a:xfrm>
          <a:prstGeom prst="rect">
            <a:avLst/>
          </a:prstGeom>
        </p:spPr>
        <p:txBody>
          <a:bodyPr anchor="ctr">
            <a:noAutofit/>
          </a:bodyPr>
          <a:p>
            <a:pPr algn="r">
              <a:lnSpc>
                <a:spcPct val="100000"/>
              </a:lnSpc>
            </a:pPr>
            <a:fld id="{6A0E6718-D8A7-409A-95A4-F1FB6AECB5F3}" type="datetime1">
              <a:rPr b="0" lang="en-US" sz="800" spc="-1" strike="noStrike">
                <a:solidFill>
                  <a:srgbClr val="ffffff"/>
                </a:solidFill>
                <a:latin typeface="Franklin Gothic Book"/>
              </a:rPr>
              <a:t>06/21/2020</a:t>
            </a:fld>
            <a:endParaRPr b="0" lang="en-US" sz="800" spc="-1" strike="noStrike">
              <a:latin typeface="Times New Roman"/>
            </a:endParaRPr>
          </a:p>
        </p:txBody>
      </p:sp>
      <p:sp>
        <p:nvSpPr>
          <p:cNvPr id="50" name="PlaceHolder 6"/>
          <p:cNvSpPr>
            <a:spLocks noGrp="1"/>
          </p:cNvSpPr>
          <p:nvPr>
            <p:ph type="ftr"/>
          </p:nvPr>
        </p:nvSpPr>
        <p:spPr>
          <a:xfrm>
            <a:off x="1097280" y="6446880"/>
            <a:ext cx="6818040" cy="364680"/>
          </a:xfrm>
          <a:prstGeom prst="rect">
            <a:avLst/>
          </a:prstGeom>
        </p:spPr>
        <p:txBody>
          <a:bodyPr anchor="ctr">
            <a:noAutofit/>
          </a:bodyPr>
          <a:p>
            <a:endParaRPr b="0" lang="en-US" sz="2400" spc="-1" strike="noStrike">
              <a:latin typeface="Times New Roman"/>
            </a:endParaRPr>
          </a:p>
        </p:txBody>
      </p:sp>
      <p:sp>
        <p:nvSpPr>
          <p:cNvPr id="51" name="PlaceHolder 7"/>
          <p:cNvSpPr>
            <a:spLocks noGrp="1"/>
          </p:cNvSpPr>
          <p:nvPr>
            <p:ph type="sldNum"/>
          </p:nvPr>
        </p:nvSpPr>
        <p:spPr>
          <a:xfrm>
            <a:off x="10993680" y="6446880"/>
            <a:ext cx="779760" cy="364680"/>
          </a:xfrm>
          <a:prstGeom prst="rect">
            <a:avLst/>
          </a:prstGeom>
        </p:spPr>
        <p:txBody>
          <a:bodyPr anchor="ctr">
            <a:noAutofit/>
          </a:bodyPr>
          <a:p>
            <a:pPr>
              <a:lnSpc>
                <a:spcPct val="100000"/>
              </a:lnSpc>
            </a:pPr>
            <a:fld id="{567B310B-7A8E-41C4-9247-B1752EF43BD1}" type="slidenum">
              <a:rPr b="0" lang="en-US" sz="800" spc="-1" strike="noStrike">
                <a:solidFill>
                  <a:srgbClr val="ffffff"/>
                </a:solidFill>
                <a:latin typeface="Franklin Gothic Book"/>
              </a:rPr>
              <a:t>&lt;number&gt;</a:t>
            </a:fld>
            <a:endParaRPr b="0" lang="en-US" sz="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9" name="TextShape 2"/>
          <p:cNvSpPr txBox="1"/>
          <p:nvPr/>
        </p:nvSpPr>
        <p:spPr>
          <a:xfrm>
            <a:off x="5289840" y="639000"/>
            <a:ext cx="6201360" cy="3685680"/>
          </a:xfrm>
          <a:prstGeom prst="rect">
            <a:avLst/>
          </a:prstGeom>
          <a:noFill/>
          <a:ln>
            <a:noFill/>
          </a:ln>
        </p:spPr>
        <p:txBody>
          <a:bodyPr anchor="b">
            <a:normAutofit/>
          </a:bodyPr>
          <a:p>
            <a:pPr>
              <a:lnSpc>
                <a:spcPct val="90000"/>
              </a:lnSpc>
            </a:pPr>
            <a:r>
              <a:rPr b="0" lang="en-US" sz="7200" spc="-52" strike="noStrike">
                <a:solidFill>
                  <a:srgbClr val="262626"/>
                </a:solidFill>
                <a:latin typeface="Bookman Old Style"/>
              </a:rPr>
              <a:t>Predi</a:t>
            </a:r>
            <a:r>
              <a:rPr b="0" lang="en-US" sz="7200" spc="-52" strike="noStrike">
                <a:solidFill>
                  <a:srgbClr val="262626"/>
                </a:solidFill>
                <a:latin typeface="Bookman Old Style"/>
              </a:rPr>
              <a:t>cting </a:t>
            </a:r>
            <a:r>
              <a:rPr b="0" lang="en-US" sz="7200" spc="-52" strike="noStrike">
                <a:solidFill>
                  <a:srgbClr val="262626"/>
                </a:solidFill>
                <a:latin typeface="Bookman Old Style"/>
              </a:rPr>
              <a:t>Airbn</a:t>
            </a:r>
            <a:r>
              <a:rPr b="0" lang="en-US" sz="7200" spc="-52" strike="noStrike">
                <a:solidFill>
                  <a:srgbClr val="262626"/>
                </a:solidFill>
                <a:latin typeface="Bookman Old Style"/>
              </a:rPr>
              <a:t>b </a:t>
            </a:r>
            <a:r>
              <a:rPr b="0" lang="en-US" sz="7200" spc="-52" strike="noStrike">
                <a:solidFill>
                  <a:srgbClr val="262626"/>
                </a:solidFill>
                <a:latin typeface="Bookman Old Style"/>
              </a:rPr>
              <a:t>Price</a:t>
            </a:r>
            <a:r>
              <a:rPr b="0" lang="en-US" sz="7200" spc="-52" strike="noStrike">
                <a:solidFill>
                  <a:srgbClr val="262626"/>
                </a:solidFill>
                <a:latin typeface="Bookman Old Style"/>
              </a:rPr>
              <a:t>s</a:t>
            </a:r>
            <a:endParaRPr b="0" lang="en-US" sz="7200" spc="-1" strike="noStrike">
              <a:solidFill>
                <a:srgbClr val="000000"/>
              </a:solidFill>
              <a:latin typeface="Franklin Gothic Book"/>
            </a:endParaRPr>
          </a:p>
        </p:txBody>
      </p:sp>
      <p:sp>
        <p:nvSpPr>
          <p:cNvPr id="90" name="TextShape 3"/>
          <p:cNvSpPr txBox="1"/>
          <p:nvPr/>
        </p:nvSpPr>
        <p:spPr>
          <a:xfrm>
            <a:off x="5289840" y="4672800"/>
            <a:ext cx="6269040" cy="1020960"/>
          </a:xfrm>
          <a:prstGeom prst="rect">
            <a:avLst/>
          </a:prstGeom>
          <a:noFill/>
          <a:ln>
            <a:noFill/>
          </a:ln>
        </p:spPr>
        <p:txBody>
          <a:bodyPr>
            <a:normAutofit/>
          </a:bodyPr>
          <a:p>
            <a:pPr>
              <a:lnSpc>
                <a:spcPct val="110000"/>
              </a:lnSpc>
              <a:spcBef>
                <a:spcPts val="1199"/>
              </a:spcBef>
              <a:spcAft>
                <a:spcPts val="201"/>
              </a:spcAft>
            </a:pPr>
            <a:r>
              <a:rPr b="0" lang="en-US" sz="2400" spc="199" strike="noStrike" cap="all">
                <a:solidFill>
                  <a:srgbClr val="262626"/>
                </a:solidFill>
                <a:latin typeface="Franklin Gothic Book"/>
              </a:rPr>
              <a:t>Edrick Keane</a:t>
            </a:r>
            <a:endParaRPr b="0" lang="en-US" sz="2400" spc="-1" strike="noStrike">
              <a:latin typeface="Arial"/>
            </a:endParaRPr>
          </a:p>
        </p:txBody>
      </p:sp>
      <p:pic>
        <p:nvPicPr>
          <p:cNvPr id="91" name="Picture 4" descr="A picture containing building, sitting, bench, side&#10;&#10;Description automatically generated"/>
          <p:cNvPicPr/>
          <p:nvPr/>
        </p:nvPicPr>
        <p:blipFill>
          <a:blip r:embed="rId1"/>
          <a:stretch/>
        </p:blipFill>
        <p:spPr>
          <a:xfrm>
            <a:off x="0" y="0"/>
            <a:ext cx="4635000" cy="6857640"/>
          </a:xfrm>
          <a:prstGeom prst="rect">
            <a:avLst/>
          </a:prstGeom>
          <a:ln>
            <a:noFill/>
          </a:ln>
        </p:spPr>
      </p:pic>
      <p:sp>
        <p:nvSpPr>
          <p:cNvPr id="92" name="Line 4"/>
          <p:cNvSpPr/>
          <p:nvPr/>
        </p:nvSpPr>
        <p:spPr>
          <a:xfrm>
            <a:off x="5427720" y="4498920"/>
            <a:ext cx="5635800" cy="0"/>
          </a:xfrm>
          <a:prstGeom prst="line">
            <a:avLst/>
          </a:prstGeom>
          <a:ln>
            <a:solidFill>
              <a:schemeClr val="tx1">
                <a:lumMod val="75000"/>
                <a:lumOff val="25000"/>
              </a:schemeClr>
            </a:solidFill>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1097280" y="286560"/>
            <a:ext cx="10058040" cy="1450440"/>
          </a:xfrm>
          <a:prstGeom prst="rect">
            <a:avLst/>
          </a:prstGeom>
          <a:noFill/>
          <a:ln>
            <a:noFill/>
          </a:ln>
        </p:spPr>
        <p:txBody>
          <a:bodyPr anchor="b">
            <a:noAutofit/>
          </a:bodyPr>
          <a:p>
            <a:pPr>
              <a:lnSpc>
                <a:spcPct val="90000"/>
              </a:lnSpc>
            </a:pPr>
            <a:r>
              <a:rPr b="0" lang="en-US" sz="4700" spc="-52" strike="noStrike">
                <a:solidFill>
                  <a:srgbClr val="404040"/>
                </a:solidFill>
                <a:latin typeface="Bookman Old Style"/>
              </a:rPr>
              <a:t>Predicting Airbnb Prices is Valuable for Airbnb Hosts</a:t>
            </a:r>
            <a:endParaRPr b="0" lang="en-US" sz="4700" spc="-1" strike="noStrike">
              <a:solidFill>
                <a:srgbClr val="000000"/>
              </a:solidFill>
              <a:latin typeface="Franklin Gothic Book"/>
            </a:endParaRPr>
          </a:p>
        </p:txBody>
      </p:sp>
      <p:sp>
        <p:nvSpPr>
          <p:cNvPr id="94" name="TextShape 2"/>
          <p:cNvSpPr txBox="1"/>
          <p:nvPr/>
        </p:nvSpPr>
        <p:spPr>
          <a:xfrm>
            <a:off x="1097280" y="2108160"/>
            <a:ext cx="10058040" cy="3760560"/>
          </a:xfrm>
          <a:prstGeom prst="rect">
            <a:avLst/>
          </a:prstGeom>
          <a:noFill/>
          <a:ln>
            <a:noFill/>
          </a:ln>
        </p:spPr>
        <p:txBody>
          <a:bodyPr lIns="0" rIns="0">
            <a:normAutofit/>
          </a:bodyPr>
          <a:p>
            <a:pPr lvl="1" marL="384120" indent="-182520" algn="just">
              <a:lnSpc>
                <a:spcPct val="100000"/>
              </a:lnSpc>
              <a:spcBef>
                <a:spcPts val="201"/>
              </a:spcBef>
              <a:spcAft>
                <a:spcPts val="400"/>
              </a:spcAft>
              <a:buClr>
                <a:srgbClr val="404040"/>
              </a:buClr>
              <a:buFont typeface="Arial"/>
              <a:buChar char="•"/>
            </a:pPr>
            <a:r>
              <a:rPr b="0" lang="en-US" sz="2400" spc="-1" strike="noStrike">
                <a:solidFill>
                  <a:srgbClr val="404040"/>
                </a:solidFill>
                <a:latin typeface="Franklin Gothic Book"/>
              </a:rPr>
              <a:t>As the capital city of Indonesia, Jakarta is one of the most popular destinations in Indonesia. Thus, there is a lot of potential profit that could be obtained by property owners through listing a home on Airbnb in Jakarta.</a:t>
            </a:r>
            <a:endParaRPr b="0" lang="en-US" sz="2400" spc="-1" strike="noStrike">
              <a:solidFill>
                <a:srgbClr val="404040"/>
              </a:solidFill>
              <a:latin typeface="Franklin Gothic Book"/>
            </a:endParaRPr>
          </a:p>
          <a:p>
            <a:pPr lvl="1" marL="384120" indent="-182520" algn="just">
              <a:lnSpc>
                <a:spcPct val="100000"/>
              </a:lnSpc>
              <a:spcBef>
                <a:spcPts val="201"/>
              </a:spcBef>
              <a:spcAft>
                <a:spcPts val="400"/>
              </a:spcAft>
              <a:buClr>
                <a:srgbClr val="404040"/>
              </a:buClr>
              <a:buFont typeface="Arial"/>
              <a:buChar char="•"/>
            </a:pPr>
            <a:r>
              <a:rPr b="0" lang="en-US" sz="2400" spc="-1" strike="noStrike">
                <a:solidFill>
                  <a:srgbClr val="404040"/>
                </a:solidFill>
                <a:latin typeface="Franklin Gothic Book"/>
              </a:rPr>
              <a:t>However, it’s hard for a new host to determine the rate for nightly stay. This research aims to solve this problem by predicting the best rate by using machine learning model which is trained with data from Airbnb listings.</a:t>
            </a:r>
            <a:endParaRPr b="0" lang="en-US" sz="2400" spc="-1" strike="noStrike">
              <a:solidFill>
                <a:srgbClr val="404040"/>
              </a:solidFill>
              <a:latin typeface="Franklin Gothic Book"/>
            </a:endParaRPr>
          </a:p>
          <a:p>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1097280" y="286560"/>
            <a:ext cx="10058040" cy="1450440"/>
          </a:xfrm>
          <a:prstGeom prst="rect">
            <a:avLst/>
          </a:prstGeom>
          <a:noFill/>
          <a:ln>
            <a:noFill/>
          </a:ln>
        </p:spPr>
        <p:txBody>
          <a:bodyPr anchor="b">
            <a:noAutofit/>
          </a:bodyPr>
          <a:p>
            <a:pPr>
              <a:lnSpc>
                <a:spcPct val="90000"/>
              </a:lnSpc>
            </a:pPr>
            <a:r>
              <a:rPr b="0" lang="en-US" sz="4700" spc="-52" strike="noStrike">
                <a:solidFill>
                  <a:srgbClr val="404040"/>
                </a:solidFill>
                <a:latin typeface="Bookman Old Style"/>
              </a:rPr>
              <a:t>Data Preprocessing and Wrangling</a:t>
            </a:r>
            <a:endParaRPr b="0" lang="en-US" sz="4700" spc="-1" strike="noStrike">
              <a:solidFill>
                <a:srgbClr val="000000"/>
              </a:solidFill>
              <a:latin typeface="Franklin Gothic Book"/>
            </a:endParaRPr>
          </a:p>
        </p:txBody>
      </p:sp>
      <p:sp>
        <p:nvSpPr>
          <p:cNvPr id="96" name="TextShape 2"/>
          <p:cNvSpPr txBox="1"/>
          <p:nvPr/>
        </p:nvSpPr>
        <p:spPr>
          <a:xfrm>
            <a:off x="1097280" y="1941120"/>
            <a:ext cx="10058040" cy="3760560"/>
          </a:xfrm>
          <a:prstGeom prst="rect">
            <a:avLst/>
          </a:prstGeom>
          <a:noFill/>
          <a:ln>
            <a:noFill/>
          </a:ln>
        </p:spPr>
        <p:txBody>
          <a:bodyPr lIns="0" rIns="0">
            <a:normAutofit/>
          </a:bodyPr>
          <a:p>
            <a:pPr lvl="1" marL="384120" indent="-182520">
              <a:lnSpc>
                <a:spcPct val="100000"/>
              </a:lnSpc>
              <a:spcBef>
                <a:spcPts val="201"/>
              </a:spcBef>
              <a:spcAft>
                <a:spcPts val="400"/>
              </a:spcAft>
              <a:buClr>
                <a:srgbClr val="404040"/>
              </a:buClr>
              <a:buFont typeface="Arial"/>
              <a:buChar char="•"/>
            </a:pPr>
            <a:r>
              <a:rPr b="0" lang="en-US" sz="2000" spc="-1" strike="noStrike">
                <a:solidFill>
                  <a:srgbClr val="404040"/>
                </a:solidFill>
                <a:latin typeface="Franklin Gothic Book"/>
              </a:rPr>
              <a:t>Data obtained from </a:t>
            </a:r>
            <a:r>
              <a:rPr b="0" i="1" lang="en-US" sz="2000" spc="-1" strike="noStrike">
                <a:solidFill>
                  <a:srgbClr val="404040"/>
                </a:solidFill>
                <a:latin typeface="Franklin Gothic Book"/>
              </a:rPr>
              <a:t>Airbnb API </a:t>
            </a:r>
            <a:r>
              <a:rPr b="0" lang="en-US" sz="2000" spc="-1" strike="noStrike">
                <a:solidFill>
                  <a:srgbClr val="404040"/>
                </a:solidFill>
                <a:latin typeface="Franklin Gothic Book"/>
              </a:rPr>
              <a:t>to get the listings of given districts within </a:t>
            </a:r>
            <a:r>
              <a:rPr b="0" lang="en-US" sz="2000" spc="-1" strike="noStrike">
                <a:solidFill>
                  <a:srgbClr val="404040"/>
                </a:solidFill>
                <a:latin typeface="Franklin Gothic Book"/>
              </a:rPr>
              <a:t>Central Jakarta.</a:t>
            </a:r>
            <a:endParaRPr b="0" lang="en-US" sz="2000" spc="-1" strike="noStrike">
              <a:solidFill>
                <a:srgbClr val="404040"/>
              </a:solidFill>
              <a:latin typeface="Franklin Gothic Book"/>
            </a:endParaRPr>
          </a:p>
          <a:p>
            <a:pPr lvl="1" marL="384120" indent="-182520">
              <a:lnSpc>
                <a:spcPct val="100000"/>
              </a:lnSpc>
              <a:spcBef>
                <a:spcPts val="201"/>
              </a:spcBef>
              <a:spcAft>
                <a:spcPts val="400"/>
              </a:spcAft>
              <a:buClr>
                <a:srgbClr val="404040"/>
              </a:buClr>
              <a:buFont typeface="Arial"/>
              <a:buChar char="•"/>
            </a:pPr>
            <a:r>
              <a:rPr b="0" lang="en-US" sz="2000" spc="-1" strike="noStrike">
                <a:solidFill>
                  <a:srgbClr val="404040"/>
                </a:solidFill>
                <a:latin typeface="Franklin Gothic Book"/>
              </a:rPr>
              <a:t>Duplicates, highly correlated features, and missing data in rating feature </a:t>
            </a:r>
            <a:r>
              <a:rPr b="0" lang="en-US" sz="2000" spc="-1" strike="noStrike">
                <a:solidFill>
                  <a:srgbClr val="404040"/>
                </a:solidFill>
                <a:latin typeface="Franklin Gothic Book"/>
              </a:rPr>
              <a:t>were dropped.</a:t>
            </a:r>
            <a:endParaRPr b="0" lang="en-US" sz="2000" spc="-1" strike="noStrike">
              <a:solidFill>
                <a:srgbClr val="404040"/>
              </a:solidFill>
              <a:latin typeface="Franklin Gothic Book"/>
            </a:endParaRPr>
          </a:p>
          <a:p>
            <a:pPr lvl="1" marL="384120" indent="-182520">
              <a:lnSpc>
                <a:spcPct val="100000"/>
              </a:lnSpc>
              <a:spcBef>
                <a:spcPts val="201"/>
              </a:spcBef>
              <a:spcAft>
                <a:spcPts val="400"/>
              </a:spcAft>
              <a:buClr>
                <a:srgbClr val="404040"/>
              </a:buClr>
              <a:buFont typeface="Arial"/>
              <a:buChar char="•"/>
            </a:pPr>
            <a:r>
              <a:rPr b="0" lang="en-US" sz="2000" spc="-1" strike="noStrike">
                <a:solidFill>
                  <a:srgbClr val="404040"/>
                </a:solidFill>
                <a:latin typeface="Franklin Gothic Book"/>
              </a:rPr>
              <a:t>Data with room type: shared room, minimum nights &gt; 3, and number of </a:t>
            </a:r>
            <a:r>
              <a:rPr b="0" lang="en-US" sz="2000" spc="-1" strike="noStrike">
                <a:solidFill>
                  <a:srgbClr val="404040"/>
                </a:solidFill>
                <a:latin typeface="Franklin Gothic Book"/>
              </a:rPr>
              <a:t>guests &gt; 4 were dropped.</a:t>
            </a:r>
            <a:endParaRPr b="0" lang="en-US" sz="2000" spc="-1" strike="noStrike">
              <a:solidFill>
                <a:srgbClr val="404040"/>
              </a:solidFill>
              <a:latin typeface="Franklin Gothic Book"/>
            </a:endParaRPr>
          </a:p>
          <a:p>
            <a:pPr lvl="1" marL="384120" indent="-182520">
              <a:lnSpc>
                <a:spcPct val="100000"/>
              </a:lnSpc>
              <a:spcBef>
                <a:spcPts val="201"/>
              </a:spcBef>
              <a:spcAft>
                <a:spcPts val="400"/>
              </a:spcAft>
              <a:buClr>
                <a:srgbClr val="404040"/>
              </a:buClr>
              <a:buFont typeface="Arial"/>
              <a:buChar char="•"/>
            </a:pPr>
            <a:r>
              <a:rPr b="0" lang="en-US" sz="2000" spc="-1" strike="noStrike">
                <a:solidFill>
                  <a:srgbClr val="404040"/>
                </a:solidFill>
                <a:latin typeface="Franklin Gothic Book"/>
              </a:rPr>
              <a:t>Cleaned data contains 5 features.</a:t>
            </a:r>
            <a:endParaRPr b="0" lang="en-US" sz="2000" spc="-1" strike="noStrike">
              <a:solidFill>
                <a:srgbClr val="404040"/>
              </a:solidFill>
              <a:latin typeface="Franklin Gothic Book"/>
            </a:endParaRPr>
          </a:p>
          <a:p>
            <a:endParaRPr b="0" lang="en-US" sz="2000" spc="-1" strike="noStrike">
              <a:solidFill>
                <a:srgbClr val="404040"/>
              </a:solidFill>
              <a:latin typeface="Franklin Gothic Book"/>
            </a:endParaRPr>
          </a:p>
          <a:p>
            <a:endParaRPr b="0" lang="en-US" sz="2000" spc="-1" strike="noStrike">
              <a:solidFill>
                <a:srgbClr val="404040"/>
              </a:solidFill>
              <a:latin typeface="Franklin Gothic Book"/>
            </a:endParaRPr>
          </a:p>
        </p:txBody>
      </p:sp>
      <p:pic>
        <p:nvPicPr>
          <p:cNvPr id="97" name="Image3" descr=""/>
          <p:cNvPicPr/>
          <p:nvPr/>
        </p:nvPicPr>
        <p:blipFill>
          <a:blip r:embed="rId1"/>
          <a:stretch/>
        </p:blipFill>
        <p:spPr>
          <a:xfrm>
            <a:off x="3247200" y="4004280"/>
            <a:ext cx="5697000" cy="1767600"/>
          </a:xfrm>
          <a:prstGeom prst="rect">
            <a:avLst/>
          </a:prstGeom>
          <a:ln>
            <a:noFill/>
          </a:ln>
        </p:spPr>
      </p:pic>
      <p:sp>
        <p:nvSpPr>
          <p:cNvPr id="98" name="CustomShape 3"/>
          <p:cNvSpPr/>
          <p:nvPr/>
        </p:nvSpPr>
        <p:spPr>
          <a:xfrm>
            <a:off x="4101480" y="5791320"/>
            <a:ext cx="3988080" cy="3646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800" spc="-1" strike="noStrike">
                <a:solidFill>
                  <a:srgbClr val="000000"/>
                </a:solidFill>
                <a:latin typeface="Times New Roman"/>
                <a:ea typeface="Noto Sans CJK SC"/>
              </a:rPr>
              <a:t>Figure 1. Listings After Feature Selection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1097280" y="286560"/>
            <a:ext cx="10058040" cy="1450440"/>
          </a:xfrm>
          <a:prstGeom prst="rect">
            <a:avLst/>
          </a:prstGeom>
          <a:noFill/>
          <a:ln>
            <a:noFill/>
          </a:ln>
        </p:spPr>
        <p:txBody>
          <a:bodyPr anchor="b">
            <a:noAutofit/>
          </a:bodyPr>
          <a:p>
            <a:pPr>
              <a:lnSpc>
                <a:spcPct val="90000"/>
              </a:lnSpc>
            </a:pPr>
            <a:r>
              <a:rPr b="0" lang="en-US" sz="4700" spc="-52" strike="noStrike">
                <a:solidFill>
                  <a:srgbClr val="404040"/>
                </a:solidFill>
                <a:latin typeface="Bookman Old Style"/>
              </a:rPr>
              <a:t>Rate (Rp)’s Distribution is Normal</a:t>
            </a:r>
            <a:endParaRPr b="0" lang="en-US" sz="4700" spc="-1" strike="noStrike">
              <a:solidFill>
                <a:srgbClr val="000000"/>
              </a:solidFill>
              <a:latin typeface="Franklin Gothic Book"/>
            </a:endParaRPr>
          </a:p>
        </p:txBody>
      </p:sp>
      <p:pic>
        <p:nvPicPr>
          <p:cNvPr id="100" name="Image5" descr=""/>
          <p:cNvPicPr/>
          <p:nvPr/>
        </p:nvPicPr>
        <p:blipFill>
          <a:blip r:embed="rId1"/>
          <a:stretch/>
        </p:blipFill>
        <p:spPr>
          <a:xfrm>
            <a:off x="3636720" y="2136240"/>
            <a:ext cx="4918320" cy="3446640"/>
          </a:xfrm>
          <a:prstGeom prst="rect">
            <a:avLst/>
          </a:prstGeom>
          <a:ln>
            <a:noFill/>
          </a:ln>
        </p:spPr>
      </p:pic>
      <p:sp>
        <p:nvSpPr>
          <p:cNvPr id="101" name="CustomShape 2"/>
          <p:cNvSpPr/>
          <p:nvPr/>
        </p:nvSpPr>
        <p:spPr>
          <a:xfrm>
            <a:off x="4531680" y="5583240"/>
            <a:ext cx="3128400" cy="3646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800" spc="-1" strike="noStrike">
                <a:solidFill>
                  <a:srgbClr val="000000"/>
                </a:solidFill>
                <a:latin typeface="Times New Roman"/>
                <a:ea typeface="Noto Sans CJK SC"/>
              </a:rPr>
              <a:t>Figure 2. Rate (Rp) Distribution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1097280" y="286560"/>
            <a:ext cx="10058040" cy="1450440"/>
          </a:xfrm>
          <a:prstGeom prst="rect">
            <a:avLst/>
          </a:prstGeom>
          <a:noFill/>
          <a:ln>
            <a:noFill/>
          </a:ln>
        </p:spPr>
        <p:txBody>
          <a:bodyPr anchor="b">
            <a:noAutofit/>
          </a:bodyPr>
          <a:p>
            <a:pPr>
              <a:lnSpc>
                <a:spcPct val="90000"/>
              </a:lnSpc>
            </a:pPr>
            <a:r>
              <a:rPr b="0" lang="en-US" sz="4700" spc="-52" strike="noStrike">
                <a:solidFill>
                  <a:srgbClr val="404040"/>
                </a:solidFill>
                <a:latin typeface="Bookman Old Style"/>
              </a:rPr>
              <a:t>Conclusion and Future Directions</a:t>
            </a:r>
            <a:endParaRPr b="0" lang="en-US" sz="4700" spc="-1" strike="noStrike">
              <a:solidFill>
                <a:srgbClr val="000000"/>
              </a:solidFill>
              <a:latin typeface="Franklin Gothic Book"/>
            </a:endParaRPr>
          </a:p>
        </p:txBody>
      </p:sp>
      <p:sp>
        <p:nvSpPr>
          <p:cNvPr id="103" name="TextShape 2"/>
          <p:cNvSpPr txBox="1"/>
          <p:nvPr/>
        </p:nvSpPr>
        <p:spPr>
          <a:xfrm>
            <a:off x="1097280" y="2108160"/>
            <a:ext cx="10058040" cy="3760560"/>
          </a:xfrm>
          <a:prstGeom prst="rect">
            <a:avLst/>
          </a:prstGeom>
          <a:noFill/>
          <a:ln>
            <a:noFill/>
          </a:ln>
        </p:spPr>
        <p:txBody>
          <a:bodyPr lIns="0" rIns="0">
            <a:normAutofit/>
          </a:bodyPr>
          <a:p>
            <a:pPr lvl="1" marL="384120" indent="-182520">
              <a:lnSpc>
                <a:spcPct val="100000"/>
              </a:lnSpc>
              <a:spcBef>
                <a:spcPts val="201"/>
              </a:spcBef>
              <a:spcAft>
                <a:spcPts val="400"/>
              </a:spcAft>
              <a:buClr>
                <a:srgbClr val="404040"/>
              </a:buClr>
              <a:buFont typeface="Arial"/>
              <a:buChar char="•"/>
            </a:pPr>
            <a:r>
              <a:rPr b="0" lang="en-US" sz="2400" spc="-1" strike="noStrike">
                <a:solidFill>
                  <a:srgbClr val="404040"/>
                </a:solidFill>
                <a:latin typeface="Times New Roman"/>
                <a:ea typeface="Noto Sans CJK SC"/>
              </a:rPr>
              <a:t>RMSE for K-Value of 11 is  Rp 86800.</a:t>
            </a:r>
            <a:endParaRPr b="0" lang="en-US" sz="2400" spc="-1" strike="noStrike">
              <a:solidFill>
                <a:srgbClr val="404040"/>
              </a:solidFill>
              <a:latin typeface="Franklin Gothic Book"/>
            </a:endParaRPr>
          </a:p>
          <a:p>
            <a:pPr lvl="1" marL="384120" indent="-182520">
              <a:lnSpc>
                <a:spcPct val="100000"/>
              </a:lnSpc>
              <a:spcBef>
                <a:spcPts val="201"/>
              </a:spcBef>
              <a:spcAft>
                <a:spcPts val="400"/>
              </a:spcAft>
              <a:buClr>
                <a:srgbClr val="404040"/>
              </a:buClr>
              <a:buFont typeface="Arial"/>
              <a:buChar char="•"/>
            </a:pPr>
            <a:r>
              <a:rPr b="0" lang="en-US" sz="2400" spc="-1" strike="noStrike">
                <a:solidFill>
                  <a:srgbClr val="404040"/>
                </a:solidFill>
                <a:latin typeface="Times New Roman"/>
                <a:ea typeface="Noto Sans CJK SC"/>
              </a:rPr>
              <a:t>The best rate for the specified host data is </a:t>
            </a:r>
            <a:r>
              <a:rPr b="1" lang="en-US" sz="2400" spc="-1" strike="noStrike">
                <a:solidFill>
                  <a:srgbClr val="ff0000"/>
                </a:solidFill>
                <a:latin typeface="Times New Roman"/>
                <a:ea typeface="Noto Sans CJK SC"/>
              </a:rPr>
              <a:t>Rp 272,000</a:t>
            </a:r>
            <a:r>
              <a:rPr b="0" lang="en-US" sz="2400" spc="-1" strike="noStrike">
                <a:solidFill>
                  <a:srgbClr val="404040"/>
                </a:solidFill>
                <a:latin typeface="Times New Roman"/>
                <a:ea typeface="Noto Sans CJK SC"/>
              </a:rPr>
              <a:t>.</a:t>
            </a:r>
            <a:endParaRPr b="0" lang="en-US" sz="2400" spc="-1" strike="noStrike">
              <a:solidFill>
                <a:srgbClr val="404040"/>
              </a:solidFill>
              <a:latin typeface="Franklin Gothic Book"/>
            </a:endParaRPr>
          </a:p>
          <a:p>
            <a:pPr lvl="1" marL="384120" indent="-182520">
              <a:lnSpc>
                <a:spcPct val="100000"/>
              </a:lnSpc>
              <a:spcBef>
                <a:spcPts val="201"/>
              </a:spcBef>
              <a:spcAft>
                <a:spcPts val="400"/>
              </a:spcAft>
              <a:buClr>
                <a:srgbClr val="404040"/>
              </a:buClr>
              <a:buFont typeface="Arial"/>
              <a:buChar char="•"/>
            </a:pPr>
            <a:r>
              <a:rPr b="0" lang="en-US" sz="2400" spc="-1" strike="noStrike">
                <a:solidFill>
                  <a:srgbClr val="404040"/>
                </a:solidFill>
                <a:latin typeface="Franklin Gothic Book"/>
                <a:ea typeface="Noto Sans CJK SC"/>
              </a:rPr>
              <a:t>Improve accuracy by obtaining more dataset.</a:t>
            </a:r>
            <a:endParaRPr b="0" lang="en-US" sz="2400" spc="-1" strike="noStrike">
              <a:solidFill>
                <a:srgbClr val="404040"/>
              </a:solidFill>
              <a:latin typeface="Franklin Gothic Book"/>
            </a:endParaRPr>
          </a:p>
          <a:p>
            <a:pPr lvl="1" marL="384120" indent="-182520">
              <a:lnSpc>
                <a:spcPct val="100000"/>
              </a:lnSpc>
              <a:spcBef>
                <a:spcPts val="201"/>
              </a:spcBef>
              <a:spcAft>
                <a:spcPts val="400"/>
              </a:spcAft>
              <a:buClr>
                <a:srgbClr val="404040"/>
              </a:buClr>
              <a:buFont typeface="Arial"/>
              <a:buChar char="•"/>
            </a:pPr>
            <a:r>
              <a:rPr b="0" lang="en-US" sz="2400" spc="-1" strike="noStrike">
                <a:solidFill>
                  <a:srgbClr val="404040"/>
                </a:solidFill>
                <a:latin typeface="Franklin Gothic Book"/>
                <a:ea typeface="Noto Sans CJK SC"/>
              </a:rPr>
              <a:t>Obtain bookings as feature.</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1097280" y="286560"/>
            <a:ext cx="10058040" cy="1450440"/>
          </a:xfrm>
          <a:prstGeom prst="rect">
            <a:avLst/>
          </a:prstGeom>
          <a:noFill/>
          <a:ln>
            <a:noFill/>
          </a:ln>
        </p:spPr>
        <p:txBody>
          <a:bodyPr anchor="b">
            <a:noAutofit/>
          </a:bodyPr>
          <a:p>
            <a:pPr>
              <a:lnSpc>
                <a:spcPct val="90000"/>
              </a:lnSpc>
            </a:pPr>
            <a:r>
              <a:rPr b="0" lang="en-US" sz="4700" spc="-52" strike="noStrike">
                <a:solidFill>
                  <a:srgbClr val="404040"/>
                </a:solidFill>
                <a:latin typeface="Bookman Old Style"/>
              </a:rPr>
              <a:t>Best K-Value and Prediction Result</a:t>
            </a:r>
            <a:endParaRPr b="0" lang="en-US" sz="4700" spc="-1" strike="noStrike">
              <a:solidFill>
                <a:srgbClr val="000000"/>
              </a:solidFill>
              <a:latin typeface="Franklin Gothic Book"/>
            </a:endParaRPr>
          </a:p>
        </p:txBody>
      </p:sp>
      <p:pic>
        <p:nvPicPr>
          <p:cNvPr id="105" name="Image6_0" descr=""/>
          <p:cNvPicPr/>
          <p:nvPr/>
        </p:nvPicPr>
        <p:blipFill>
          <a:blip r:embed="rId1"/>
          <a:stretch/>
        </p:blipFill>
        <p:spPr>
          <a:xfrm>
            <a:off x="1127880" y="2276640"/>
            <a:ext cx="5378040" cy="3450240"/>
          </a:xfrm>
          <a:prstGeom prst="rect">
            <a:avLst/>
          </a:prstGeom>
          <a:ln>
            <a:noFill/>
          </a:ln>
        </p:spPr>
      </p:pic>
      <p:sp>
        <p:nvSpPr>
          <p:cNvPr id="106" name="CustomShape 2"/>
          <p:cNvSpPr/>
          <p:nvPr/>
        </p:nvSpPr>
        <p:spPr>
          <a:xfrm>
            <a:off x="2431800" y="5726880"/>
            <a:ext cx="2770200" cy="3646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800" spc="-1" strike="noStrike">
                <a:solidFill>
                  <a:srgbClr val="000000"/>
                </a:solidFill>
                <a:latin typeface="Times New Roman"/>
                <a:ea typeface="Noto Sans CJK SC"/>
              </a:rPr>
              <a:t>Figure 3. RMSE vs K-Value</a:t>
            </a:r>
            <a:endParaRPr b="0" lang="en-US" sz="1800" spc="-1" strike="noStrike">
              <a:latin typeface="Arial"/>
            </a:endParaRPr>
          </a:p>
        </p:txBody>
      </p:sp>
      <p:sp>
        <p:nvSpPr>
          <p:cNvPr id="107" name="CustomShape 3"/>
          <p:cNvSpPr/>
          <p:nvPr/>
        </p:nvSpPr>
        <p:spPr>
          <a:xfrm>
            <a:off x="6884280" y="1920240"/>
            <a:ext cx="4271040" cy="33822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marL="285840" indent="-285480">
              <a:lnSpc>
                <a:spcPct val="100000"/>
              </a:lnSpc>
              <a:buClr>
                <a:srgbClr val="000000"/>
              </a:buClr>
              <a:buFont typeface="Arial"/>
              <a:buChar char="•"/>
            </a:pPr>
            <a:r>
              <a:rPr b="1" lang="en-US" sz="2400" spc="-1" strike="noStrike">
                <a:solidFill>
                  <a:srgbClr val="ff4000"/>
                </a:solidFill>
                <a:latin typeface="Times New Roman"/>
                <a:ea typeface="Noto Sans CJK SC"/>
              </a:rPr>
              <a:t>K = 11</a:t>
            </a:r>
            <a:endParaRPr b="0" lang="en-US" sz="2400" spc="-1" strike="noStrike">
              <a:latin typeface="Arial"/>
            </a:endParaRPr>
          </a:p>
          <a:p>
            <a:pPr marL="285840" indent="-285480">
              <a:lnSpc>
                <a:spcPct val="100000"/>
              </a:lnSpc>
              <a:buClr>
                <a:srgbClr val="000000"/>
              </a:buClr>
              <a:buFont typeface="Arial"/>
              <a:buChar char="•"/>
            </a:pPr>
            <a:r>
              <a:rPr b="0" lang="en-US" sz="2400" spc="-1" strike="noStrike">
                <a:solidFill>
                  <a:srgbClr val="000000"/>
                </a:solidFill>
                <a:latin typeface="Times New Roman"/>
                <a:ea typeface="Noto Sans CJK SC"/>
              </a:rPr>
              <a:t>Host data = {‘Latitude’: -6.164886, ‘Longitude’: 106.832088, ‘Number of Guests’: 1., ‘Bedrooms’: 1., ‘Rating’: 4.5}</a:t>
            </a:r>
            <a:endParaRPr b="0" lang="en-US" sz="2400" spc="-1" strike="noStrike">
              <a:latin typeface="Arial"/>
            </a:endParaRPr>
          </a:p>
          <a:p>
            <a:pPr marL="285840" indent="-285480">
              <a:lnSpc>
                <a:spcPct val="100000"/>
              </a:lnSpc>
              <a:buClr>
                <a:srgbClr val="000000"/>
              </a:buClr>
              <a:buFont typeface="Arial"/>
              <a:buChar char="•"/>
            </a:pPr>
            <a:r>
              <a:rPr b="0" lang="en-US" sz="2400" spc="-1" strike="noStrike">
                <a:solidFill>
                  <a:srgbClr val="000000"/>
                </a:solidFill>
                <a:latin typeface="Times New Roman"/>
                <a:ea typeface="Noto Sans CJK SC"/>
              </a:rPr>
              <a:t>The best rate for the specified host data is </a:t>
            </a:r>
            <a:r>
              <a:rPr b="1" lang="en-US" sz="2400" spc="-1" strike="noStrike">
                <a:solidFill>
                  <a:srgbClr val="ff0000"/>
                </a:solidFill>
                <a:latin typeface="Times New Roman"/>
                <a:ea typeface="Noto Sans CJK SC"/>
              </a:rPr>
              <a:t>Rp 272,000</a:t>
            </a:r>
            <a:r>
              <a:rPr b="0" lang="en-US" sz="2400" spc="-1" strike="noStrike">
                <a:solidFill>
                  <a:srgbClr val="000000"/>
                </a:solidFill>
                <a:latin typeface="Times New Roman"/>
                <a:ea typeface="Noto Sans CJK SC"/>
              </a:rPr>
              <a: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8" name="CustomShape 1"/>
          <p:cNvSpPr/>
          <p:nvPr/>
        </p:nvSpPr>
        <p:spPr>
          <a:xfrm>
            <a:off x="1440" y="0"/>
            <a:ext cx="1219176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09" name="TextShape 2"/>
          <p:cNvSpPr txBox="1"/>
          <p:nvPr/>
        </p:nvSpPr>
        <p:spPr>
          <a:xfrm>
            <a:off x="1097280" y="758880"/>
            <a:ext cx="10058040" cy="3891960"/>
          </a:xfrm>
          <a:prstGeom prst="rect">
            <a:avLst/>
          </a:prstGeom>
          <a:noFill/>
          <a:ln>
            <a:noFill/>
          </a:ln>
        </p:spPr>
        <p:txBody>
          <a:bodyPr anchor="ctr">
            <a:normAutofit/>
          </a:bodyPr>
          <a:p>
            <a:pPr>
              <a:lnSpc>
                <a:spcPct val="90000"/>
              </a:lnSpc>
            </a:pPr>
            <a:r>
              <a:rPr b="0" i="1" lang="en-US" sz="4800" spc="-52" strike="noStrike">
                <a:solidFill>
                  <a:srgbClr val="ffffff"/>
                </a:solidFill>
                <a:latin typeface="Bookman Old Style"/>
              </a:rPr>
              <a:t>Thank you</a:t>
            </a:r>
            <a:br/>
            <a:r>
              <a:rPr b="0" i="1" lang="en-US" sz="2400" spc="-52" strike="noStrike">
                <a:solidFill>
                  <a:srgbClr val="ffffff"/>
                </a:solidFill>
                <a:latin typeface="Bookman Old Style"/>
              </a:rPr>
              <a:t>edric.keane13@gmail.com</a:t>
            </a:r>
            <a:endParaRPr b="0" lang="en-US" sz="2400" spc="-1" strike="noStrike">
              <a:solidFill>
                <a:srgbClr val="000000"/>
              </a:solidFill>
              <a:latin typeface="Franklin Gothic Book"/>
            </a:endParaRPr>
          </a:p>
        </p:txBody>
      </p:sp>
      <p:sp>
        <p:nvSpPr>
          <p:cNvPr id="110" name="CustomShape 3"/>
          <p:cNvSpPr/>
          <p:nvPr/>
        </p:nvSpPr>
        <p:spPr>
          <a:xfrm>
            <a:off x="1440" y="4952880"/>
            <a:ext cx="12188520" cy="190476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111" name="TextShape 4"/>
          <p:cNvSpPr txBox="1"/>
          <p:nvPr/>
        </p:nvSpPr>
        <p:spPr>
          <a:xfrm>
            <a:off x="1100160" y="5225400"/>
            <a:ext cx="10058040" cy="1142640"/>
          </a:xfrm>
          <a:prstGeom prst="rect">
            <a:avLst/>
          </a:prstGeom>
          <a:noFill/>
          <a:ln>
            <a:noFill/>
          </a:ln>
        </p:spPr>
        <p:txBody>
          <a:bodyPr>
            <a:normAutofit/>
          </a:bodyPr>
          <a:p>
            <a:pPr>
              <a:lnSpc>
                <a:spcPct val="110000"/>
              </a:lnSpc>
              <a:spcBef>
                <a:spcPts val="1199"/>
              </a:spcBef>
              <a:spcAft>
                <a:spcPts val="201"/>
              </a:spcAft>
            </a:pPr>
            <a:r>
              <a:rPr b="0" lang="en-US" sz="2400" spc="199" strike="noStrike" cap="all">
                <a:solidFill>
                  <a:srgbClr val="ffffff"/>
                </a:solidFill>
                <a:latin typeface="Franklin Gothic Book"/>
              </a:rPr>
              <a:t>Edrick Keane</a:t>
            </a:r>
            <a:endParaRPr b="0" lang="en-US" sz="2400" spc="-1" strike="noStrike">
              <a:latin typeface="Arial"/>
            </a:endParaRPr>
          </a:p>
          <a:p>
            <a:pPr>
              <a:lnSpc>
                <a:spcPct val="110000"/>
              </a:lnSpc>
              <a:spcBef>
                <a:spcPts val="1199"/>
              </a:spcBef>
              <a:spcAft>
                <a:spcPts val="201"/>
              </a:spcAf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{2959F9F6-7CA1-49E5-A39A-D9AD439E9A7A}tf56160789</Template>
  <TotalTime>6</TotalTime>
  <Application>LibreOffice/6.4.4.2$Linux_X86_64 LibreOffice_project/40$Build-2</Application>
  <Words>260</Words>
  <Paragraphs>25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2020-06-21T12:58:26Z</dcterms:created>
  <dc:creator/>
  <dc:description/>
  <dc:language>en-US</dc:language>
  <cp:lastModifiedBy/>
  <dcterms:modified xsi:type="dcterms:W3CDTF">2020-06-21T20:47:33Z</dcterms:modified>
  <cp:revision>4</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