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2EBBAC-AA81-4B49-8000-43D7C8FFBAE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Untitled Section" id="{B21C94AB-48B2-4224-A014-AB177703A17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31B77-74DD-435B-A53C-CA736FF2054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Edric</a:t>
            </a:r>
            <a:r>
              <a:rPr lang="en-US" dirty="0" smtClean="0"/>
              <a:t> Laksa Putra - 1114065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973" y="2084832"/>
            <a:ext cx="6860381" cy="37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agar </a:t>
            </a:r>
            <a:r>
              <a:rPr lang="en-US" dirty="0" err="1" smtClean="0"/>
              <a:t>tetap</a:t>
            </a:r>
            <a:r>
              <a:rPr lang="en-US" dirty="0" smtClean="0"/>
              <a:t> agnostic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langgeng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major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agar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client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12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r>
              <a:rPr lang="en-US" dirty="0" err="1" smtClean="0"/>
              <a:t>monolitik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68251" y="2881272"/>
            <a:ext cx="6031825" cy="28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6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825690"/>
            <a:ext cx="9720073" cy="402336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menejemen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5" y="1415898"/>
            <a:ext cx="6722956" cy="40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Shared Database : (-) Development &amp; runtime coupling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per Service : (-) </a:t>
            </a:r>
            <a:r>
              <a:rPr lang="en-US" dirty="0" err="1" smtClean="0"/>
              <a:t>Komunikasi</a:t>
            </a:r>
            <a:r>
              <a:rPr lang="en-US" dirty="0" smtClean="0"/>
              <a:t> &amp;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744258"/>
              </p:ext>
            </p:extLst>
          </p:nvPr>
        </p:nvGraphicFramePr>
        <p:xfrm>
          <a:off x="1023938" y="2286000"/>
          <a:ext cx="97202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39280373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47558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Subdomain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6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berbentuk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domain-driven-design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dipisahkan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berdasarkan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0" baseline="0" dirty="0" err="1" smtClean="0"/>
                        <a:t>fitur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bisnis</a:t>
                      </a:r>
                      <a:r>
                        <a:rPr lang="en-US" i="0" baseline="0" dirty="0" smtClean="0"/>
                        <a:t> yang </a:t>
                      </a:r>
                      <a:r>
                        <a:rPr lang="en-US" i="0" baseline="0" dirty="0" err="1" smtClean="0"/>
                        <a:t>dilakukan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9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Multiple service instance per host</a:t>
            </a:r>
          </a:p>
          <a:p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i="1" dirty="0" smtClean="0"/>
              <a:t>dependency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memonitori</a:t>
            </a:r>
            <a:r>
              <a:rPr lang="en-US" dirty="0" smtClean="0"/>
              <a:t> </a:t>
            </a:r>
            <a:r>
              <a:rPr lang="en-US" dirty="0" err="1" smtClean="0"/>
              <a:t>komsumsi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service.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585216"/>
            <a:ext cx="2771775" cy="2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Single service instance per </a:t>
            </a:r>
            <a:r>
              <a:rPr lang="en-GB" i="1" dirty="0" smtClean="0"/>
              <a:t>host</a:t>
            </a:r>
          </a:p>
          <a:p>
            <a:r>
              <a:rPr lang="en-US" i="1" dirty="0" smtClean="0"/>
              <a:t>Resource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58" y="585216"/>
            <a:ext cx="3077642" cy="3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0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Service instance per </a:t>
            </a:r>
            <a:r>
              <a:rPr lang="en-GB" i="1" dirty="0" smtClean="0"/>
              <a:t>container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service </a:t>
            </a:r>
            <a:r>
              <a:rPr lang="en-US" dirty="0" err="1" smtClean="0"/>
              <a:t>memiliki</a:t>
            </a:r>
            <a:r>
              <a:rPr lang="en-US" dirty="0" smtClean="0"/>
              <a:t> framework </a:t>
            </a:r>
            <a:r>
              <a:rPr lang="en-US" dirty="0" err="1" smtClean="0"/>
              <a:t>berberda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Container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deployment </a:t>
            </a:r>
            <a:r>
              <a:rPr lang="en-US" dirty="0" err="1" smtClean="0"/>
              <a:t>tiap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bagamana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deployment </a:t>
            </a:r>
            <a:r>
              <a:rPr lang="en-US" dirty="0" err="1" smtClean="0"/>
              <a:t>dilakukan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29654"/>
            <a:ext cx="2781300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Kelebihan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setting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i="1" dirty="0" smtClean="0"/>
              <a:t>low-level. </a:t>
            </a: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resource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resource yang </a:t>
            </a:r>
            <a:r>
              <a:rPr lang="en-US" dirty="0" err="1" smtClean="0"/>
              <a:t>terbuang</a:t>
            </a:r>
            <a:r>
              <a:rPr lang="en-US" dirty="0" smtClean="0"/>
              <a:t> pula.</a:t>
            </a:r>
          </a:p>
          <a:p>
            <a:pPr marL="0" indent="0">
              <a:buNone/>
            </a:pPr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missal server </a:t>
            </a:r>
            <a:r>
              <a:rPr lang="en-US" dirty="0" err="1" smtClean="0"/>
              <a:t>hanya</a:t>
            </a:r>
            <a:r>
              <a:rPr lang="en-US" dirty="0" smtClean="0"/>
              <a:t> support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0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Representational State Transfer (REST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web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HTTP.</a:t>
            </a:r>
          </a:p>
          <a:p>
            <a:r>
              <a:rPr lang="en-US" dirty="0" err="1" smtClean="0"/>
              <a:t>Faham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GET, POST, PUT 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balikan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JSON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42631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</a:t>
            </a:r>
            <a:r>
              <a:rPr lang="en-US" dirty="0" err="1" smtClean="0"/>
              <a:t>sementara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08" y="2084832"/>
            <a:ext cx="5968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Uji</a:t>
            </a:r>
            <a:r>
              <a:rPr lang="en-US" dirty="0" smtClean="0"/>
              <a:t> banding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5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Deployability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Scalibility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Modifability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Faktor</a:t>
            </a:r>
            <a:r>
              <a:rPr lang="en-US" dirty="0"/>
              <a:t> -&gt; Test Plan -&gt; Test Result -&gt; Traceability </a:t>
            </a:r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5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menejemen</a:t>
            </a:r>
            <a:r>
              <a:rPr lang="en-US" dirty="0" smtClean="0"/>
              <a:t> : </a:t>
            </a:r>
            <a:r>
              <a:rPr lang="en-US" dirty="0" err="1" smtClean="0"/>
              <a:t>Banyak</a:t>
            </a:r>
            <a:r>
              <a:rPr lang="en-US" dirty="0" smtClean="0"/>
              <a:t>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berkomunikasi</a:t>
            </a:r>
            <a:r>
              <a:rPr lang="en-US" dirty="0" smtClean="0"/>
              <a:t> : Query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deployment :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6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deployment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3" y="2084832"/>
            <a:ext cx="48062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3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576316"/>
            <a:ext cx="10071503" cy="4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32" y="2084832"/>
            <a:ext cx="8382864" cy="40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(</a:t>
            </a:r>
            <a:r>
              <a:rPr lang="en-US" dirty="0" err="1" smtClean="0"/>
              <a:t>monolitik</a:t>
            </a:r>
            <a:r>
              <a:rPr lang="en-US" dirty="0" smtClean="0"/>
              <a:t>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i="1" dirty="0" smtClean="0"/>
              <a:t>agile</a:t>
            </a:r>
          </a:p>
          <a:p>
            <a:r>
              <a:rPr lang="en-US" i="1" dirty="0" smtClean="0"/>
              <a:t>-</a:t>
            </a:r>
            <a:r>
              <a:rPr lang="en-US" i="1" dirty="0" err="1" smtClean="0"/>
              <a:t>Tidak</a:t>
            </a:r>
            <a:r>
              <a:rPr lang="en-US" i="1" dirty="0" smtClean="0"/>
              <a:t> high availability</a:t>
            </a:r>
          </a:p>
          <a:p>
            <a:r>
              <a:rPr lang="en-US" i="1" dirty="0" smtClean="0"/>
              <a:t>-</a:t>
            </a:r>
            <a:r>
              <a:rPr lang="en-US" dirty="0" err="1" smtClean="0"/>
              <a:t>Keuntungan</a:t>
            </a:r>
            <a:r>
              <a:rPr lang="en-US" dirty="0" smtClean="0"/>
              <a:t> (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)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981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Tersentralisasi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120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 (PostgreSQL)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i="1" dirty="0" smtClean="0"/>
              <a:t>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60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Tingkat coupling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0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22" y="1671850"/>
            <a:ext cx="4397987" cy="48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1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: Database per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Pemilihan</a:t>
            </a:r>
            <a:r>
              <a:rPr lang="en-US" dirty="0" smtClean="0"/>
              <a:t> server basis data : PostgreSQL &amp; MongoDB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multimedia,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open source).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 : </a:t>
            </a:r>
            <a:r>
              <a:rPr lang="en-US" i="1" dirty="0" smtClean="0"/>
              <a:t>Web-service REST API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fomat</a:t>
            </a:r>
            <a:r>
              <a:rPr lang="en-US" dirty="0" smtClean="0"/>
              <a:t> data JSON</a:t>
            </a:r>
            <a:r>
              <a:rPr lang="en-US" i="1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deployment : </a:t>
            </a:r>
            <a:r>
              <a:rPr lang="en-US" dirty="0" err="1" smtClean="0"/>
              <a:t>Mulitple</a:t>
            </a:r>
            <a:r>
              <a:rPr lang="en-US" dirty="0" smtClean="0"/>
              <a:t> service per host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host (server).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: Test-plan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didokumentasikan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traceability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3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server local (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),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1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3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: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server,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i="1" dirty="0"/>
              <a:t>client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 err="1"/>
              <a:t>Spesifikasi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: 64-bit </a:t>
            </a:r>
            <a:r>
              <a:rPr lang="en-GB" dirty="0" err="1"/>
              <a:t>prosesor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OS: Windows 10 Pro.</a:t>
            </a:r>
            <a:endParaRPr lang="en-US" dirty="0"/>
          </a:p>
          <a:p>
            <a:r>
              <a:rPr lang="en-GB" dirty="0"/>
              <a:t>Processor: Intel(R) Core i3-4150 CPU, 3.50GHz</a:t>
            </a:r>
            <a:endParaRPr lang="en-US" dirty="0"/>
          </a:p>
          <a:p>
            <a:r>
              <a:rPr lang="en-GB" dirty="0"/>
              <a:t>Memory: 8 GB RAM.</a:t>
            </a:r>
            <a:endParaRPr lang="en-US" dirty="0"/>
          </a:p>
          <a:p>
            <a:r>
              <a:rPr lang="en-GB" dirty="0"/>
              <a:t>Storage: 50 MB.</a:t>
            </a:r>
            <a:endParaRPr lang="en-US" dirty="0"/>
          </a:p>
          <a:p>
            <a:r>
              <a:rPr lang="en-GB" i="1" dirty="0"/>
              <a:t>Integrated Development Environment </a:t>
            </a:r>
            <a:r>
              <a:rPr lang="en-GB" dirty="0"/>
              <a:t>(IDE): </a:t>
            </a:r>
            <a:r>
              <a:rPr lang="en-GB" dirty="0" err="1"/>
              <a:t>Netbeans</a:t>
            </a:r>
            <a:r>
              <a:rPr lang="en-GB" dirty="0"/>
              <a:t> / Eclipse neon 3.</a:t>
            </a:r>
            <a:endParaRPr lang="en-US" dirty="0"/>
          </a:p>
          <a:p>
            <a:r>
              <a:rPr lang="en-GB" dirty="0"/>
              <a:t>Java version: 1.8.0_60</a:t>
            </a:r>
            <a:endParaRPr lang="en-US" dirty="0"/>
          </a:p>
          <a:p>
            <a:r>
              <a:rPr lang="en-GB" dirty="0"/>
              <a:t>DB : PostgreSQL 9.6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,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deployment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mengkonsumsi</a:t>
            </a:r>
            <a:r>
              <a:rPr lang="en-US" dirty="0" smtClean="0"/>
              <a:t> web service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6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2015.</a:t>
            </a:r>
          </a:p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 smtClean="0"/>
              <a:t>production.</a:t>
            </a:r>
          </a:p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smtClean="0"/>
              <a:t>yang </a:t>
            </a:r>
            <a:r>
              <a:rPr lang="en-US" dirty="0" err="1" smtClean="0"/>
              <a:t>baik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Strategic Goals</a:t>
            </a:r>
            <a:r>
              <a:rPr lang="en-US" dirty="0" smtClean="0"/>
              <a:t> :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Principles :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agar goal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Practices : </a:t>
            </a:r>
            <a:r>
              <a:rPr lang="en-US" dirty="0" err="1" smtClean="0"/>
              <a:t>Praktikal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agar goal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Combining </a:t>
            </a:r>
            <a:r>
              <a:rPr lang="en-US" i="1" dirty="0"/>
              <a:t>Principles and </a:t>
            </a:r>
            <a:r>
              <a:rPr lang="en-US" i="1" dirty="0" smtClean="0"/>
              <a:t>Practices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957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Loosely coupling : </a:t>
            </a:r>
            <a:r>
              <a:rPr lang="en-US" dirty="0" smtClean="0"/>
              <a:t>Tingkat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serendah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High cohesion : </a:t>
            </a:r>
            <a:r>
              <a:rPr lang="en-US" dirty="0" smtClean="0"/>
              <a:t>Tingkat </a:t>
            </a:r>
            <a:r>
              <a:rPr lang="en-US" dirty="0" err="1" smtClean="0"/>
              <a:t>kepadatan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66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204</TotalTime>
  <Words>778</Words>
  <Application>Microsoft Office PowerPoint</Application>
  <PresentationFormat>Widescreen</PresentationFormat>
  <Paragraphs>123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Tw Cen MT</vt:lpstr>
      <vt:lpstr>Tw Cen MT Condensed</vt:lpstr>
      <vt:lpstr>Wingdings 3</vt:lpstr>
      <vt:lpstr>Integral</vt:lpstr>
      <vt:lpstr>penerapan dan perbandingan microservice untuk arsitektur perangkat lunak</vt:lpstr>
      <vt:lpstr>1. Pendahuluan</vt:lpstr>
      <vt:lpstr>Latar Belakang</vt:lpstr>
      <vt:lpstr>Tujuan penelitian</vt:lpstr>
      <vt:lpstr>Manfaat</vt:lpstr>
      <vt:lpstr>2. Landasan teori</vt:lpstr>
      <vt:lpstr>microservice</vt:lpstr>
      <vt:lpstr>Prinsip pendekatan</vt:lpstr>
      <vt:lpstr>Konsep dasar microservice</vt:lpstr>
      <vt:lpstr>Contoh penjelasan</vt:lpstr>
      <vt:lpstr>Tahapan migrasi</vt:lpstr>
      <vt:lpstr>1. Manajemen data</vt:lpstr>
      <vt:lpstr>PowerPoint Presentation</vt:lpstr>
      <vt:lpstr>Manajemen data</vt:lpstr>
      <vt:lpstr>2. Dekomposisi modul</vt:lpstr>
      <vt:lpstr>Dekomposisi modul</vt:lpstr>
      <vt:lpstr>3. Service deployment</vt:lpstr>
      <vt:lpstr>Service deployment</vt:lpstr>
      <vt:lpstr>Service deployment</vt:lpstr>
      <vt:lpstr>Service deployment</vt:lpstr>
      <vt:lpstr>Service deployment</vt:lpstr>
      <vt:lpstr>Komunikasi antar service</vt:lpstr>
      <vt:lpstr>Resume sementara</vt:lpstr>
      <vt:lpstr>Pengujian</vt:lpstr>
      <vt:lpstr>3. Analisa dan perancangan</vt:lpstr>
      <vt:lpstr>Analisa software apertura</vt:lpstr>
      <vt:lpstr>Ilustrasi deployment software apertura</vt:lpstr>
      <vt:lpstr>Tinjauan umum proses rawat jalan</vt:lpstr>
      <vt:lpstr>Modul dan kelas penyusun</vt:lpstr>
      <vt:lpstr>Identifikasi teknologi software apertura</vt:lpstr>
      <vt:lpstr>Kekurangan arsitektur monolitik</vt:lpstr>
      <vt:lpstr>Perancangan</vt:lpstr>
      <vt:lpstr>Perancangan modul</vt:lpstr>
      <vt:lpstr>perancangan</vt:lpstr>
      <vt:lpstr>Batasan implementasi</vt:lpstr>
      <vt:lpstr>Lingkunan implementasi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dan perbandingan microservice untuk arsitektur perangkat lunak</dc:title>
  <dc:creator>Laksa Putra</dc:creator>
  <cp:lastModifiedBy>Laksa Putra</cp:lastModifiedBy>
  <cp:revision>94</cp:revision>
  <dcterms:created xsi:type="dcterms:W3CDTF">2018-04-25T03:16:02Z</dcterms:created>
  <dcterms:modified xsi:type="dcterms:W3CDTF">2018-04-25T06:40:23Z</dcterms:modified>
</cp:coreProperties>
</file>