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B06D40-5BF5-4325-9E37-B619578063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75E43E-89DF-499C-9E76-5F3E2AD2835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6D40-5BF5-4325-9E37-B619578063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E43E-89DF-499C-9E76-5F3E2AD2835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6D40-5BF5-4325-9E37-B619578063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E43E-89DF-499C-9E76-5F3E2AD2835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6D40-5BF5-4325-9E37-B619578063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E43E-89DF-499C-9E76-5F3E2AD283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6D40-5BF5-4325-9E37-B619578063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E43E-89DF-499C-9E76-5F3E2AD283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6D40-5BF5-4325-9E37-B619578063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E43E-89DF-499C-9E76-5F3E2AD283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6D40-5BF5-4325-9E37-B619578063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E43E-89DF-499C-9E76-5F3E2AD28350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6D40-5BF5-4325-9E37-B619578063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E43E-89DF-499C-9E76-5F3E2AD2835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6D40-5BF5-4325-9E37-B619578063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E43E-89DF-499C-9E76-5F3E2AD283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6D40-5BF5-4325-9E37-B619578063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E43E-89DF-499C-9E76-5F3E2AD283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6D40-5BF5-4325-9E37-B619578063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E43E-89DF-499C-9E76-5F3E2AD283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9B06D40-5BF5-4325-9E37-B619578063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F75E43E-89DF-499C-9E76-5F3E2AD283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971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PROPOSAL TUGAS AKHIR :</a:t>
            </a:r>
            <a:br>
              <a:rPr lang="en-US" sz="2800" b="1" dirty="0" smtClean="0"/>
            </a:br>
            <a:r>
              <a:rPr lang="en-US" sz="2800" b="1" dirty="0" smtClean="0"/>
              <a:t>ANALISIS </a:t>
            </a:r>
            <a:r>
              <a:rPr lang="en-US" sz="2800" b="1" dirty="0"/>
              <a:t>DAN PERANCANGAN KNOWLEDGE MANAGEMENT SYSTEM UNTUK SHARING INFORMASI PENGOBATAN HERBAL INDONESIA</a:t>
            </a:r>
            <a:br>
              <a:rPr lang="en-US" sz="2800" b="1" dirty="0"/>
            </a:br>
            <a:r>
              <a:rPr lang="en-US" sz="2800" b="1" dirty="0"/>
              <a:t>(STUDI KASUS: JAMU</a:t>
            </a:r>
            <a:r>
              <a:rPr lang="en-US" sz="2800" b="1" dirty="0" smtClean="0"/>
              <a:t>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Erik Lokasurya</a:t>
            </a:r>
          </a:p>
          <a:p>
            <a:r>
              <a:rPr lang="en-US" dirty="0" smtClean="0"/>
              <a:t>1212017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966442"/>
            <a:ext cx="7747000" cy="244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5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Sistematika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endParaRPr lang="en-US" dirty="0" smtClean="0"/>
          </a:p>
          <a:p>
            <a:r>
              <a:rPr lang="en-US" dirty="0" smtClean="0"/>
              <a:t>Timeline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AutoShape 2" descr="data:image/jpeg;base64,/9j/4AAQSkZJRgABAQAAAQABAAD/2wCEAAkGBxQTEhUTEhQWFhUXFyAbGBgYFx0bHRoeGhwaIBwdIB8YHCggHBomHBgYITEhJSkrLi8uGB8zODMsNygtLisBCgoKDg0OGxAQGzckICQvLCwsNC8sLC8sLCwsLCwsLCwsLCwsLCwsLCwsLCwsLCwsLCwsLCwsLCwsLCwsLCwsLP/AABEIALcBEwMBIgACEQEDEQH/xAAcAAACAgMBAQAAAAAAAAAAAAAEBQMGAAIHAQj/xABAEAACAQIEAwYEBAQFAwQDAAABAhEAAwQSITEFQVEGEyJhcYEykaGxI0LB0QcUUvAVYnKC4ZKy8TNDU2MWJDT/xAAZAQADAQEBAAAAAAAAAAAAAAACAwQBAAX/xAAtEQACAgICAQMCBQUBAQAAAAAAAQIRAyESMQQTQVEiYQUUkbHwMkJxgaHBUv/aAAwDAQACEQMRAD8AotpY1q7di8DduGdQg59al4F2FKtN8z5Cr7hkS2oVQABXlzyfBclYRZsKoiq325xDi2EUgBufOafviBVT7Z35yetIbDgtlYDELruBFQNiDEVtcuaa7Gte6U7GllKCrV6pcNehj0OtBgRyorCW/Dmjy9aVJDU9Bq3gdjRCbUsXSDHOjYOhG1Y0cNuA3JmRsdKcPdIM8qrXD7pS5r8La6dasdohhHWiT0KktjZLwI9qnsvtVfvYwWlJuNlUcz9Kk/xmEBtL3rHYSBp1gnXfbemRdimqLHiLYdHQ7FY+Yr54s9iMVeuXRbQKqM0M7BRAJEx8RGm4FdhTirPeW25uWmUS4yHJ4th8QJb3PpqarHHu3tnCJ3CIl+9u5HgVGJzMNiQ05RA2jU9asMpJ1EnyJe4s4R/Ct3U/zGJCvmC5LSFss7ZmeMpMx8MefSjdquGnCYq7hluC4LZAzARuoMEciJj2roeG/iJiLyrdYW7QyzcKj8iEwCWnfbSDMVy3jGL72/duqpQXHLZSxYjMZ3OpqjG3KTsVJUkDrfMma2t3yNveoZr1NdqfQsPXFaZWJgDT1plaxClQmsxvGk0jLA6Aa03YTbGkMBtNJy9FGBXK/gvfZHhi3bRS42YkeH/KfKq1i+GXEuOmc5p+Edai4Bxi5ZaVPnBprxLif4tu8Dpc19xuKiUpwbXyWyxxm1IFt3lTC3lOr7EdKX2OJsO7VGZSByNH8QsRiGLaW3WT5z5/3vSpeH5ro7pgFInU7VsKr/oc7Y54hjblxoW8z6ajp61PwjjIw9z8QHVYkba0psYV8NdPiVw24B3Bo9cSGtXgEAGXQRqCKGcU/uZB10qH3Ce2FzC3WZWa5bW2SycusjzqwcP/AIwYVyBcR7c+Uj6VQOz98EXWMSLREGhcG+HAHepyk6b0yE+KoTlwKTtHeOGdpcLiB+FeRvKRPyqw23Vl3FfM2Awyvau3raZBbOhzamrXwrtK693cZzlRSpWTLkwB5aTzpiz8H0Ifi2rTOz4lrSAs7gAb61oLlu6PA8xyB11GmnpXJMbxlpgoRm3zEljr9BJ+lFcH4s4uL3YKsTJAI8QGkCOWusUv8076M/KurOoZgOdZQ3+Fq2pUSRJhmAk7868pt/YRRXRxJCY1n0qK7jlPOlN+4+bxMAR0FD3LI3J968/1PkuUB3auTsaT9rLXhVvOhTejQTQ+JxOZSCw9zRXYXGhJcrQRvsaHxGNtA6uPbX7UMuODDwmaZwbN5xWrHdhSYk6VJc4hDBQPCNIoLA4qUPlQTYiTSvTbexvJFh7zmDK9OlGWrulIMHauRnkKp2zE+L0AB086LF4zEMD10ifSCD+lDwOckOLt3KM5OVRrrtpXuL47KgISpb4WiT7abedIrl8Z8xOeObARPoBqBtFHjFpcbM5nSAAIAHp5/tRKKQDbYbhM63F8eeEknM0ZifzZic0f89Ke2sEGum+7AvAAKrEATznfU6+dVy2OSiQfzTtTfh+KkKuxzQfOt2ZxRYboS0jXiPGQWZiZOggb7aADSvnDimJ7y67/ANbk/M113+J3HhbsNbB8T+Efr9K4zbGZgu0mKv8AFjSciLM90XfGwmBxBAIGRLekRBZRrVDzVb8eZwlwHMFVlnz/AKR/1Qfaqvg8C11gtsEkkDyE9TypmDUXYOZPloHU0z4fwq48MwKp/UenlVg4dwixhYfEMHugsAoMgHlUOOw2MxZHdWbhQCBC5V+ZgGtllvS/U2OKty/QX47EWbIC2xmaNWPU1rwXDgy1y5DTtvpTfB/w0xdwZrj2bR/pd5PvlkCpf/wLG2mAFoPpqUuKRPuQfpS5yhxpS2NxXzTapHmDwF0vNkC5A300n10qxYrsjdewyZCIIZH0IBO4OUmBSzGJewioL1soN9difUaTTfsl23FpoYQhOusj61Jxk9orc9aEQvXGi04hrYKkeY5+lIsTahS6EyNK7Ra4ZhcTca5atqyuPiBhhI9YNc57T9knwzm2pLI7QJ3HPX2+1bB8XvRvJSVe5XfGMrwfCBJjajrPET3rEmM4Gw+tSd29q3dVz+WKXWhce0Aqk5WmY12o1Ujmq0O+JYdFuxbkggAgc5FLe0VpUtWmSdZ16EGocPxTLcDJOYbzrTdEW/bbMgVhqNSADzn2odwabNa5J0ILS3smgYKdTrv7Vc+EYdlw+fKpyKCQwB1Ybwek/aqlcw163fVDqWIIg6EH7aVbcdaZ8KFtf+o2IAaTAywzSeg0+3Wuy7oVdKgZMaWa3fuloUgED4d9dKsfZrhDPjReGYW1BCgDfP8AoI2rTgnZwJbY3mWJz7SogedO8JxsWwmcQ5HhXNJiNzoIApNo2UrXFFix+MUOR/M3FiNAWgaCsqvYbiPfKLo2aTp6kfpWUbySFrFH3Oa3+0mJP5x/0igr3HsSdDcP0p3xHsPfDfhw6HZpj5jrQ6dhb7ayn1ql+jF7ohUptaZXb/Erx3ut8/2oJrpO5J96tF/sLieWQ/7qXX+yuJX/ANqY6MDRxyYvZoFqXuJCamsTOhy+e1e4jB3U+JGX/aagD9dab30Z0OcBxRvgILZtBG8mrLYwHcEM7KWbQCA2XmdTIJjp86S9k8MkvduLIQAKOWZpgn0jb35VPc4mTdyATkYg9N9YqXJG5VH/AGU45uMbkw3EXlUiDrO09Qf3oe5jOvSNOlQ422FM8iJFANd86WoWVJqrQc94UVYxsedJhdHWsTFxRcDnIuPDs1wkKY0pnbxHc3PGwJAk/KqPguOuh8HPehuNcXZvDJzH4jWLA3KgZ5VGNiztdxhsTiGf8oMLQ3B0BYudl+5qQ4Q3TltKWMSfQbmmnGeGrhUW2zfigr4RtqJafnVrklHiiOCblyZYbHD1uYHLcfKLj5z1K29o9SRWuEZQht4S3AgZ3P5cvOeZ8qziJF/uUs/CUlv8g05dTReIvraQIggREfqfOo5N1RXFK7Etq6tu6cqF3Ozv8ycuwHvTfB9qmPhjMOsxHy5f3rVc4iuY5jMxEgxp70uIAHxkeq/sa304yW+xvOuujoeFN2802nVlO7FgsHoZ5+lFY3A4y2M5VmXqhDgeoXUD2qrcGxBt2wp5+I6nn/wBT/hXaG4hGW4YHKkS0zeLfRNhO01wDK0MvMETp6HSi8RwHB4xT3YXD3iNGQQrH/MmxHmNaNxP8rixNwd1d/rUDX/UNm+/nSvGcCv2PxEIu2x+dNx6ruPUSPOsT+ARRZv4rhji28jNsd0aDyPP6Gr9au2eJ2gGAF1IIMmJ6GN1NLuH4u1i7Rw2IAKn4W5qeTDoRVSb+Y4die7fQjVHHw3F6j9Ryo229s1JPXTLlhcFh7xZMTh1zqcrRIIjzFVftL2ROEIvWrrHDnrupP5THLoaueFspimOJsXIZozqfhJAj1GnrRt7Crdt3MLe0DiD1U8iPfWgVrR3KnZwjupOcRAYqDG55VtaxT2wyNoQ8/rUvEOFXsK9zDuJuK4gL+YTII9RrTfh/A2k4i+hBnwqSI6DTmxPKqJNLsxSraNeHYK5iLtu6ZATU6GWMyAPX6CrthLyqjG8qsE5BdQdh5eXtQmI4icNZcpJfSF+IknfQdBrWmKw9y7w+8QhZ2Igzpoy/KZJ15TU7+qgW7ZDjeKqws2Y1d85J1EBjG2/i5bQooTCYJv5u7mYtmu5B1ykRm8gNqntcMVu5c3QGtgAAagwZbU8gNJ5k1D2j47bwysbKAXnJM7kTr+2lck26GXGK0Hf49hML/8AryPw/DufXl61lc8xHDcViWN82XPeayqGDpGnyrKs9KPuyTm/g7yVNuDHhO46GsvLZvSjMVJ2E5Z9DQ2J4gTb7646pbM+HKWZh84GtVu/3mKuW7dme6PxnYgjYGdhzmamlOMo7I1GUZaHF/s4u6vB6kzW2B4Zd1DulxeU6N6A05tZ0ABysAI2B+oqK65lmIGg0MbeVS0kUAOJ4Ymoymqnj+xthiTkIPVdPeKv9x+8tB1ZSeo1pdirZkOG20ZTsQf1FcnKL06OWznfDcF/L3O6bxIHz5iOoAG3MR9fOlmEwndu6EFVViuo10P7Vfrq93dVwMybOp1GXm0cyPsfKhMZ2aItpiFIukKA4STqugIkA/0gyPOrMWS1bNmtKhHxThQfBteHhNphAPMMY/Y1T2rpnbgpw/hgw7mcRiXDEaSFXUk9NY9zHKuUtjfI0+MGHjmuOyV2qEseVYrZuRp7wvh43CyaN/Sjbsm7O8JU/iXjA5L1oJuHh7txzCJMieY5R1p1j8eloZd2KSI5Ftvpr7iqnjsY9wli0cvlsKGDkzJwXuOW4rbw4iyATlhmjUkmT7CBSJs1+5mY6/2aCd6N4VicpYHdh9j501R4qwLt0XbhllbFvwnVjJJ59KCxl6RNaLiwyiDtQ2IbQ1JW9lK6F8l3K8gJr3DojEq66ddj7UFZxoW7HIiP2qe8Dm0609poBNNDRr/dt3bzoNGjccj5HrUq3gdVYe1T2WAAB1051ve4dbfbQ+Wn2qSUo2VRjJI1tYxl5mn/AAPtK9lgQTHMVUsRgL1v4fGByO/zqHDcU1yupRvPY+hrnj5K47M5rqR1nD4jB3zmy9253KGNesbfSpu3vCTf4ezJ+JcsfiIQNSB8Y91kx1Arm2AxZDb6Vc+BdoHQgSSJ+VLtwdsxwvoqnZLtAbRzLr1HIius4fF28UikGGAlSdCPI+VUu7wrBX7zsFNpmMzaMKT1ykET6RXtnDFGNu3ezrG+UqQOYO4n0PWuc17dHSWt9m3HrS3b9zEKASloKz8/Dm8I5DfU0m45xfIqZQCVMhR1A3PONfmDVhwmGW5bVbhK2iQxyn4gDtPSeflXJOI4trGNu+IsouEQTup2HplgUzFD1H/gTOXHYzs8Vu3D4m8JbXlr+1X3sncZ7Fyy0sGUqT6gkbayDtXL+M2u7ueGe7uDOvoeXqD+lXT+GeIPfqZMEBW19qZkxpK0YpXoUY7H+H8MlXQTrpoOnWlvDcJdxl/QEgGWaJ2EwY6wajx2CvHE3MKgJuI7JE6whPz0E+c103s5we3hLWRI7wqBceDqwLbjlING2scb9zP63S6HWDxCWkFtEGVZAg6bn6VlQWwCJIg8xNeVJzfyMpCb+ce14Xa1eA0H4inQbRR/Zvjg74HuiFgjTXU+mgrnOHDR+9Pez/HzhGkwbbH8TmQArajXeYopYK2iDlfZ0bGYhxcAtMoB1IZZHuKNtXSbeR8rTMwIGvl9K5/ju3Fk62u9OvkR/wBxIobC9o+JXgBhMKSp/OyEg+hJAn50McMwrR0G3bVFyrAA1igMfjraj8R1UEc2GtVC/a4jclcVjbOG/wDrSGuH0W0C31oTB8GwyIMS9u7ixMBsRcW0jEGDCAtccA6nTajXjr3f6BbD1xxxjdxgrNy8AYNweFFjkXbSPTWm/DMRdwt/uWvLcy5XGSWUH4WtnmYnbyHpSji3anNmsWShw+UAdyrWbSEQST4s1wchmIB1OWl2MxVxSl64479m0XLHhjRoiFXYARsJ6U301FfSFDvYo7am7exjm+2a4IUmQRoOUaAeXKlFnAydqvPHUF4WbseMoVY8yViCeZ0O56UD3Vu1BfbKSPbT7kfI0fqscoKhfw7hQLa6AAkn/SJP9+dRcV4qbahbXhJSGjfxHafSBTHDYyxeCq5ddMpZCAQNzoQQddeVKeNdm7tqblv8a0To6axO2ZdwfPbXesi03UjWmlaK/iLhPicz61Ph+E4m7k7uxdZW2ORgp880RGu9NeBqLF1L15FYgjKpIIAnWYkBiJ32rtXCuJWsUma206wRzBHUfrSPM86Xj1xha+fYyGHl2zi3EuwWKtWu9GW5A8SISWHoCozD018qrl/h91AHa26gmBmUiSPXWvo57QoDF4G3cBDorA6HMoP3qDH+OS/uh/0o/IxfTOC4PEXOQLRvvoPaibmMLCFPrXQ+I9nRhwbmHACCWdD05kE8wOR5TVK4hhhiWe5aR1y6eRO8HTQxOs9K9PB5ePOuUev2/wAisnjzx67AHwSRoNa1wt/Kcjf7TQrtcQkOpHkR+tQXbgaNYNWKLfZO5pdLZZUxMneirGJ8VVi1iSPi1oi3izuD7Gp5YCmPkfJblx3iijMVw+1eUZgJqnWOICfFp9qd4bieo1kVPLFKO0NU4yJLnArlvW2c69CYPz/etLXFO7OV1ZW8/wB9qdJxMExNF3sLbup4wDQc/wD7RzjX9LFnBr7sZG07zpT7Cwhuq8SPD65hP2NB8GwQtJK/CGAUMf6jqf76UFihevXblyxbLoGJIXcHYkg66gaeQruPJuhblvZeuEcUHwbQNBy9K5j/ABT4Ohxtp7EL3ygOOSNMTpsOdG4btILZJIJuQQqR4i0aQKDs8TW0DdxPiuMAQBIjOrSpk6iGUz5U/wAdTg7F5lGSFvaxwBh7OneWkYXBJIUkgZZP+mfRhWdjuIZbg1iD1+X1NIsdee9dLGXuOZIAkknkAN6sPD+Am3YN260SqMgG+ZmOUNPoDVGRJQpioNuWjo2M4QoxVvFqqkt42IAzE92iRO8SA0HrRmGAAZ2O/PrO0zzrTCYpWto5EHLLEc2BH6CoMdid110Gu0MCPvXnyk5dj0qImvPJ1I120rKr2I4+qsV6eVZRelL4B9WHyHdveE2MJ3Fi0iqx8TESSwAIOp5z18qTmwEScoGqyCATEidCda6f2j7I2sUyd/euLlMyuUGNdJK9f751zrtHwxMG72xczAEZXABaNGJIXmAAPUjrVctojaoBw3F+7Bypc8U93kw9pCRyLSrEa8lPvXrcSvXkCMGSD8dzFEBtPgCPcRcpbmBNI7vFLYBg3Lp/qvM0e1tW/wC5j6UHa4xcQ5rZCHkbai3vvJQByI0iaJYwuZZr2M7uWOLt270BAmERpC6yCUCrJMaliT10FQXDbVlvNbKAAaXYe4/Vhb0AH+vTXTNVcu8YvtM3X1MkZmjX1JP1oSSST9TRrGdzHzcdHeBrdtegFzxwf6wFhA3+2BW2NuQqvccm7dfOZOsCQNfX7ULwbB944Z5VNdQAM0bgbADqaI7QY8OQ7AZ8sZR+UH9hPuaGXfFDIJ1yHuJ4x3Ni0SsgFuevKBB6mTP+XaqhdxbXWCs2h5k7Sdz9TUWOx5cbmJ09I+2poOzLNC1sMdKzXO3RZb3AiIbD3kflDEqZ8tIP0qWxxbEYVgHDIOR0y+xHhJpRw7iJEjYj6dad4PtAR4TDqd1cSpHmDv6UmSl1JWURcauLo34pxbDX2lrZBme8U5W85jRh6il3D2Nu6WsXyANUIEPruCNvepMTgMNczMhNluQU5kJ6ZSJHsedQ8FC4Zu8vkmfCAm4BmWhuekRW0uLr9AG3e0XTDdt79sBb1s3YA1/MPWAQdPSnmA7V4W/8L5H10cZTp9Kq3DsdgxL28UZkSl2ww+LTdZHWT0rzi3BnuuDh7drFFQC4V1zZWBAkMROoNeTk8Tx5va4v/a/fRXDK1tbLBx/jCpauEEGARG333qfspgyMHYygQUBJHVtT9Sa5NxvB3LZ8di7YA5MjBfmRHypx2T/iBcwg7pgL1mZAJhlnfKddPI8+ldk/C5fl6xO3d/z2Nfmr1FqtHQuJ8AtXf/UQT/UPCw9xXOO1XZV8KO8AF2zzaIZOQzZYkf5h9KuOI/iHhriHJnR58M6jQg65CTG+n2ml+P4hc4gDaS3cSwYDECGMQSJIgAnkfLzoPDj5eCSc9R97+PsFmlizRdL6vajnAe3r8S/X761KtqdFZTA56ffQfOrY38NLrN4LgVI/OJI8vDAP0opP4YxAOI1/NCx8tdda9aX4h4q/v/dkMfFzP+3/AMKWLbCC4gdd5+WlbKy/lZkPzB9hVzw3YC9mZVxBTLEMySrz0AMggjWZ3FCcQ7GYiyJuIjLt3lkmQSY8SkD6fOuj52CUuKmr/nydLBkj2hHh710EEMjepyn5GrDwPE33eGQgRodIJ+dIbmB7sQSA2kRrKnYjn/4NXPgmHFpbb8gwB56ncnymtzNV0dFte4XjMaEtd0VGZWBYzAG/M/mOwA1OtRcP4z3OZQyqzjxaibYAnXUeIg6CqnxTjC9453PeMW8vEfhnQGOdLcXj8y5UBA+mvURM+c1uPFQMpKqHfGuP22AZRNzxctgRAk8zGaY6jXrWcVfa42dzJO3nyiPah5jXnOnoP7+lXjsr2ca0y4m9KshlFBBA/DDKdPzAup301pz441Yvc3SNuxHZxVy4m9q3hZImVlXMQdCYyHUECat9jDhmQQCqrI2KwoAEfMVtaw+YaaQoCkaiBlUA+0fKZoq+4WVGk6zGh1M/X7VBlyObtlMIqKpEWIbUKOUsRGhDSaqvH+IwAlvfQjy61vxjjAtyq77qPMTv5a1WUvkks4MnnTcGJv6mT+Rm4/THs8Cv0mvKY28sfEK8qs886p/El2SwDLqLjZZQ/D19CRIGtcf4/fGcWxooA8M6gQNzESWmfQdK6z2l4+uKwr3bY/BRhkdgRnfkqg/FEyTsIrl+N7LXAwLXPEy5tQaVcU9lNOXRXtIJgjoYnX3iPrUHd/2TTDGcLe2paZUGNP72pYQxIAEk+5p8Wn0c4sItWJjQ+wp5hsGgCG9bVRrMAhvDEk6kTJAiOu1e4DDfywz3CpdXiJ5KJIHI+OFJ9YpVj8WX2OkdfP7yTS23J0h0caW5BmK4qAAqiMqwDG435bSxJ+VJr+pLNv5dedF2OH3bhPdozhQMx2A9WaABPU1JieBuIFy5atkiQjElvfKpAmtjxi+wpW10JmM1srRtvTBuEb5b1k9TmYDX1X9q0/we6p+EN0KHMDr5az7azTOcfkXwkSHDregpCv8AmU/m2jlE6bc68bDlF8Jg89N49daG7ggnSDzG1ENdJEOCw2nYjpBGvsdKEP7glvHsJ1nWZo7hzi85F3RApzEbjeI85NL7+AiWtNnXeD8Xn5H7+VQJfb0ijcE19IvnJOpDrEYRrazEhtQdiB0IrMBxC4hZkZlZhBIJDDoARVh4Jw98XbQDXSFByjbQ6bk6VH2q7PnB2kuOD8QUQPffrpEedSqab4S7KKpckyw8I4xfRjmvlkFoHxEsBpGx1OomtH4hhrmX+ZsWnMCfwlzEneCoB6bVz+1xgliXnXSB7CfYTp50VcxDKyO4yq2qmZGUUj8mlK2qf20MedNF84R2WwTtma0q/CcqFt2OqkMzAjQbAb1cPANLRBUGNI0I5eUVxd+1zI5e2zZoMQNAeW/oPlUXYztY+FvHvGLWrp/EB1M/1j/N16/Kp/M/DsubHyva6TvfygsXlY4TS9mdoL14BSO72zwgAIctP9Inf1iKWY3t8i6WrepaBJmfPQTvXjQ8PPLqD/3o9N58a9y6oKq38Re0iYfD90pDXbmgHILzYwfl5xVPxfb3EXFIB3PIQAOkjWq3gsI+IxKIdc7akkxG7eY5+5r0/D/CHGfqZ31ujz/I8xSXHH7ljwGDLYTDXIBJvFVOm2RidfVF01j3p/iMd3GFugsA2WF03zbEDyg+woviuAAu2LVs6W5TKNdYRS5PWEy78qp3bvife3bdtY/BUqxG2YkkifIAD516SXqzX89yaT4or955C7ZRt5evnUXeHbnPzmvVJJhRLHYDmT5VfeyvZQ2QMRcIF1HcKJBAhSsxzOc7zAiq5TjBWxCTm9AnZLsoGRr16CrWgVQ65czxOuzZFJA5ZhV8w9zNOWNI8MRALqpPlAkzscsVBhrGqqQyKoEFSNkXb/yI1rO/y5VaczIFLqukyxPl8Tt8xXnZcrm9lUYcVSD710BWyZc2cvlP5gzEnb1NVvjfEkRSq7ljK9D+1adoeLd2sEk3ABlYACRP7AVR7lwu5cnU+1HhxcvqfQrPm4Liuw25mZszak9amtAeY+oqGziI+IA/evWvrqVJEcjVh522y78M7DYm9aS6qplcSJMacjWV1fs/xG1cw1l7bAK1tYE7abVlakh3FL2OVdrOJricRh8Lhsvc2HARWbJ3hXfxNpJ1id6g7W8UU3iXt3LJAAyXBsQNgVlSPQ0swXABicN/MWrqs2Y95aY+KTzk/FPtUN/BMAtpWuqzHLkbxLr0JmBrUuRqUtlMVS0DZu+w91U1YeIAEbAyTr0oS4q4QsnxXPATy2XMR/pzFdOeWt73EVw6KFyszJ4jp/UdT5QF08zQOB4e+Kc3r0934iXmJKroAT7DbSRTIxpO+gv3NbNq7inZi0AKWd22H7kk7DU01ZUwr2u4y3L4UZs2gDH8upgwPqTPSoOMcXQItuywUKgWJ/pmSfMkk9Zqs4liTmzSd99QfpFHGLn9kY5qP3H+Nx964xVrhUg5iJJGb/aNWjQHy0ileIwxLEl1YRJMnQe4qG3jviLAlz0mD1nXWt1tvkUm2pXk27COpGseRpihxAcrJcNw5IHeZhIJDZSDPIDrry869ThU27jAsMhAVtcpJMQdNJ9veoTeJtx3eitJ3G+x00nSmWJxdvKFt5kzAd4hMhiPLrJmetc7s5VQJYa8pcXArFRqjgliB0gb+4MTUma0xKiUJEMr8j9wNB1qPCY1UZCzO9sMCQQJHlm5jyo/iNoO7EoGRpKMRMAxBBG08hNZKKNjJiy/g2EsBMdDIjrpyoUsSdY9elNkwaf+zda23NSdPXxRI5VALjFWF+2HymGKznBPORoRNZtG6ZDhMWwcFSQQRB9OnQ1Ze33atsRZt2QGZVCtcfXLMbeev5j6Cqz/AC9t2hLkTyfl6kftRC2rySQPCBqR4wR5xyoXx5JhU6oW4CyGYQY1qzcW4ety2gHgZRChiIed9ttt/nSLvVkNkA/06E+w096M/mFYiQ4PKDP0rpttpo2CSVMVYbg9xrhQjKwOqnf6deVGXuzbLqdPtTvidy1cFl7Ra3fXwuGAhgPhIy6hh58vSKlt33uKLb3Lemzaxp1Ow+tZLPLs2OGHuirpws8tK1/kzMSSatV3hAI//oWD/wDW0n/SNz6mB50VawFiwRLO7AToVAM7CNTPUgjyofzBvpRK/Y7P3GhUBzvogAkEkwBM6epq09n+HfyCd65zXXXXLrlGYwRziAreeYaUdheJBUAtqEJksQNidNAeYGgnqdyaV46+NUEzByt0KqIkcoJUR9tqU8sp/SFwinaLN2Wm9iGZjmhhBj5xI571y3j99r2LxDqpdnuuSqgtoCdRudhNdP7CYwd6WJnMxMgSdSZ03O40pbhezVm3euZZLZWDsTo5usD4QD4Qqn59YrcWSMLbAnBydID7N9lVsZbjlbreBoK6owliBIOkd3LDkx9KslhGcmSdMuZWH9ZzFg3+klvORNEWsMWYhjHgJVlOi8l09TtqDlNAcR4kFkIsqzQY3gCB9FApEpvI7YxRUVSJnxIUN3eWSS2UmPBOw8o/Sk+Ix2UN3au+ZjNsFmZSRygdTqalbEHRGOdTsZGkaESP92tEhy2gMLmgnrvEkeWlKlJRHRxua+Ck4zh+LP4jWbpH+hiAOm00tF6dxH1rotu64ICtzkQTPPy1/WpeKcLsYslW8F8ad4o3PLOPzD/MNfPlT4eclqapfYly/h77g7ZzgL/SamsOB8Q9xr9K1xeEa3ca3cXK6MVaOo/Tzr3UCfi+9eimeekYnEsTaGS1fi2PhGaIB1296yoHxizqDPoDWVnBfA31ZfILg8dctGbbFft8qtv+LvatLdvMGuyGQDmCmk+hP0pPwjBTfXbQ5gCN41jXyn5UFxfEG/ey2wSqjIgHMKTr96CUVOX7h4rir/Ql4dhXxV0ljpBcmNCFjQdDr7UVx3iQJNq1C20LZcuggn7AR8qL45bXC2kwy3iXEsTsAGCnYcyQRryqtrd1UwdRJg7g+XI+VbFcny9vYOT4qvcHGrZgZO+v7VKuHk6jMI0jSPl0rEu5mCgBSOgC6T969u4oDRBtzYyfPyp2xOhh/JMlsXAFYbFQRz8p0qFguZlupkkeEhtf2NBvmAkneP79a2OJVhldZg+/zoUmG2g11Ft+7VsykDxg6GRMEdQdKKGKRxkcgPMiABBGwB5ilGJyKykZiInUxrU127Kg5VUGRI/v61lG21omx1qF0TKYggDczIJA99amtWWdQoa5mtjwCJUka9fUVvwm7mfK5echAM7Ttoak4afwGdrxUpcVUVdyTqdRtWN0jYq3s8GO7wKb2HVwpIcRBHmG+9S2gVSbOZbNwg5AcxtsCNQTzA61DevKQUzMTrBnccuXQEHzonAcQVbXdFYtsJeObKRvzms7RvTMxWOtFstxs9trnjOXWRsdCIH/ADQWIwPdkmzcufESrHYrAIAI1nUa15iLFokOTkDnw9FI6it7OIKgqRmyvKsD8M7xHKuo5vYFd4kSR39rYbxlPzAE+9G4SxZcZrdzKdfDc0nyBXr6Daj8Zdt3LWW3sxOZSDIIgzAERm8hvVSv4ZkkwYBgmsUVJa0a5uPex8MIy6GRGsciOvQ6U14fbXOvRue4H/FJ+zOOLuLNySh2P9HmJ9tKZlnstcQ6OCQ7HYdY/uPWp8kWnTHwkmrQ9usoQwPgaATqG/yt1b/ilV5ma6wygQpa4rcgBuDt++1af4plRVUeFdVXcsw/MfvSjFY9iGYGc3xkc42Ef0j60EMbs2UkkMbl8KCpbNAXK2xEwSD1IUEf7hzqLCNcxF3Kvha4S0mYA9fQD5UFw7AvfZPiVC0ZwJGglo6mPuKv/D8CLCKiakKdeYNxtddpyhR5a0c2oL7gRuX+CPsOWs4u5bdwwS2JIjw3HAzAacgAI8qcm1lu5w2YG6Q08oBnfzyjnvpFLOH8GUXGfUENGXz5z1MRqOtHY66AchzLIYhgJEkySfcn+xU2SVhxVMh4hxAIjBCoYAeEmDlH23J96ptziOXM/OQWXrzAjkTofapONcTzF+8JkDKHAAnXQaelVW/iS5ljVODDatiM2bjpFu7M4kXJLCCSduX9/rViUFCVABWRy38/LfeqDwXiHdtHIiDVuwnEVOog6e/r7VH5ONqbL/HleNBpWGhQNI+40iaktEluc5tJ8vTlFbgBySjQB4vXTWPKp8ChzAiMsxE/WpG9FCdOyXtd2bW/Fy2oF8qD5OQIynzIGjeUGuZ4g5vIjrXb798LdU6baCTr+gjeuO4rDF2dkBIzHkdNa9HxMjqm+jyfLgk017iB7DTWU3/wu7/8Vz/ob9qyrvUXyRcWbcOvnvlAaM2mvn+o5UP2SRVxcOWlGgQN9Yg+tDYolMpB18v+K374lu/SQwE3P8w6gfesa018lGPpP4BeK4gvfuM0o2YgT5aAekAUPZuNplGoMafpTPi1hXQXUHgJ25qf2pQWDARoR502LTjoGSalsl74jTz1kVG10CSQp5aVEzzAnlWy24EbiaOgbfse27nhgaknntWhPjg71I9tQBG511r0jYgzpXHGxvlmytqBXjWjnI3A5VIEA8UeEmJOutSINS7cp259KGwqMsOWjWHUadCByrZ7ejHQT56SOcUNbYqhlTPUbitMTlnTNlI0nrW1sz2GCIrNbBZoIOo3npQ8EA2yYkkiisPii6JZMDLJXSOXWtMJe/GBI+EzIWdtyaFX7hNL2IGs+HXWDGkgjzIPKnGFw1sWoFzMYzFVidPWvMXiE8V1Gm4NZKwPMVpiMVZu2k7tV78Ke8jwhv73oW2wopIGxt0XC2XOHABUzOaBqDHl9qgxN8tbyXAwMzM6eWnvQ+Ed0YEGGGxFEY3Ed4QwygmVKqNfL1JNFVA3aYV2I4WbuKQyyqrCSFnU7Az11pn2yIGMvIOT+EgzrAmfeatf8N+DCzba/cLfiIc6sIysjeEjnNULjD5sVcW2CS76RqSTyHvU/Lnkf2HRXCBBfvGejgwSNjTXgfAzee3dcAWySXgmWCjUADlMCeppj2d7JAqt3EEghzFuBBCjc+ZargbQtoFClVVIEDTTUnTbXWgyZVHUQowb7I8DgbaIq2raqVDac/xGBIk6kaATRd22BqVgq48/gHI7wWI+VbWkmc4GmU6DpDe2sCtcTfLeJMrakFZ1+2/71E27tjq9kalygUlcysSTrG/P6k/LpVX43xIWrZVWzKZElpK+Q6/PnRPFuIKiv3bAKplpkj0Gunt0iufcUxxuNK+FAIC/ckbTVGDC8jt9CsuVY1rs9vXC0CSANh/fOsOFgS2nkP7iteG3JfWNKY4pSRVk58XxRNixc1ykK7R1pphCaTuYMjemGCxMkSCD13oMsbVlOKVaLJwzFtO5nb26VbeEXfFJ9+VUZuILajvNDEjTUj0HnNA8Q7SO4KW5CR4up8tOVee/GlkelSKXmjFbZ1PAxdu3MRJKFoWNgqqBm94nprRl22MyjN4cpA/Sqp2O7VoUCXWgqIE8xVuwbIVXJqnlqB0kTI9QKTKNOmG/lC+7gWkw5I8iYr2mRsodSFn2P3FeUNHc2cW4ipLBY1y0NhybeoJ/SmPHiO9MSFEA766edBoc3KAK9lvR52NaRLZmcyeEzOUnwn9qgbCo7Ha051ynaf0FSNhxEjWtnhgBcA0260Kl8DHG+xbi7TWz4ly8h0+dBq3nT0lo0YOg/KwqNsBh7iz4rRPI6rTo5ElsTLE70KrzDKAD9K9tyupGhGlT4zhVxRm+JP6lMig++LQCdBtTU01oU1T2So4gDXU6iixdVQY2OnWD5UChjXmNqmtXA0lp8orGjUxhgL4VwjGQxEmNRWcVwwtGHfMT8EbAcif2pc1wi4Gn3FZlHxEkidJ50KjuwnLVEl5srrrI0II50xXDlSTaYktIOmwI61Fewi+Ek+FhIC/lNB30dI1j3rrUjqcbZNhGYAhpykQVIn/xRthwbVt8oeGKlRoQI6jWg8LirsZAoeWB6meQqx8N7J3nutccjDoPEwG8xsB1oZyUf6goq+ir3QM5GYg8hH0EVfuxfZEI3fYsAsrKVE7c5Pn5UZwbh1jDqdmaczlgJn8qT18hW+MdmjMDObOQphRzy+ZqXJnctR0h0cNbYbxfGMytasiJDMSdIknX9qB4Xwu1YfMFm6E+M753Gp6AAaVJhGLS7zLHUxso2AHQUc6jK0MCMw5bzvr1ip7rSG67ZsGy7wyhdI5Dy61IWGYqDKwBE/v1qC0oLE6DMRHttUF1dSlxDqZBB358jQNUanYbiMTlG5V807SCB9x+9KOIYuMzMe7YqGzAALHv863uYgjIWGa3lMnNJH6+XyqqcZwuKxJKojd2DoWMT6yZijxY+TFZMnBCXjvF2vtpog2HM/5j5mlRppjeB3rQBdNDzBB+1LXWvUhxSpHnSk5O2ZYulWmrJg8cGEVVNjrR+EeCPWl58alsq8fLx0WVuHWzO80YnD0RZkf3+tD2byhRrr+lb42co1kRM9PrXntyerPQTXsVfj138QaE+H9TQSqdzoOlFcTxmZhlOiiAfv7UAbhnWvVxr6EeVknc3vVh+GeKe4Hi9xDKMR6Gq9bNG2ru3rU2XGpdluLI4lxt9psRA/E5c4/aspAl4gDWsqP0kU8yzX+BqTS6/wBnRmnkOU1lZR82eXCTIXwLtpoFFSLwkNGtZWVzbLYu0ans7pvXg4IRoTI6aRWVlYskjmkS2uDhQRsD0NZ/gFpx4lEjnt9qysrucuzqT0Dt2Mtkkh2UH3ivLfYvwn8T0rKyi/MZPkH0ofBh7DOUMOJoc9hbm2cVlZWrycnyY8MCZOxNxXGa+AvUAyKbYLsslvM9098YhVOg9TWVlY805ds1Y4oP4dct2IsooDL4tgQCec71rYZs3eHfUgkzJP5iNvasrKGToOgrD2QyoSdQZMjmfzetG2SUciA4IJ6HzrKyhZouvY4SjJIBJY+grMDN1wNsxLH1P/Gle1lFVIFk7KwY27igidCD/ZFRtOoBkjmZmsrKbCEaTJMmWVtIBt3lmG09NvkKV8UYo0T6VlZTSewF8VIhqX4gKRBE1lZWGMBfh4b4T7GhDYKncivaymwm3pmdBFrF3AIDAe1a3ndvjYt67fKsrKKkvYJzk1tkBQVo1msrKOwDwEjTcedT28VG6n2isrK5xT7DjklHoMXiqRqjfMV7WVlB6MA/zOQ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/>
              <a:t>tradisional</a:t>
            </a:r>
            <a:r>
              <a:rPr lang="en-US" dirty="0"/>
              <a:t> Indonesia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/>
              <a:t>tradisional</a:t>
            </a:r>
            <a:r>
              <a:rPr lang="en-US" dirty="0"/>
              <a:t> Indonesia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Eksistensi</a:t>
            </a:r>
            <a:r>
              <a:rPr lang="en-US" dirty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/>
              <a:t>Indonesia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1026" name="Picture 2" descr="D:\SKRIPSI\img\herb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3108705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5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sharing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pengobatan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jamu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pic>
        <p:nvPicPr>
          <p:cNvPr id="4" name="Picture 3" descr="D:\SKRIPSI\img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98410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penangan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jamu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bahan-bahan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 smtClean="0"/>
              <a:t>didapat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pic>
        <p:nvPicPr>
          <p:cNvPr id="2050" name="Picture 2" descr="D:\SKRIPSI\img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19600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0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KMS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err="1"/>
              <a:t>Menyebarkan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pengobatan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jamu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pic>
        <p:nvPicPr>
          <p:cNvPr id="4098" name="Picture 2" descr="D:\SKRIPSI\img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9580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Mengangkat</a:t>
            </a:r>
            <a:r>
              <a:rPr lang="en-US" dirty="0"/>
              <a:t> </a:t>
            </a:r>
            <a:r>
              <a:rPr lang="en-US" dirty="0" err="1"/>
              <a:t>eksistensi</a:t>
            </a:r>
            <a:r>
              <a:rPr lang="en-US" dirty="0"/>
              <a:t> </a:t>
            </a:r>
            <a:r>
              <a:rPr lang="en-US" dirty="0" err="1"/>
              <a:t>jamu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warisan</a:t>
            </a:r>
            <a:r>
              <a:rPr lang="en-US" dirty="0"/>
              <a:t> </a:t>
            </a:r>
            <a:r>
              <a:rPr lang="en-US" dirty="0" err="1"/>
              <a:t>nenek</a:t>
            </a:r>
            <a:r>
              <a:rPr lang="en-US" dirty="0"/>
              <a:t> </a:t>
            </a:r>
            <a:r>
              <a:rPr lang="en-US" dirty="0" err="1"/>
              <a:t>moyang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pengobatan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pic>
        <p:nvPicPr>
          <p:cNvPr id="3074" name="Picture 2" descr="D:\SKRIPSI\img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72000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6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Topik</a:t>
            </a:r>
            <a:endParaRPr lang="en-US" dirty="0"/>
          </a:p>
          <a:p>
            <a:pPr lvl="0">
              <a:buFont typeface="Wingdings" pitchFamily="2" charset="2"/>
              <a:buChar char="q"/>
            </a:pP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/>
              <a:t>Literatur</a:t>
            </a:r>
            <a:endParaRPr lang="en-US" dirty="0"/>
          </a:p>
          <a:p>
            <a:pPr lvl="0">
              <a:buFont typeface="Wingdings" pitchFamily="2" charset="2"/>
              <a:buChar char="q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Observasi</a:t>
            </a:r>
            <a:endParaRPr lang="en-US" dirty="0"/>
          </a:p>
          <a:p>
            <a:pPr lvl="0">
              <a:buFont typeface="Wingdings" pitchFamily="2" charset="2"/>
              <a:buChar char="q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Wawancara</a:t>
            </a:r>
            <a:endParaRPr lang="en-US" dirty="0"/>
          </a:p>
          <a:p>
            <a:pPr lvl="0">
              <a:buFont typeface="Wingdings" pitchFamily="2" charset="2"/>
              <a:buChar char="q"/>
            </a:pP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endParaRPr lang="en-US" dirty="0"/>
          </a:p>
          <a:p>
            <a:pPr lvl="0">
              <a:buFont typeface="Wingdings" pitchFamily="2" charset="2"/>
              <a:buChar char="q"/>
            </a:pP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/>
              <a:t>Metodologi</a:t>
            </a:r>
            <a:endParaRPr lang="en-US" dirty="0"/>
          </a:p>
          <a:p>
            <a:pPr lvl="0">
              <a:buFont typeface="Wingdings" pitchFamily="2" charset="2"/>
              <a:buChar char="q"/>
            </a:pP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pic>
        <p:nvPicPr>
          <p:cNvPr id="5122" name="Picture 2" descr="D:\SKRIPSI\img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58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Bab I </a:t>
            </a:r>
            <a:r>
              <a:rPr lang="en-US" b="1" dirty="0" err="1" smtClean="0"/>
              <a:t>Pendahuluan</a:t>
            </a:r>
            <a:endParaRPr lang="en-US" b="1" dirty="0" smtClean="0"/>
          </a:p>
          <a:p>
            <a:pPr lvl="0"/>
            <a:r>
              <a:rPr lang="en-US" b="1" dirty="0" smtClean="0"/>
              <a:t>Bab II </a:t>
            </a:r>
            <a:r>
              <a:rPr lang="en-US" b="1" dirty="0" err="1" smtClean="0"/>
              <a:t>Landasan</a:t>
            </a:r>
            <a:r>
              <a:rPr lang="en-US" b="1" dirty="0" smtClean="0"/>
              <a:t> </a:t>
            </a:r>
            <a:r>
              <a:rPr lang="en-US" b="1" dirty="0" err="1" smtClean="0"/>
              <a:t>Teori</a:t>
            </a:r>
            <a:endParaRPr lang="en-US" b="1" dirty="0" smtClean="0"/>
          </a:p>
          <a:p>
            <a:pPr lvl="0"/>
            <a:r>
              <a:rPr lang="en-US" b="1" dirty="0" smtClean="0"/>
              <a:t>Bab </a:t>
            </a:r>
            <a:r>
              <a:rPr lang="en-US" b="1" dirty="0"/>
              <a:t>III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 smtClean="0"/>
              <a:t>Masalah</a:t>
            </a:r>
            <a:endParaRPr lang="en-US" b="1" dirty="0" smtClean="0"/>
          </a:p>
          <a:p>
            <a:pPr lvl="0"/>
            <a:r>
              <a:rPr lang="en-US" b="1" dirty="0" smtClean="0"/>
              <a:t>Bab </a:t>
            </a:r>
            <a:r>
              <a:rPr lang="en-US" b="1" dirty="0"/>
              <a:t>IV </a:t>
            </a:r>
            <a:r>
              <a:rPr lang="en-US" b="1" dirty="0" err="1"/>
              <a:t>Pengumpulan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Pengolahan</a:t>
            </a:r>
            <a:r>
              <a:rPr lang="en-US" b="1" dirty="0"/>
              <a:t> </a:t>
            </a:r>
            <a:r>
              <a:rPr lang="en-US" b="1" dirty="0" smtClean="0"/>
              <a:t>Data</a:t>
            </a:r>
            <a:endParaRPr lang="en-US" dirty="0" smtClean="0">
              <a:effectLst/>
            </a:endParaRPr>
          </a:p>
          <a:p>
            <a:pPr lvl="0"/>
            <a:r>
              <a:rPr lang="en-US" b="1" dirty="0"/>
              <a:t>Bab V </a:t>
            </a:r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 smtClean="0"/>
              <a:t>Sistem</a:t>
            </a:r>
            <a:endParaRPr lang="en-US" b="1" dirty="0" smtClean="0"/>
          </a:p>
          <a:p>
            <a:pPr lvl="0"/>
            <a:r>
              <a:rPr lang="en-US" b="1" dirty="0" smtClean="0"/>
              <a:t>Bab </a:t>
            </a:r>
            <a:r>
              <a:rPr lang="en-US" b="1" dirty="0"/>
              <a:t>VI </a:t>
            </a:r>
            <a:r>
              <a:rPr lang="en-US" b="1" dirty="0" err="1"/>
              <a:t>Implementasi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Pengujian</a:t>
            </a:r>
            <a:endParaRPr lang="en-US" b="1" dirty="0" smtClean="0"/>
          </a:p>
          <a:p>
            <a:pPr lvl="0"/>
            <a:r>
              <a:rPr lang="en-US" b="1" dirty="0" smtClean="0"/>
              <a:t>Bab </a:t>
            </a:r>
            <a:r>
              <a:rPr lang="en-US" b="1" dirty="0"/>
              <a:t>VII </a:t>
            </a:r>
            <a:r>
              <a:rPr lang="en-US" b="1" dirty="0" err="1"/>
              <a:t>Kesimpulan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smtClean="0"/>
              <a:t>Saran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Sistematika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75</TotalTime>
  <Words>163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PROPOSAL TUGAS AKHIR : ANALISIS DAN PERANCANGAN KNOWLEDGE MANAGEMENT SYSTEM UNTUK SHARING INFORMASI PENGOBATAN HERBAL INDONESIA (STUDI KASUS: JAMU)</vt:lpstr>
      <vt:lpstr>AGENDA</vt:lpstr>
      <vt:lpstr>Latar Belakang</vt:lpstr>
      <vt:lpstr>Rumusan Masalah</vt:lpstr>
      <vt:lpstr>Batasan Masalah</vt:lpstr>
      <vt:lpstr>Tujuan Penelitian</vt:lpstr>
      <vt:lpstr>Manfaat Penelitian</vt:lpstr>
      <vt:lpstr>Metodologi Penelitian</vt:lpstr>
      <vt:lpstr>Sistematika Penulisan</vt:lpstr>
      <vt:lpstr>Timeline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TUGAS AKHIR : ANALISIS DAN PERANCANGAN KNOWLEDGE MANAGEMENT SYSTEM UNTUK SHARING INFORMASI PENGOBATAN HERBAL INDONESIA (STUDI KASUS: JAMU)</dc:title>
  <dc:creator>Erik Lokasurya</dc:creator>
  <cp:lastModifiedBy>Erik Lokasurya</cp:lastModifiedBy>
  <cp:revision>7</cp:revision>
  <dcterms:created xsi:type="dcterms:W3CDTF">2015-10-13T02:38:34Z</dcterms:created>
  <dcterms:modified xsi:type="dcterms:W3CDTF">2015-10-13T07:07:14Z</dcterms:modified>
</cp:coreProperties>
</file>