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1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E3D29780-2A48-4201-86A7-12D22336DBC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8D83CC1-10D3-4014-B00D-A5CD0978A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15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6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1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7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5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0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5AD8-ED95-4614-8CBB-BF37809F6171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AE3E-6E99-41B4-B377-F04BAA63B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0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881063"/>
            <a:ext cx="10680700" cy="477837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PROSEDUR PENGAMBILAN/PENGAJUAN TA</a:t>
            </a:r>
            <a:endParaRPr lang="en-GB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103378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1.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Melakukan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perwalian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mengambil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MK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Tugas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Akhir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Melakukan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pembayaran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atas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MK yang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diambil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bukti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transfer (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Bagi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mahasiswa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mengambil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2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periode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algn="l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Mengambil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 DAAK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minta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cap di cover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Bag.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Keuangan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Cover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yang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sudah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dicap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segera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Dep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pada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3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bulan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setelah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berjalan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kesediaan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Dep.</a:t>
            </a:r>
          </a:p>
          <a:p>
            <a:pPr algn="l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5.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Melengkapi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semua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yang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menyerahkannya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Dep</a:t>
            </a:r>
            <a:endParaRPr lang="en-GB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75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Seminar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Pengajuan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Seminar TA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Fotokopi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Bimbingan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Draft TA yang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sudah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bentuk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LATEX (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jlh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Draft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disesuaikan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jlh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Penguji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Prasidang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Pengajuan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Prasidang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Fotokopi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Bimbingan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Draft TA yang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sudah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bentuk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LATEX (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jlh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Draft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disesuaikan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jlh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Penguji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pPr marL="514350" indent="-514350">
              <a:buAutoNum type="arabicPeriod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1500" cy="95567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PROSEDUR PENGAMBILAN/PENGAJUAN TA</a:t>
            </a:r>
            <a:endParaRPr lang="en-GB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6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PROSEDUR PENGAMBILAN/PENGAJUAN 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Sidang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Sarjana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Pengajuan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Sidang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Fotokopi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Bimbingan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Formulir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Pengajuan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Sidang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Sarjana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Fotocopi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TOEFL (475)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Transkrip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Nilai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Sementara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Draft TA yang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sudah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bentuk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LATEX (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jlh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Draft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disesuaikan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jlh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Penguji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Sertifikat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Sebanyak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6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Buah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Fotokopi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Akta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Lahir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Semua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dimasukkan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Map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Merah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83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PROSEDUR PENGAMBILAN/PENGAJUAN TA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0212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Pascasidang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Persetujuan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Pembimbing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Penguji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dicap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diberikan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Perpustakaan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Mengisi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Form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Yudisium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kembali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Dep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CD TA 1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Buah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Dep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Poster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Menyerahkan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Buku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TA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ITHB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66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0"/>
            <a:ext cx="10515600" cy="9890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Jadwal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Pengumpulan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Draft 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Seminar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dan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Prasidang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TA</a:t>
            </a:r>
            <a:b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000"/>
            <a:ext cx="10515600" cy="4525963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41955"/>
              </p:ext>
            </p:extLst>
          </p:nvPr>
        </p:nvGraphicFramePr>
        <p:xfrm>
          <a:off x="2159001" y="1752603"/>
          <a:ext cx="8229598" cy="421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71">
                  <a:extLst>
                    <a:ext uri="{9D8B030D-6E8A-4147-A177-3AD203B41FA5}">
                      <a16:colId xmlns:a16="http://schemas.microsoft.com/office/drawing/2014/main" val="1284781201"/>
                    </a:ext>
                  </a:extLst>
                </a:gridCol>
                <a:gridCol w="2523228">
                  <a:extLst>
                    <a:ext uri="{9D8B030D-6E8A-4147-A177-3AD203B41FA5}">
                      <a16:colId xmlns:a16="http://schemas.microsoft.com/office/drawing/2014/main" val="2768551028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04356729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63485964"/>
                    </a:ext>
                  </a:extLst>
                </a:gridCol>
              </a:tblGrid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Pengumpulan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Waktu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35277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Jan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77346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Feb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5024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 Mar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16255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 Apr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50857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Mei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9192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 Jun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60335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 Jul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Pengumpulan</a:t>
                      </a:r>
                      <a:r>
                        <a:rPr lang="en-US" dirty="0" smtClean="0"/>
                        <a:t> Form </a:t>
                      </a:r>
                      <a:r>
                        <a:rPr lang="en-US" dirty="0" err="1" smtClean="0"/>
                        <a:t>yudisium</a:t>
                      </a:r>
                      <a:r>
                        <a:rPr lang="en-US" dirty="0" smtClean="0"/>
                        <a:t> II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17219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Jul 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yudisium</a:t>
                      </a:r>
                      <a:r>
                        <a:rPr lang="en-US" dirty="0" smtClean="0"/>
                        <a:t> II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5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0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COVER BUKU TA</a:t>
            </a:r>
            <a:endParaRPr lang="en-GB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99" y="1117600"/>
            <a:ext cx="5715001" cy="71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LAMBANG BARU ITHB</a:t>
            </a:r>
            <a:endParaRPr lang="en-GB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398" y="1016000"/>
            <a:ext cx="6451203" cy="51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302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PROSEDUR PENGAMBILAN/PENGAJUAN TA</vt:lpstr>
      <vt:lpstr>PROSEDUR PENGAMBILAN/PENGAJUAN TA</vt:lpstr>
      <vt:lpstr>PROSEDUR PENGAMBILAN/PENGAJUAN TA</vt:lpstr>
      <vt:lpstr>PROSEDUR PENGAMBILAN/PENGAJUAN TA</vt:lpstr>
      <vt:lpstr>Jadwal Pengumpulan  Draft Seminar dan Prasidang TA </vt:lpstr>
      <vt:lpstr>COVER BUKU TA</vt:lpstr>
      <vt:lpstr>LAMBANG BARU ITHB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Desti</dc:creator>
  <cp:lastModifiedBy>Desti</cp:lastModifiedBy>
  <cp:revision>14</cp:revision>
  <cp:lastPrinted>2018-01-16T08:56:06Z</cp:lastPrinted>
  <dcterms:created xsi:type="dcterms:W3CDTF">2018-01-16T01:59:44Z</dcterms:created>
  <dcterms:modified xsi:type="dcterms:W3CDTF">2018-01-17T04:24:37Z</dcterms:modified>
</cp:coreProperties>
</file>