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281" r:id="rId9"/>
    <p:sldId id="298" r:id="rId10"/>
    <p:sldId id="299" r:id="rId11"/>
    <p:sldId id="300" r:id="rId12"/>
    <p:sldId id="301" r:id="rId13"/>
    <p:sldId id="290" r:id="rId14"/>
    <p:sldId id="304" r:id="rId15"/>
    <p:sldId id="297" r:id="rId16"/>
    <p:sldId id="309" r:id="rId17"/>
    <p:sldId id="312" r:id="rId18"/>
    <p:sldId id="313" r:id="rId19"/>
    <p:sldId id="32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2EBBAC-AA81-4B49-8000-43D7C8FFBAE9}">
          <p14:sldIdLst>
            <p14:sldId id="256"/>
            <p14:sldId id="315"/>
            <p14:sldId id="316"/>
            <p14:sldId id="317"/>
            <p14:sldId id="318"/>
            <p14:sldId id="319"/>
            <p14:sldId id="320"/>
            <p14:sldId id="281"/>
            <p14:sldId id="298"/>
            <p14:sldId id="299"/>
            <p14:sldId id="300"/>
            <p14:sldId id="301"/>
            <p14:sldId id="290"/>
            <p14:sldId id="304"/>
            <p14:sldId id="297"/>
            <p14:sldId id="309"/>
            <p14:sldId id="312"/>
            <p14:sldId id="313"/>
            <p14:sldId id="321"/>
          </p14:sldIdLst>
        </p14:section>
        <p14:section name="Untitled Section" id="{B21C94AB-48B2-4224-A014-AB177703A17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ric Laksa Putra" initials="ELP" lastIdx="15" clrIdx="0">
    <p:extLst>
      <p:ext uri="{19B8F6BF-5375-455C-9EA6-DF929625EA0E}">
        <p15:presenceInfo xmlns:p15="http://schemas.microsoft.com/office/powerpoint/2012/main" userId="ab93d0162be29c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5:55.935" idx="6">
    <p:pos x="10" y="10"/>
    <p:text>Contact juga dipakai oleh modul HR . Contact menjadi kelas turunan dari kedua jenis modul. Pada arsitektur sebelumnya, contact untuk customer dan HR digabungkan menjadi 1. Kelebihan : Data tidak tercecer, menjadi lebih spesial untuk contact customer dan HR.</p:text>
    <p:extLst>
      <p:ext uri="{C676402C-5697-4E1C-873F-D02D1690AC5C}">
        <p15:threadingInfo xmlns:p15="http://schemas.microsoft.com/office/powerpoint/2012/main" timeZoneBias="-420"/>
      </p:ext>
    </p:extLst>
  </p:cm>
  <p:cm authorId="1" dt="2018-06-07T22:47:27.864" idx="7">
    <p:pos x="106" y="106"/>
    <p:text>Tingkat availabilitas yg lebih tinggi</p:text>
    <p:extLst>
      <p:ext uri="{C676402C-5697-4E1C-873F-D02D1690AC5C}">
        <p15:threadingInfo xmlns:p15="http://schemas.microsoft.com/office/powerpoint/2012/main" timeZoneBias="-420"/>
      </p:ext>
    </p:extLst>
  </p:cm>
  <p:cm authorId="1" dt="2018-06-07T22:48:26.288" idx="8">
    <p:pos x="202" y="202"/>
    <p:text>Dapat dilihat pada halaman 4-4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8:59.518" idx="9">
    <p:pos x="10" y="10"/>
    <p:text>Dapat dilihat pada halaman 4-12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9:37.193" idx="10">
    <p:pos x="10" y="10"/>
    <p:text>4-19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49:41.535" idx="11">
    <p:pos x="10" y="10"/>
    <p:text>4-27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07T22:50:31.399" idx="13">
    <p:pos x="10" y="10"/>
    <p:text>Database per service - 2-7
REST JSON - 2-12
Multiple service per host - 2-9
Uji - 2-14 sampai 2-15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FBD9-3832-42D2-B125-812A8E4E41F7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38859-D812-4A73-B678-B854DCFCF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1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8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7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1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8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731B77-74DD-435B-A53C-CA736FF2054E}" type="datetimeFigureOut">
              <a:rPr lang="en-US" smtClean="0"/>
              <a:t>7/15/2018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218BAA-30EF-4B9B-AD75-A3083E3A816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01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31179"/>
            <a:ext cx="8197516" cy="1633168"/>
          </a:xfrm>
        </p:spPr>
        <p:txBody>
          <a:bodyPr>
            <a:noAutofit/>
          </a:bodyPr>
          <a:lstStyle/>
          <a:p>
            <a:r>
              <a:rPr lang="en-US" sz="3200" dirty="0"/>
              <a:t>PENERAPAN DAN PERBANDINGAN ARSITEKTUR MICROSERVICE TERHADAP ARSITEKTUR MONOLITIK UNTUK KASUS RAWAT JALAN PADA PERANGKAT LUNAK SISTEM INFORMASI MANAJEMEN RUMAH SAKIT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Edric</a:t>
            </a:r>
            <a:r>
              <a:rPr lang="en-US" dirty="0" smtClean="0"/>
              <a:t> Laksa Putra - 1114065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7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55" y="-345226"/>
            <a:ext cx="9720072" cy="1499616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Service Human Resource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34" y="713876"/>
            <a:ext cx="8328419" cy="6035604"/>
          </a:xfrm>
        </p:spPr>
      </p:pic>
    </p:spTree>
    <p:extLst>
      <p:ext uri="{BB962C8B-B14F-4D97-AF65-F5344CB8AC3E}">
        <p14:creationId xmlns:p14="http://schemas.microsoft.com/office/powerpoint/2010/main" val="348903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349077"/>
            <a:ext cx="3926305" cy="14996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Perancangan</a:t>
            </a:r>
            <a:r>
              <a:rPr lang="en-US" dirty="0"/>
              <a:t> Service Unit </a:t>
            </a:r>
            <a:r>
              <a:rPr lang="en-US" dirty="0" err="1"/>
              <a:t>Medis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04" y="120317"/>
            <a:ext cx="6613359" cy="6721776"/>
          </a:xfrm>
        </p:spPr>
      </p:pic>
    </p:spTree>
    <p:extLst>
      <p:ext uri="{BB962C8B-B14F-4D97-AF65-F5344CB8AC3E}">
        <p14:creationId xmlns:p14="http://schemas.microsoft.com/office/powerpoint/2010/main" val="39104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-329184"/>
            <a:ext cx="9720072" cy="1499616"/>
          </a:xfrm>
        </p:spPr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Service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762000"/>
            <a:ext cx="9996798" cy="5931629"/>
          </a:xfrm>
        </p:spPr>
      </p:pic>
    </p:spTree>
    <p:extLst>
      <p:ext uri="{BB962C8B-B14F-4D97-AF65-F5344CB8AC3E}">
        <p14:creationId xmlns:p14="http://schemas.microsoft.com/office/powerpoint/2010/main" val="31950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</a:t>
            </a:r>
            <a:r>
              <a:rPr lang="en-US" dirty="0" err="1" smtClean="0"/>
              <a:t>penyimpanan</a:t>
            </a:r>
            <a:r>
              <a:rPr lang="en-US" dirty="0" smtClean="0"/>
              <a:t> data : Database per </a:t>
            </a:r>
            <a:r>
              <a:rPr lang="en-US" dirty="0" smtClean="0"/>
              <a:t>service. (</a:t>
            </a:r>
            <a:r>
              <a:rPr lang="en-US" dirty="0" err="1" smtClean="0"/>
              <a:t>subbab</a:t>
            </a:r>
            <a:r>
              <a:rPr lang="en-US" dirty="0" smtClean="0"/>
              <a:t> 2.2.1.2)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Komunikasi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service : </a:t>
            </a:r>
            <a:r>
              <a:rPr lang="en-US" i="1" dirty="0" smtClean="0"/>
              <a:t>RESTful Web-service. (</a:t>
            </a:r>
            <a:r>
              <a:rPr lang="en-US" dirty="0" err="1" smtClean="0"/>
              <a:t>subbab</a:t>
            </a:r>
            <a:r>
              <a:rPr lang="en-US" dirty="0" smtClean="0"/>
              <a:t> 2.2.5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Rancangan</a:t>
            </a:r>
            <a:r>
              <a:rPr lang="en-US" dirty="0" smtClean="0"/>
              <a:t> </a:t>
            </a:r>
            <a:r>
              <a:rPr lang="en-US" dirty="0" smtClean="0"/>
              <a:t>deployment : </a:t>
            </a:r>
            <a:r>
              <a:rPr lang="en-US" dirty="0" err="1" smtClean="0"/>
              <a:t>Mulitple</a:t>
            </a:r>
            <a:r>
              <a:rPr lang="en-US" dirty="0" smtClean="0"/>
              <a:t> service per </a:t>
            </a:r>
            <a:r>
              <a:rPr lang="en-US" dirty="0" smtClean="0"/>
              <a:t>host (</a:t>
            </a:r>
            <a:r>
              <a:rPr lang="en-US" dirty="0" err="1" smtClean="0"/>
              <a:t>subbab</a:t>
            </a:r>
            <a:r>
              <a:rPr lang="en-US" dirty="0" smtClean="0"/>
              <a:t> 2.2.4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Join </a:t>
            </a:r>
            <a:r>
              <a:rPr lang="en-US" dirty="0" err="1" smtClean="0"/>
              <a:t>antar</a:t>
            </a:r>
            <a:r>
              <a:rPr lang="en-US" dirty="0" smtClean="0"/>
              <a:t> service : </a:t>
            </a:r>
            <a:r>
              <a:rPr lang="en-US" i="1" dirty="0" smtClean="0"/>
              <a:t>API Composition </a:t>
            </a:r>
            <a:r>
              <a:rPr lang="en-US" dirty="0" smtClean="0"/>
              <a:t>(</a:t>
            </a:r>
            <a:r>
              <a:rPr lang="en-US" dirty="0" err="1" smtClean="0"/>
              <a:t>subbab</a:t>
            </a:r>
            <a:r>
              <a:rPr lang="en-US" dirty="0" smtClean="0"/>
              <a:t> 2.2.2)</a:t>
            </a:r>
          </a:p>
        </p:txBody>
      </p:sp>
    </p:spTree>
    <p:extLst>
      <p:ext uri="{BB962C8B-B14F-4D97-AF65-F5344CB8AC3E}">
        <p14:creationId xmlns:p14="http://schemas.microsoft.com/office/powerpoint/2010/main" val="8864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Lingkunan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Spesifikasi</a:t>
            </a:r>
            <a:r>
              <a:rPr lang="en-GB" dirty="0" smtClean="0"/>
              <a:t> </a:t>
            </a:r>
            <a:r>
              <a:rPr lang="en-GB" dirty="0" err="1"/>
              <a:t>komputer</a:t>
            </a:r>
            <a:r>
              <a:rPr lang="en-GB" dirty="0"/>
              <a:t>: 64-bit </a:t>
            </a:r>
            <a:r>
              <a:rPr lang="en-GB" dirty="0" err="1"/>
              <a:t>prosesor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operasi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 err="1" smtClean="0"/>
              <a:t>Sistem</a:t>
            </a:r>
            <a:r>
              <a:rPr lang="en-GB" dirty="0" smtClean="0"/>
              <a:t> </a:t>
            </a:r>
            <a:r>
              <a:rPr lang="en-GB" dirty="0" err="1" smtClean="0"/>
              <a:t>Operasi</a:t>
            </a:r>
            <a:r>
              <a:rPr lang="en-GB" dirty="0" smtClean="0"/>
              <a:t>: </a:t>
            </a:r>
            <a:r>
              <a:rPr lang="en-US" dirty="0"/>
              <a:t>Windows 10 Enterprise 1709 64-bit.</a:t>
            </a:r>
            <a:endParaRPr lang="en-US" dirty="0" smtClean="0"/>
          </a:p>
          <a:p>
            <a:r>
              <a:rPr lang="en-GB" dirty="0" smtClean="0"/>
              <a:t>Processor: Intel(R) Core i3-4150 CPU, 3.50GHz</a:t>
            </a:r>
            <a:endParaRPr lang="en-US" dirty="0" smtClean="0"/>
          </a:p>
          <a:p>
            <a:r>
              <a:rPr lang="en-GB" dirty="0" smtClean="0"/>
              <a:t>Memory</a:t>
            </a:r>
            <a:r>
              <a:rPr lang="en-GB" dirty="0"/>
              <a:t>: 8 GB RAM</a:t>
            </a:r>
            <a:r>
              <a:rPr lang="en-GB" dirty="0" smtClean="0"/>
              <a:t>.</a:t>
            </a:r>
            <a:endParaRPr lang="en-US" dirty="0" smtClean="0"/>
          </a:p>
          <a:p>
            <a:r>
              <a:rPr lang="en-GB" i="1" dirty="0" smtClean="0"/>
              <a:t>Integrated Development Environment </a:t>
            </a:r>
            <a:r>
              <a:rPr lang="en-GB" dirty="0" smtClean="0"/>
              <a:t>(IDE): </a:t>
            </a:r>
            <a:r>
              <a:rPr lang="en-US" dirty="0" smtClean="0"/>
              <a:t>Eclipse Java EE IDE for Web Developers, Neon.3 Release (4.6.3).</a:t>
            </a:r>
          </a:p>
          <a:p>
            <a:r>
              <a:rPr lang="en-GB" dirty="0" smtClean="0"/>
              <a:t>Java </a:t>
            </a:r>
            <a:r>
              <a:rPr lang="en-GB" dirty="0"/>
              <a:t>version: 1.8.0_60</a:t>
            </a:r>
            <a:endParaRPr lang="en-US" dirty="0"/>
          </a:p>
          <a:p>
            <a:r>
              <a:rPr lang="en-GB" dirty="0"/>
              <a:t>DB : PostgreSQL </a:t>
            </a:r>
            <a:r>
              <a:rPr lang="en-GB" dirty="0" smtClean="0"/>
              <a:t>9.6</a:t>
            </a:r>
          </a:p>
          <a:p>
            <a:r>
              <a:rPr lang="en-GB" dirty="0" smtClean="0"/>
              <a:t>(Hal. 4-1)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8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Implementasi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: </a:t>
            </a:r>
            <a:r>
              <a:rPr lang="en-US" dirty="0" err="1" smtClean="0"/>
              <a:t>Subbab</a:t>
            </a:r>
            <a:r>
              <a:rPr lang="en-US" dirty="0" smtClean="0"/>
              <a:t> 4.2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: </a:t>
            </a:r>
            <a:r>
              <a:rPr lang="en-US" dirty="0" err="1" smtClean="0"/>
              <a:t>Subbab</a:t>
            </a:r>
            <a:r>
              <a:rPr lang="en-US" dirty="0" smtClean="0"/>
              <a:t> 4.2.4 </a:t>
            </a:r>
            <a:r>
              <a:rPr lang="en-US" dirty="0" err="1" smtClean="0"/>
              <a:t>Halaman</a:t>
            </a:r>
            <a:r>
              <a:rPr lang="en-US" dirty="0" smtClean="0"/>
              <a:t> 4-21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Perbandingan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0674"/>
            <a:ext cx="9720073" cy="5213684"/>
          </a:xfrm>
        </p:spPr>
        <p:txBody>
          <a:bodyPr>
            <a:normAutofit/>
          </a:bodyPr>
          <a:lstStyle/>
          <a:p>
            <a:r>
              <a:rPr lang="en-US" dirty="0" err="1" smtClean="0"/>
              <a:t>Kesimpulan</a:t>
            </a:r>
            <a:r>
              <a:rPr lang="en-US" dirty="0" smtClean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migrasi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matang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menentukan</a:t>
            </a:r>
            <a:r>
              <a:rPr lang="en-US" dirty="0"/>
              <a:t> service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deployment yang </a:t>
            </a:r>
            <a:r>
              <a:rPr lang="en-US" dirty="0" err="1"/>
              <a:t>tepat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Apertura</a:t>
            </a:r>
            <a:r>
              <a:rPr lang="en-US" dirty="0" smtClean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diimplementasi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Dibutuhkan</a:t>
            </a:r>
            <a:r>
              <a:rPr lang="en-US" dirty="0"/>
              <a:t> tools </a:t>
            </a:r>
            <a:r>
              <a:rPr lang="en-US" dirty="0" err="1"/>
              <a:t>automasi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microservice</a:t>
            </a:r>
            <a:r>
              <a:rPr lang="en-US" dirty="0"/>
              <a:t> agar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maksimal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Penutup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Saran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tools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menunjang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deployment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framework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penunjang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7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 If you have a not particularly fast app, you’ll lose money because you will need more powerful servers.</a:t>
            </a:r>
          </a:p>
          <a:p>
            <a:r>
              <a:rPr lang="en-US" dirty="0" smtClean="0"/>
              <a:t>If you have fast app which can’t scale, you’ll lose customers because you won’t be able to respond to an increasing demand ”</a:t>
            </a:r>
          </a:p>
          <a:p>
            <a:endParaRPr lang="en-US" dirty="0"/>
          </a:p>
          <a:p>
            <a:r>
              <a:rPr lang="en-US" dirty="0" smtClean="0"/>
              <a:t>-</a:t>
            </a:r>
            <a:r>
              <a:rPr lang="en-US" dirty="0" err="1" smtClean="0"/>
              <a:t>Arseni</a:t>
            </a:r>
            <a:r>
              <a:rPr lang="en-US" dirty="0" smtClean="0"/>
              <a:t> </a:t>
            </a:r>
            <a:r>
              <a:rPr lang="en-US" dirty="0" err="1" smtClean="0"/>
              <a:t>Mourzenko</a:t>
            </a:r>
            <a:endParaRPr lang="en-US" dirty="0" smtClean="0"/>
          </a:p>
          <a:p>
            <a:r>
              <a:rPr lang="en-US" dirty="0" smtClean="0"/>
              <a:t>Developer, Architect, Project Manager at </a:t>
            </a:r>
            <a:r>
              <a:rPr lang="en-US" dirty="0" err="1" smtClean="0"/>
              <a:t>Finaxys</a:t>
            </a:r>
            <a:r>
              <a:rPr lang="en-US" dirty="0" smtClean="0"/>
              <a:t> (IT Finance, </a:t>
            </a:r>
            <a:r>
              <a:rPr lang="en-US" dirty="0" err="1" smtClean="0"/>
              <a:t>Banque</a:t>
            </a:r>
            <a:r>
              <a:rPr lang="en-US" dirty="0" smtClean="0"/>
              <a:t>, and Assurance)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pendahuluan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yang </a:t>
            </a:r>
            <a:r>
              <a:rPr lang="en-US" dirty="0" err="1"/>
              <a:t>melandasi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[2</a:t>
            </a:r>
            <a:r>
              <a:rPr lang="en-US" dirty="0" smtClean="0"/>
              <a:t>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Arsitektur</a:t>
            </a:r>
            <a:r>
              <a:rPr lang="en-US" dirty="0" smtClean="0"/>
              <a:t> yang paling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kelebihannya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kemudahan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r>
              <a:rPr lang="en-US" dirty="0" smtClean="0"/>
              <a:t>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monolitik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deployment,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ketersediaan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kualitasnya</a:t>
            </a:r>
            <a:r>
              <a:rPr lang="en-US" dirty="0"/>
              <a:t> </a:t>
            </a:r>
            <a:r>
              <a:rPr lang="en-US" dirty="0" err="1"/>
              <a:t>menurun</a:t>
            </a:r>
            <a:r>
              <a:rPr lang="en-US" dirty="0"/>
              <a:t> [8</a:t>
            </a:r>
            <a:r>
              <a:rPr lang="en-US" dirty="0" smtClean="0"/>
              <a:t>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mengangkat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Apertura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49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Apertura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, yang </a:t>
            </a:r>
            <a:r>
              <a:rPr lang="en-US" dirty="0" err="1" smtClean="0"/>
              <a:t>menjalankan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r>
              <a:rPr lang="en-US" dirty="0" smtClean="0"/>
              <a:t> </a:t>
            </a:r>
            <a:r>
              <a:rPr lang="en-US" dirty="0" err="1" smtClean="0"/>
              <a:t>operasional</a:t>
            </a:r>
            <a:r>
              <a:rPr lang="en-US" dirty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Klinik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smtClean="0"/>
              <a:t>Chris Richardson,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dilihat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antara</a:t>
            </a:r>
            <a:r>
              <a:rPr lang="en-US" dirty="0"/>
              <a:t> lain: data </a:t>
            </a:r>
            <a:r>
              <a:rPr lang="en-US" dirty="0" err="1"/>
              <a:t>menejemen</a:t>
            </a:r>
            <a:r>
              <a:rPr lang="en-US" dirty="0"/>
              <a:t>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deployment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[13]. (Hal. 3-1)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err="1" smtClean="0"/>
              <a:t>manajemen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model </a:t>
            </a:r>
            <a:r>
              <a:rPr lang="en-US" dirty="0" err="1"/>
              <a:t>tersentralisasi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besar</a:t>
            </a:r>
            <a:r>
              <a:rPr lang="en-US" dirty="0"/>
              <a:t>.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120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buah</a:t>
            </a:r>
            <a:r>
              <a:rPr lang="en-US" dirty="0"/>
              <a:t> database </a:t>
            </a:r>
            <a:r>
              <a:rPr lang="en-US" dirty="0" err="1"/>
              <a:t>tunggal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Cara </a:t>
            </a:r>
            <a:r>
              <a:rPr lang="en-US" dirty="0" err="1"/>
              <a:t>b</a:t>
            </a:r>
            <a:r>
              <a:rPr lang="en-US" dirty="0" err="1" smtClean="0"/>
              <a:t>erkomunikasi</a:t>
            </a:r>
            <a:r>
              <a:rPr lang="en-US" dirty="0"/>
              <a:t>: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database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querry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Bentuk</a:t>
            </a:r>
            <a:r>
              <a:rPr lang="en-US" dirty="0" smtClean="0"/>
              <a:t> deployment :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i="1" dirty="0" smtClean="0"/>
              <a:t>database </a:t>
            </a:r>
            <a:r>
              <a:rPr lang="en-US" dirty="0" err="1" smtClean="0"/>
              <a:t>dan</a:t>
            </a:r>
            <a:r>
              <a:rPr lang="en-US" dirty="0" smtClean="0"/>
              <a:t> UI di </a:t>
            </a:r>
            <a:r>
              <a:rPr lang="en-US" i="1" dirty="0" smtClean="0"/>
              <a:t>deploy </a:t>
            </a:r>
            <a:r>
              <a:rPr lang="en-US" dirty="0" err="1" smtClean="0"/>
              <a:t>dalam</a:t>
            </a:r>
            <a:r>
              <a:rPr lang="en-US" dirty="0" smtClean="0"/>
              <a:t> 1 </a:t>
            </a:r>
            <a:r>
              <a:rPr lang="en-US" i="1" dirty="0" smtClean="0"/>
              <a:t>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monolitik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4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Pemodelan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aperture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deployment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28" y="2286000"/>
            <a:ext cx="4806282" cy="4022725"/>
          </a:xfrm>
        </p:spPr>
      </p:pic>
    </p:spTree>
    <p:extLst>
      <p:ext uri="{BB962C8B-B14F-4D97-AF65-F5344CB8AC3E}">
        <p14:creationId xmlns:p14="http://schemas.microsoft.com/office/powerpoint/2010/main" val="9716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monolitik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1" dirty="0" smtClean="0"/>
              <a:t>Development </a:t>
            </a:r>
            <a:r>
              <a:rPr lang="en-US" dirty="0" smtClean="0"/>
              <a:t>yang </a:t>
            </a:r>
            <a:r>
              <a:rPr lang="en-US" dirty="0" err="1" smtClean="0"/>
              <a:t>simpel</a:t>
            </a:r>
            <a:r>
              <a:rPr lang="en-US" dirty="0" smtClean="0"/>
              <a:t> : IDE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i="1" dirty="0" smtClean="0"/>
              <a:t>development tools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membangun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single.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i="1" dirty="0" smtClean="0"/>
              <a:t>deployment : Compress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upload </a:t>
            </a:r>
            <a:r>
              <a:rPr lang="en-US" dirty="0" err="1" smtClean="0"/>
              <a:t>ke</a:t>
            </a:r>
            <a:r>
              <a:rPr lang="en-US" dirty="0"/>
              <a:t> </a:t>
            </a:r>
            <a:r>
              <a:rPr lang="en-US" i="1" dirty="0" smtClean="0"/>
              <a:t>server. </a:t>
            </a:r>
            <a:endParaRPr lang="en-US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[13]</a:t>
            </a:r>
          </a:p>
        </p:txBody>
      </p:sp>
    </p:spTree>
    <p:extLst>
      <p:ext uri="{BB962C8B-B14F-4D97-AF65-F5344CB8AC3E}">
        <p14:creationId xmlns:p14="http://schemas.microsoft.com/office/powerpoint/2010/main" val="371456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erdapat</a:t>
            </a:r>
            <a:r>
              <a:rPr lang="en-US" dirty="0" smtClean="0"/>
              <a:t> ± 30 </a:t>
            </a:r>
            <a:r>
              <a:rPr lang="en-US" dirty="0" err="1" smtClean="0"/>
              <a:t>Departemen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Sakit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puluhan</a:t>
            </a:r>
            <a:r>
              <a:rPr lang="en-US" dirty="0" smtClean="0"/>
              <a:t> </a:t>
            </a:r>
            <a:r>
              <a:rPr lang="en-US" dirty="0" err="1" smtClean="0"/>
              <a:t>ribu</a:t>
            </a:r>
            <a:r>
              <a:rPr lang="en-US" dirty="0" smtClean="0"/>
              <a:t> data </a:t>
            </a:r>
            <a:r>
              <a:rPr lang="en-US" dirty="0" err="1" smtClean="0"/>
              <a:t>pasien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/>
              <a:t>± </a:t>
            </a:r>
            <a:r>
              <a:rPr lang="en-US" dirty="0" smtClean="0"/>
              <a:t>200 Unit </a:t>
            </a:r>
            <a:r>
              <a:rPr lang="en-US" dirty="0" err="1" smtClean="0"/>
              <a:t>medis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± 200 </a:t>
            </a:r>
            <a:r>
              <a:rPr lang="en-US" dirty="0" err="1" smtClean="0"/>
              <a:t>dokter</a:t>
            </a:r>
            <a:r>
              <a:rPr lang="en-US" dirty="0" smtClean="0"/>
              <a:t>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ratusan</a:t>
            </a:r>
            <a:r>
              <a:rPr lang="en-US" dirty="0" smtClean="0"/>
              <a:t> </a:t>
            </a:r>
            <a:r>
              <a:rPr lang="en-US" i="1" dirty="0" smtClean="0"/>
              <a:t>employee </a:t>
            </a:r>
            <a:r>
              <a:rPr lang="en-US" dirty="0" smtClean="0"/>
              <a:t>lain.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± 400 </a:t>
            </a:r>
            <a:r>
              <a:rPr lang="en-US" dirty="0" err="1" smtClean="0"/>
              <a:t>registrasi</a:t>
            </a:r>
            <a:r>
              <a:rPr lang="en-US" dirty="0" smtClean="0"/>
              <a:t> </a:t>
            </a:r>
            <a:r>
              <a:rPr lang="en-US" dirty="0" err="1" smtClean="0"/>
              <a:t>rawat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/ </a:t>
            </a:r>
            <a:r>
              <a:rPr lang="en-US" dirty="0" err="1" smtClean="0"/>
              <a:t>hari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4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antisipasi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 smtClean="0"/>
              <a:t>ditonjolkan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kali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meninjau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kelebihan</a:t>
            </a:r>
            <a:r>
              <a:rPr lang="en-US" dirty="0" smtClean="0"/>
              <a:t> </a:t>
            </a:r>
            <a:r>
              <a:rPr lang="en-US" dirty="0" err="1" smtClean="0"/>
              <a:t>arsitektur</a:t>
            </a:r>
            <a:r>
              <a:rPr lang="en-US" dirty="0" smtClean="0"/>
              <a:t> </a:t>
            </a:r>
            <a:r>
              <a:rPr lang="en-US" dirty="0" err="1" smtClean="0"/>
              <a:t>microservice</a:t>
            </a:r>
            <a:r>
              <a:rPr lang="en-US" dirty="0" smtClean="0"/>
              <a:t>. (Hal. 3-6)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Proses </a:t>
            </a:r>
            <a:r>
              <a:rPr lang="en-US" dirty="0"/>
              <a:t>deployment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lincah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mandiri</a:t>
            </a:r>
            <a:r>
              <a:rPr lang="en-US" dirty="0" smtClean="0"/>
              <a:t>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terpusat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1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i="1" dirty="0" smtClean="0"/>
              <a:t>server</a:t>
            </a:r>
            <a:r>
              <a:rPr lang="en-US" dirty="0" smtClean="0"/>
              <a:t>.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keunggulan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availabilitas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. (</a:t>
            </a:r>
            <a:r>
              <a:rPr lang="en-US" dirty="0" err="1" smtClean="0"/>
              <a:t>Availabilitas</a:t>
            </a:r>
            <a:r>
              <a:rPr lang="en-US" dirty="0" smtClean="0"/>
              <a:t>, </a:t>
            </a:r>
            <a:r>
              <a:rPr lang="en-US" dirty="0" err="1" smtClean="0"/>
              <a:t>lihat</a:t>
            </a:r>
            <a:r>
              <a:rPr lang="en-US" dirty="0" smtClean="0"/>
              <a:t> </a:t>
            </a:r>
            <a:r>
              <a:rPr lang="en-US" dirty="0" err="1" smtClean="0"/>
              <a:t>subbab</a:t>
            </a:r>
            <a:r>
              <a:rPr lang="en-US" dirty="0" smtClean="0"/>
              <a:t> 2.3.2)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i="1" dirty="0" smtClean="0"/>
              <a:t>cross-platform.</a:t>
            </a:r>
          </a:p>
          <a:p>
            <a:pPr marL="470916" lvl="1" indent="-342900">
              <a:buFont typeface="+mj-lt"/>
              <a:buAutoNum type="arabicPeriod"/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i="1" dirty="0" err="1" smtClean="0"/>
              <a:t>sclable</a:t>
            </a:r>
            <a:r>
              <a:rPr lang="en-US" i="1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menangani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498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perancangan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i="1" dirty="0" smtClean="0"/>
              <a:t>Service </a:t>
            </a:r>
            <a:r>
              <a:rPr lang="en-US" dirty="0"/>
              <a:t>d</a:t>
            </a:r>
            <a:r>
              <a:rPr lang="en-US" dirty="0" smtClean="0"/>
              <a:t>ecompose </a:t>
            </a:r>
            <a:r>
              <a:rPr lang="en-US" dirty="0"/>
              <a:t>by business </a:t>
            </a:r>
            <a:r>
              <a:rPr lang="en-US" dirty="0" smtClean="0"/>
              <a:t>capability. (</a:t>
            </a:r>
            <a:r>
              <a:rPr lang="en-US" dirty="0" err="1" smtClean="0"/>
              <a:t>subbab</a:t>
            </a:r>
            <a:r>
              <a:rPr lang="en-US" dirty="0" smtClean="0"/>
              <a:t> 2.2.3)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Service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Service Human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Service Medical Unit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Service Outpatient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(Hal. 3-7 – 3-11)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1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Perancangan</a:t>
            </a:r>
            <a:r>
              <a:rPr lang="en-US" dirty="0"/>
              <a:t> Service Customer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80" y="2084832"/>
            <a:ext cx="7248968" cy="4440903"/>
          </a:xfrm>
        </p:spPr>
      </p:pic>
    </p:spTree>
    <p:extLst>
      <p:ext uri="{BB962C8B-B14F-4D97-AF65-F5344CB8AC3E}">
        <p14:creationId xmlns:p14="http://schemas.microsoft.com/office/powerpoint/2010/main" val="20910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1374</TotalTime>
  <Words>808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 3</vt:lpstr>
      <vt:lpstr>Integral</vt:lpstr>
      <vt:lpstr>PENERAPAN DAN PERBANDINGAN ARSITEKTUR MICROSERVICE TERHADAP ARSITEKTUR MONOLITIK UNTUK KASUS RAWAT JALAN PADA PERANGKAT LUNAK SISTEM INFORMASI MANAJEMEN RUMAH SAKIT</vt:lpstr>
      <vt:lpstr>pendahuluan</vt:lpstr>
      <vt:lpstr>Tinjauan objek</vt:lpstr>
      <vt:lpstr>Pemodelan sistem aperture dengan deployment diagram</vt:lpstr>
      <vt:lpstr>Kelebihan arsitektur monolitik</vt:lpstr>
      <vt:lpstr>Tinjauan objek</vt:lpstr>
      <vt:lpstr>Peluang dan antisipasi pengembangan sistem</vt:lpstr>
      <vt:lpstr>perancangan</vt:lpstr>
      <vt:lpstr>Perancangan Service Customer</vt:lpstr>
      <vt:lpstr>Perancangan Service Human Resource</vt:lpstr>
      <vt:lpstr>Perancangan Service Unit Medis </vt:lpstr>
      <vt:lpstr>Perancangan Service Rawat Jalan </vt:lpstr>
      <vt:lpstr>perancangan</vt:lpstr>
      <vt:lpstr>Lingkunan implementasi</vt:lpstr>
      <vt:lpstr>Implementasi</vt:lpstr>
      <vt:lpstr>Uji Perbandingan</vt:lpstr>
      <vt:lpstr>Penutup</vt:lpstr>
      <vt:lpstr>Penutup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dan perbandingan microservice untuk arsitektur perangkat lunak</dc:title>
  <dc:creator>Laksa Putra</dc:creator>
  <cp:lastModifiedBy>Laksa Putra</cp:lastModifiedBy>
  <cp:revision>271</cp:revision>
  <dcterms:created xsi:type="dcterms:W3CDTF">2018-04-25T03:16:02Z</dcterms:created>
  <dcterms:modified xsi:type="dcterms:W3CDTF">2018-07-15T17:41:43Z</dcterms:modified>
</cp:coreProperties>
</file>