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57" r:id="rId4"/>
    <p:sldId id="293" r:id="rId5"/>
    <p:sldId id="261" r:id="rId6"/>
    <p:sldId id="262" r:id="rId7"/>
    <p:sldId id="263" r:id="rId8"/>
    <p:sldId id="264" r:id="rId9"/>
    <p:sldId id="265" r:id="rId10"/>
    <p:sldId id="266" r:id="rId11"/>
    <p:sldId id="29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3" r:id="rId26"/>
    <p:sldId id="296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2EBBAC-AA81-4B49-8000-43D7C8FFBAE9}">
          <p14:sldIdLst>
            <p14:sldId id="256"/>
            <p14:sldId id="294"/>
            <p14:sldId id="257"/>
            <p14:sldId id="293"/>
            <p14:sldId id="261"/>
            <p14:sldId id="262"/>
            <p14:sldId id="263"/>
            <p14:sldId id="264"/>
            <p14:sldId id="265"/>
            <p14:sldId id="266"/>
            <p14:sldId id="29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3"/>
            <p14:sldId id="29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7"/>
          </p14:sldIdLst>
        </p14:section>
        <p14:section name="Untitled Section" id="{B21C94AB-48B2-4224-A014-AB177703A17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31B77-74DD-435B-A53C-CA736FF2054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904" y="4646239"/>
            <a:ext cx="7772400" cy="1463040"/>
          </a:xfrm>
        </p:spPr>
        <p:txBody>
          <a:bodyPr>
            <a:noAutofit/>
          </a:bodyPr>
          <a:lstStyle/>
          <a:p>
            <a:r>
              <a:rPr lang="en-US" sz="3200" dirty="0" smtClean="0"/>
              <a:t>PENERAPAN DAN PERBANDINGAN ARSITEKTUR MICROSERVICE TERHADAP ARSITEKTUR MONOLITIK PADA PERANGKAT LUNAK SISTEM INFORMASI MENEJEMEN RUMAH SAKIT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Edric</a:t>
            </a:r>
            <a:r>
              <a:rPr lang="en-US" dirty="0" smtClean="0"/>
              <a:t> Laksa Putra - 1114065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agar </a:t>
            </a:r>
            <a:r>
              <a:rPr lang="en-US" dirty="0" err="1" smtClean="0"/>
              <a:t>tetap</a:t>
            </a:r>
            <a:r>
              <a:rPr lang="en-US" dirty="0" smtClean="0"/>
              <a:t> agnostic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langgeng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Hindari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major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agar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client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1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Manajemen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r>
              <a:rPr lang="en-US" dirty="0" err="1" smtClean="0"/>
              <a:t>Monolitik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79262820"/>
              </p:ext>
            </p:extLst>
          </p:nvPr>
        </p:nvGraphicFramePr>
        <p:xfrm>
          <a:off x="5989636" y="2323964"/>
          <a:ext cx="475456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2">
                  <a:extLst>
                    <a:ext uri="{9D8B030D-6E8A-4147-A177-3AD203B41FA5}">
                      <a16:colId xmlns:a16="http://schemas.microsoft.com/office/drawing/2014/main" val="2905065532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3802736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Kelebihan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Kekurangan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5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diimplementasikan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dirawat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Model yang paling </a:t>
                      </a:r>
                      <a:r>
                        <a:rPr lang="en-US" baseline="0" dirty="0" err="1" smtClean="0"/>
                        <a:t>umum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digunakan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Sulit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berubah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mensentralisasi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penyimpanan</a:t>
                      </a:r>
                      <a:r>
                        <a:rPr lang="en-US" baseline="0" dirty="0" smtClean="0"/>
                        <a:t> data di 1 </a:t>
                      </a:r>
                      <a:r>
                        <a:rPr lang="en-US" baseline="0" dirty="0" err="1" smtClean="0"/>
                        <a:t>tempat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Resiko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ditanggung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oleh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pengguna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32402"/>
                  </a:ext>
                </a:extLst>
              </a:tr>
            </a:tbl>
          </a:graphicData>
        </a:graphic>
      </p:graphicFrame>
      <p:pic>
        <p:nvPicPr>
          <p:cNvPr id="12" name="Content Placeholder 11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668843"/>
            <a:ext cx="4754562" cy="1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825690"/>
            <a:ext cx="9720073" cy="402336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menejemen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5" y="1415898"/>
            <a:ext cx="6722956" cy="40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Shared Database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Development time </a:t>
            </a:r>
            <a:r>
              <a:rPr lang="en-US" i="1" dirty="0" smtClean="0"/>
              <a:t>coupling :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diintegrasikan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Runtime </a:t>
            </a:r>
            <a:r>
              <a:rPr lang="en-US" i="1" dirty="0" smtClean="0"/>
              <a:t>coupling :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/</a:t>
            </a:r>
            <a:r>
              <a:rPr lang="en-US" dirty="0" err="1" smtClean="0"/>
              <a:t>menggunakan</a:t>
            </a:r>
            <a:r>
              <a:rPr lang="en-US" dirty="0" smtClean="0"/>
              <a:t> 1 data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Database per Service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Mengimplementasi</a:t>
            </a:r>
            <a:r>
              <a:rPr lang="en-US" dirty="0" smtClean="0"/>
              <a:t> query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database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proses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service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service </a:t>
            </a:r>
            <a:r>
              <a:rPr lang="en-US" dirty="0" err="1" smtClean="0"/>
              <a:t>tunggal</a:t>
            </a:r>
            <a:r>
              <a:rPr lang="en-US" dirty="0" smtClean="0"/>
              <a:t>,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dikordinasikan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proses </a:t>
            </a:r>
            <a:r>
              <a:rPr lang="en-US" i="1" dirty="0" smtClean="0"/>
              <a:t>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metode</a:t>
            </a:r>
            <a:r>
              <a:rPr lang="en-US" dirty="0" smtClean="0"/>
              <a:t> :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subdomain &amp;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069173"/>
              </p:ext>
            </p:extLst>
          </p:nvPr>
        </p:nvGraphicFramePr>
        <p:xfrm>
          <a:off x="1023938" y="2286000"/>
          <a:ext cx="97202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39280373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47558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Subdomain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Berdasarkan</a:t>
                      </a:r>
                      <a:r>
                        <a:rPr lang="en-US" dirty="0" smtClean="0"/>
                        <a:t> Proses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Bisnis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6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berbentuk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domain-driven-design / subdomain.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apabila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dipisahkan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berdasarkan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0" baseline="0" dirty="0" err="1" smtClean="0"/>
                        <a:t>fitur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bisnis</a:t>
                      </a:r>
                      <a:r>
                        <a:rPr lang="en-US" i="0" baseline="0" dirty="0" smtClean="0"/>
                        <a:t> yang </a:t>
                      </a:r>
                      <a:r>
                        <a:rPr lang="en-US" i="0" baseline="0" dirty="0" err="1" smtClean="0"/>
                        <a:t>dilakukan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9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service,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deployment </a:t>
            </a:r>
            <a:r>
              <a:rPr lang="en-US" dirty="0" err="1" smtClean="0"/>
              <a:t>dari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deployment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Multiple service instance per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i="1" dirty="0" smtClean="0"/>
              <a:t>dependency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memonitori</a:t>
            </a:r>
            <a:r>
              <a:rPr lang="en-US" dirty="0" smtClean="0"/>
              <a:t> </a:t>
            </a:r>
            <a:r>
              <a:rPr lang="en-US" dirty="0" err="1" smtClean="0"/>
              <a:t>komsumsi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service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(</a:t>
            </a:r>
            <a:r>
              <a:rPr lang="en-US" i="1" dirty="0" smtClean="0"/>
              <a:t>cost).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585216"/>
            <a:ext cx="2771775" cy="2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Single service instance per </a:t>
            </a:r>
            <a:r>
              <a:rPr lang="en-GB" i="1" dirty="0" smtClean="0"/>
              <a:t>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multiple service per 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Resource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58" y="585216"/>
            <a:ext cx="3077642" cy="32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Service instance per </a:t>
            </a:r>
            <a:r>
              <a:rPr lang="en-GB" i="1" dirty="0" smtClean="0"/>
              <a:t>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service </a:t>
            </a:r>
            <a:r>
              <a:rPr lang="en-US" dirty="0" err="1" smtClean="0"/>
              <a:t>memiliki</a:t>
            </a:r>
            <a:r>
              <a:rPr lang="en-US" dirty="0" smtClean="0"/>
              <a:t> framework </a:t>
            </a:r>
            <a:r>
              <a:rPr lang="en-US" dirty="0" err="1" smtClean="0"/>
              <a:t>berberda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Container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deployment </a:t>
            </a:r>
            <a:r>
              <a:rPr lang="en-US" dirty="0" err="1" smtClean="0"/>
              <a:t>tiap</a:t>
            </a:r>
            <a:r>
              <a:rPr lang="en-US" dirty="0" smtClean="0"/>
              <a:t>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bagamana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deployment </a:t>
            </a:r>
            <a:r>
              <a:rPr lang="en-US" dirty="0" err="1" smtClean="0"/>
              <a:t>dilakukan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4" y="529655"/>
            <a:ext cx="2626895" cy="3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24128" y="2084832"/>
            <a:ext cx="8447418" cy="822960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24128" y="2907792"/>
            <a:ext cx="9720072" cy="33415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software </a:t>
            </a:r>
            <a:r>
              <a:rPr lang="en-US" dirty="0" err="1" smtClean="0"/>
              <a:t>monolitik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,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dirty="0" err="1"/>
              <a:t>efisien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dirty="0" smtClean="0"/>
              <a:t> </a:t>
            </a:r>
            <a:r>
              <a:rPr lang="en-US" i="1" dirty="0"/>
              <a:t>agile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i="1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idak</a:t>
            </a:r>
            <a:r>
              <a:rPr lang="en-US" i="1" dirty="0" smtClean="0"/>
              <a:t> </a:t>
            </a:r>
            <a:r>
              <a:rPr lang="en-US" i="1" dirty="0"/>
              <a:t>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)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Serverless</a:t>
            </a:r>
            <a:r>
              <a:rPr lang="en-US" i="1" dirty="0" smtClean="0"/>
              <a:t>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setting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i="1" dirty="0" smtClean="0"/>
              <a:t>low-level. </a:t>
            </a: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elastis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resource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resource yang </a:t>
            </a:r>
            <a:r>
              <a:rPr lang="en-US" dirty="0" err="1" smtClean="0"/>
              <a:t>terbuang</a:t>
            </a:r>
            <a:r>
              <a:rPr lang="en-US" dirty="0" smtClean="0"/>
              <a:t> pula.</a:t>
            </a:r>
          </a:p>
          <a:p>
            <a:pPr marL="0" indent="0">
              <a:buNone/>
            </a:pPr>
            <a:r>
              <a:rPr lang="en-US" dirty="0" err="1" smtClean="0"/>
              <a:t>Kekurangan</a:t>
            </a:r>
            <a:r>
              <a:rPr lang="en-US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missal server </a:t>
            </a:r>
            <a:r>
              <a:rPr lang="en-US" dirty="0" err="1" smtClean="0"/>
              <a:t>hanya</a:t>
            </a:r>
            <a:r>
              <a:rPr lang="en-US" dirty="0" smtClean="0"/>
              <a:t> support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0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Representational State Transfer (REST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web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Faham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verba</a:t>
            </a:r>
            <a:r>
              <a:rPr lang="en-US" dirty="0" smtClean="0"/>
              <a:t> GET, POST, PUT, &amp; DELETE.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balikan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JSON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hemat</a:t>
            </a:r>
            <a:r>
              <a:rPr lang="en-US" dirty="0" smtClean="0"/>
              <a:t> </a:t>
            </a:r>
            <a:r>
              <a:rPr lang="en-US" i="1" dirty="0" smtClean="0"/>
              <a:t>bandwidth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34263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</a:t>
            </a:r>
            <a:r>
              <a:rPr lang="en-US" dirty="0" err="1" smtClean="0"/>
              <a:t>sementara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08" y="2084832"/>
            <a:ext cx="5968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Uji</a:t>
            </a:r>
            <a:r>
              <a:rPr lang="en-US" dirty="0" smtClean="0"/>
              <a:t> banding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5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software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Deployability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Scalibility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Modifability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Faktor</a:t>
            </a:r>
            <a:r>
              <a:rPr lang="en-US" dirty="0"/>
              <a:t> -&gt; Test Plan -&gt; Test Result -&gt; Traceability </a:t>
            </a:r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smtClean="0"/>
              <a:t>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27" y="2084832"/>
            <a:ext cx="4806282" cy="4022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4128" y="2251881"/>
            <a:ext cx="348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42520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menejemen</a:t>
            </a:r>
            <a:r>
              <a:rPr lang="en-US" dirty="0" smtClean="0"/>
              <a:t> : </a:t>
            </a:r>
            <a:r>
              <a:rPr lang="en-US" dirty="0" err="1" smtClean="0"/>
              <a:t>Banyak</a:t>
            </a:r>
            <a:r>
              <a:rPr lang="en-US" dirty="0" smtClean="0"/>
              <a:t>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berkomunikasi</a:t>
            </a:r>
            <a:r>
              <a:rPr lang="en-US" dirty="0" smtClean="0"/>
              <a:t> : Query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Bentuk</a:t>
            </a:r>
            <a:r>
              <a:rPr lang="en-US" dirty="0" smtClean="0"/>
              <a:t> deployment :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1576316"/>
            <a:ext cx="10071503" cy="47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32" y="2084832"/>
            <a:ext cx="8382864" cy="40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software </a:t>
            </a:r>
            <a:r>
              <a:rPr lang="en-US" dirty="0" err="1" smtClean="0"/>
              <a:t>apertura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Tersentralisasi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120 table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database (PostgreSQL)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i="1" dirty="0" smtClean="0"/>
              <a:t>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6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yang paling </a:t>
            </a:r>
            <a:r>
              <a:rPr lang="en-US" dirty="0" err="1" smtClean="0"/>
              <a:t>tepat</a:t>
            </a:r>
            <a:r>
              <a:rPr lang="en-US" dirty="0" smtClean="0"/>
              <a:t>/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Tingkat coupling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 Proses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method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dekomposisi</a:t>
            </a:r>
            <a:r>
              <a:rPr lang="en-US" dirty="0" smtClean="0"/>
              <a:t> service, </a:t>
            </a:r>
            <a:r>
              <a:rPr lang="en-US" dirty="0" err="1" smtClean="0"/>
              <a:t>penyusunan</a:t>
            </a:r>
            <a:r>
              <a:rPr lang="en-US" dirty="0" smtClean="0"/>
              <a:t> service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530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20" y="1676400"/>
            <a:ext cx="538851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81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: Database per service.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Pemilihan</a:t>
            </a:r>
            <a:r>
              <a:rPr lang="en-US" dirty="0" smtClean="0"/>
              <a:t> server basis data : PostgreSQL &amp; MongoDB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multimedia,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open source</a:t>
            </a:r>
            <a:r>
              <a:rPr lang="en-US" dirty="0" smtClean="0"/>
              <a:t>).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 : </a:t>
            </a:r>
            <a:r>
              <a:rPr lang="en-US" i="1" dirty="0" smtClean="0"/>
              <a:t>RESTful Web-service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fomat</a:t>
            </a:r>
            <a:r>
              <a:rPr lang="en-US" dirty="0" smtClean="0"/>
              <a:t> data JSON</a:t>
            </a:r>
            <a:r>
              <a:rPr lang="en-US" i="1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deployment : </a:t>
            </a:r>
            <a:r>
              <a:rPr lang="en-US" dirty="0" err="1" smtClean="0"/>
              <a:t>Mulitple</a:t>
            </a:r>
            <a:r>
              <a:rPr lang="en-US" dirty="0" smtClean="0"/>
              <a:t> service per host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host (server).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Pengujian</a:t>
            </a:r>
            <a:r>
              <a:rPr lang="en-US" dirty="0" smtClean="0"/>
              <a:t> : Test-plan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didokumentasikan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traceability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3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Server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server local (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),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1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98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: 1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server, 1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i="1" dirty="0"/>
              <a:t>client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 err="1"/>
              <a:t>Spesifikasi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: 64-bit </a:t>
            </a:r>
            <a:r>
              <a:rPr lang="en-GB" dirty="0" err="1"/>
              <a:t>prosesor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OS: Windows 10 Pro.</a:t>
            </a:r>
            <a:endParaRPr lang="en-US" dirty="0"/>
          </a:p>
          <a:p>
            <a:r>
              <a:rPr lang="en-GB" dirty="0"/>
              <a:t>Processor: Intel(R) Core i3-4150 CPU, 3.50GHz</a:t>
            </a:r>
            <a:endParaRPr lang="en-US" dirty="0"/>
          </a:p>
          <a:p>
            <a:r>
              <a:rPr lang="en-GB" dirty="0"/>
              <a:t>Memory: 8 GB RAM.</a:t>
            </a:r>
            <a:endParaRPr lang="en-US" dirty="0"/>
          </a:p>
          <a:p>
            <a:r>
              <a:rPr lang="en-GB" dirty="0"/>
              <a:t>Storage: 50 MB.</a:t>
            </a:r>
            <a:endParaRPr lang="en-US" dirty="0"/>
          </a:p>
          <a:p>
            <a:r>
              <a:rPr lang="en-GB" i="1" dirty="0"/>
              <a:t>Integrated Development Environment </a:t>
            </a:r>
            <a:r>
              <a:rPr lang="en-GB" dirty="0"/>
              <a:t>(IDE): </a:t>
            </a:r>
            <a:r>
              <a:rPr lang="en-GB" dirty="0" err="1"/>
              <a:t>Netbeans</a:t>
            </a:r>
            <a:r>
              <a:rPr lang="en-GB" dirty="0"/>
              <a:t> / Eclipse neon 3.</a:t>
            </a:r>
            <a:endParaRPr lang="en-US" dirty="0"/>
          </a:p>
          <a:p>
            <a:r>
              <a:rPr lang="en-GB" dirty="0"/>
              <a:t>Java version: 1.8.0_60</a:t>
            </a:r>
            <a:endParaRPr lang="en-US" dirty="0"/>
          </a:p>
          <a:p>
            <a:r>
              <a:rPr lang="en-GB" dirty="0"/>
              <a:t>DB : PostgreSQL 9.6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2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deployment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mengkonsumsi</a:t>
            </a:r>
            <a:r>
              <a:rPr lang="en-US" dirty="0"/>
              <a:t> web service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renggang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kolaboratif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perbincangan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i="1" dirty="0" smtClean="0"/>
              <a:t>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i="1" dirty="0" smtClean="0"/>
              <a:t>deployment </a:t>
            </a:r>
            <a:r>
              <a:rPr lang="en-US" dirty="0" smtClean="0"/>
              <a:t>yang </a:t>
            </a:r>
            <a:r>
              <a:rPr lang="en-US" dirty="0" err="1" smtClean="0"/>
              <a:t>baik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developer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berkreasi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Strategic Goals</a:t>
            </a:r>
            <a:r>
              <a:rPr lang="en-US" dirty="0" smtClean="0"/>
              <a:t> :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Principles :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agar goal </a:t>
            </a:r>
            <a:r>
              <a:rPr lang="en-US" dirty="0" err="1" smtClean="0"/>
              <a:t>tercapai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Practices : </a:t>
            </a:r>
            <a:r>
              <a:rPr lang="en-US" dirty="0" err="1" smtClean="0"/>
              <a:t>Praktikal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agar goal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Combining </a:t>
            </a:r>
            <a:r>
              <a:rPr lang="en-US" i="1" dirty="0"/>
              <a:t>Principles and </a:t>
            </a:r>
            <a:r>
              <a:rPr lang="en-US" i="1" dirty="0" smtClean="0"/>
              <a:t>Practices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95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Loosely coupling : </a:t>
            </a:r>
            <a:r>
              <a:rPr lang="en-US" dirty="0" smtClean="0"/>
              <a:t>Tingkat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serendah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.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service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service lain.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High cohesion : </a:t>
            </a:r>
            <a:r>
              <a:rPr lang="en-US" dirty="0" smtClean="0"/>
              <a:t>Tingkat </a:t>
            </a:r>
            <a:r>
              <a:rPr lang="en-US" dirty="0" err="1" smtClean="0"/>
              <a:t>kepadatan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wadah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66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973" y="2084832"/>
            <a:ext cx="6860381" cy="37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1010</TotalTime>
  <Words>1203</Words>
  <Application>Microsoft Office PowerPoint</Application>
  <PresentationFormat>Widescreen</PresentationFormat>
  <Paragraphs>157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Tw Cen MT</vt:lpstr>
      <vt:lpstr>Tw Cen MT Condensed</vt:lpstr>
      <vt:lpstr>Wingdings 3</vt:lpstr>
      <vt:lpstr>Integral</vt:lpstr>
      <vt:lpstr>PENERAPAN DAN PERBANDINGAN ARSITEKTUR MICROSERVICE TERHADAP ARSITEKTUR MONOLITIK PADA PERANGKAT LUNAK SISTEM INFORMASI MENEJEMEN RUMAH SAKIT</vt:lpstr>
      <vt:lpstr>pendahuluan</vt:lpstr>
      <vt:lpstr>Pendahuluan</vt:lpstr>
      <vt:lpstr>pendahuluan</vt:lpstr>
      <vt:lpstr>Landasan teori</vt:lpstr>
      <vt:lpstr>microservice</vt:lpstr>
      <vt:lpstr>Prinsip pendekatan</vt:lpstr>
      <vt:lpstr>Konsep dasar microservice</vt:lpstr>
      <vt:lpstr>Contoh penjelasan</vt:lpstr>
      <vt:lpstr>Tahapan migrasi</vt:lpstr>
      <vt:lpstr>1. Manajemen data</vt:lpstr>
      <vt:lpstr>PowerPoint Presentation</vt:lpstr>
      <vt:lpstr>Manajemen data </vt:lpstr>
      <vt:lpstr>2. Dekomposisi modul</vt:lpstr>
      <vt:lpstr>Dekomposisi modul</vt:lpstr>
      <vt:lpstr>3. Service deployment</vt:lpstr>
      <vt:lpstr>Service deployment</vt:lpstr>
      <vt:lpstr>Service deployment</vt:lpstr>
      <vt:lpstr>Service deployment</vt:lpstr>
      <vt:lpstr>Service deployment</vt:lpstr>
      <vt:lpstr>Komunikasi antar service</vt:lpstr>
      <vt:lpstr>Resume sementara</vt:lpstr>
      <vt:lpstr>Pengujian</vt:lpstr>
      <vt:lpstr>3. Analisa dan perancangan</vt:lpstr>
      <vt:lpstr>Ilustrasi software apertura</vt:lpstr>
      <vt:lpstr>Analisa software apertura</vt:lpstr>
      <vt:lpstr>Tinjauan umum proses rawat jalan</vt:lpstr>
      <vt:lpstr>Modul dan kelas penyusun</vt:lpstr>
      <vt:lpstr>Identifikasi teknologi software apertura</vt:lpstr>
      <vt:lpstr>Kekurangan arsitektur monolitik</vt:lpstr>
      <vt:lpstr>Perancangan</vt:lpstr>
      <vt:lpstr>Perancangan modul</vt:lpstr>
      <vt:lpstr>perancangan</vt:lpstr>
      <vt:lpstr>Batasan implementasi</vt:lpstr>
      <vt:lpstr>Lingkunan implementasi</vt:lpstr>
      <vt:lpstr>4. Implementasi dan pengujian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dan perbandingan microservice untuk arsitektur perangkat lunak</dc:title>
  <dc:creator>Laksa Putra</dc:creator>
  <cp:lastModifiedBy>Laksa Putra</cp:lastModifiedBy>
  <cp:revision>193</cp:revision>
  <dcterms:created xsi:type="dcterms:W3CDTF">2018-04-25T03:16:02Z</dcterms:created>
  <dcterms:modified xsi:type="dcterms:W3CDTF">2018-04-30T06:55:42Z</dcterms:modified>
</cp:coreProperties>
</file>