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4FDB6-9A68-4B2E-B433-32CEF3D6D32A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82F3-E1B5-4A12-8DBA-2D41B87E4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Brain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timeline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300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://oman-cool.com/album/data/media/2/adel_im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288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From left, Actress Jennifer Aniston attends the premiere of &quot;The Bounty Hunter&quot; March 16, 2010. Jennifer Aniston attends &quot;Exposados&quot; March 30, 2010 in Madrid, Spain. Jennifer Aniston at the 67th Annual Golden Globe Awards on January 17, 2010 in Beverly Hills, California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162800" cy="3438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3.bp.blogspot.com/-_0PFxSXGzko/Txv97F2fBaI/AAAAAAAAA_4/o91qjWsJunM/s1600/golshifteh%20farahani%20%28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667500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www.bharathmedia.com/Data/picture-galleries/Tamil/actors/2011/kamal-hassan/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685800"/>
            <a:ext cx="3571875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Human Brain  and  Artificial Neural Networks</vt:lpstr>
      <vt:lpstr>Probing timeline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Brain  and  Artificial Neural Networks</dc:title>
  <dc:creator>Ed</dc:creator>
  <cp:lastModifiedBy>Ed</cp:lastModifiedBy>
  <cp:revision>3</cp:revision>
  <dcterms:created xsi:type="dcterms:W3CDTF">2012-04-11T23:34:55Z</dcterms:created>
  <dcterms:modified xsi:type="dcterms:W3CDTF">2012-04-12T13:06:38Z</dcterms:modified>
</cp:coreProperties>
</file>