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5A5F-ADC0-4B4D-8A2A-24290BF3D3A2}" type="datetimeFigureOut">
              <a:rPr lang="lt-LT" smtClean="0"/>
              <a:t>2017-03-07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5BAC-6551-460A-B337-7EFA97F5FE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265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2017-03-07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Duomenų bazės </a:t>
            </a:r>
            <a:r>
              <a:rPr lang="lt-LT" dirty="0" smtClean="0"/>
              <a:t>įrašai</a:t>
            </a:r>
            <a:endParaRPr lang="lt-LT" altLang="lt-LT" dirty="0" smtClean="0"/>
          </a:p>
        </p:txBody>
      </p:sp>
    </p:spTree>
    <p:extLst>
      <p:ext uri="{BB962C8B-B14F-4D97-AF65-F5344CB8AC3E}">
        <p14:creationId xmlns:p14="http://schemas.microsoft.com/office/powerpoint/2010/main" val="2580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Įrašų išdėstymas diske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1700808"/>
            <a:ext cx="8622764" cy="4608512"/>
          </a:xfrm>
        </p:spPr>
        <p:txBody>
          <a:bodyPr/>
          <a:lstStyle/>
          <a:p>
            <a:r>
              <a:rPr lang="lt-LT" dirty="0"/>
              <a:t>Ne jungtinė (</a:t>
            </a:r>
            <a:r>
              <a:rPr lang="lt-LT" b="1" i="1" dirty="0" err="1"/>
              <a:t>unspanned</a:t>
            </a:r>
            <a:r>
              <a:rPr lang="lt-LT" dirty="0"/>
              <a:t>) dažniausiai </a:t>
            </a:r>
            <a:r>
              <a:rPr lang="lt-LT" dirty="0" smtClean="0"/>
              <a:t>naudojama, kai </a:t>
            </a:r>
            <a:r>
              <a:rPr lang="lt-LT" dirty="0"/>
              <a:t>B≥R ir įrašai yra fiksuoto ilgio, nes tada </a:t>
            </a:r>
            <a:r>
              <a:rPr lang="lt-LT" dirty="0" smtClean="0"/>
              <a:t>ypač lengva </a:t>
            </a:r>
            <a:r>
              <a:rPr lang="lt-LT" dirty="0"/>
              <a:t>apdoroti įrašus (jie kiekviename </a:t>
            </a:r>
            <a:r>
              <a:rPr lang="lt-LT" dirty="0" smtClean="0"/>
              <a:t>bloke prasideda </a:t>
            </a:r>
            <a:r>
              <a:rPr lang="lt-LT" dirty="0"/>
              <a:t>toje pačioje vietoje).</a:t>
            </a:r>
          </a:p>
          <a:p>
            <a:r>
              <a:rPr lang="lt-LT" dirty="0"/>
              <a:t>Kai įrašai yra kintamo ilgio, galimi naudoti </a:t>
            </a:r>
            <a:r>
              <a:rPr lang="lt-LT" dirty="0" smtClean="0"/>
              <a:t>abu būdai</a:t>
            </a:r>
            <a:r>
              <a:rPr lang="lt-LT" dirty="0"/>
              <a:t>, pasirinkimą lemia vidutinis įrašo ilgis (</a:t>
            </a:r>
            <a:r>
              <a:rPr lang="lt-LT" dirty="0" smtClean="0"/>
              <a:t>kai jis </a:t>
            </a:r>
            <a:r>
              <a:rPr lang="lt-LT" dirty="0"/>
              <a:t>artimas B, verta naudoti jungtinę struktūrą).</a:t>
            </a:r>
          </a:p>
          <a:p>
            <a:r>
              <a:rPr lang="lt-LT" dirty="0"/>
              <a:t>Kintamo įrašo ilgio atveju </a:t>
            </a:r>
            <a:r>
              <a:rPr lang="lt-LT" dirty="0" err="1"/>
              <a:t>bfr</a:t>
            </a:r>
            <a:r>
              <a:rPr lang="lt-LT" dirty="0"/>
              <a:t> nusako vidutinis </a:t>
            </a:r>
            <a:r>
              <a:rPr lang="lt-LT" dirty="0" smtClean="0"/>
              <a:t>įrašo ilgis</a:t>
            </a:r>
            <a:r>
              <a:rPr lang="lt-LT" dirty="0"/>
              <a:t>. Norint įrašyti r įrašų reiks </a:t>
            </a:r>
            <a:r>
              <a:rPr lang="lt-LT" dirty="0" smtClean="0"/>
              <a:t>blokų b=</a:t>
            </a:r>
            <a:r>
              <a:rPr lang="lt-LT" dirty="0" err="1" smtClean="0"/>
              <a:t>int</a:t>
            </a:r>
            <a:r>
              <a:rPr lang="lt-LT" dirty="0" smtClean="0"/>
              <a:t>(r/</a:t>
            </a:r>
            <a:r>
              <a:rPr lang="lt-LT" dirty="0" err="1" smtClean="0"/>
              <a:t>bfr</a:t>
            </a:r>
            <a:r>
              <a:rPr lang="lt-LT" dirty="0"/>
              <a:t>)+</a:t>
            </a:r>
            <a:r>
              <a:rPr lang="lt-LT" dirty="0" smtClean="0"/>
              <a:t>1.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458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Įrašų dydis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757"/>
            <a:ext cx="8363272" cy="4834747"/>
          </a:xfrm>
        </p:spPr>
        <p:txBody>
          <a:bodyPr/>
          <a:lstStyle/>
          <a:p>
            <a:r>
              <a:rPr lang="lt-LT" dirty="0"/>
              <a:t>Faile talpinami duomenys, sudalinti įrašais.</a:t>
            </a:r>
          </a:p>
          <a:p>
            <a:r>
              <a:rPr lang="lt-LT" dirty="0"/>
              <a:t>Kiekvieną įrašą sudaro žinomi tam tikro </a:t>
            </a:r>
            <a:r>
              <a:rPr lang="lt-LT" dirty="0" smtClean="0"/>
              <a:t>ilgio </a:t>
            </a:r>
            <a:r>
              <a:rPr lang="pt-BR" dirty="0" smtClean="0"/>
              <a:t>duomenų </a:t>
            </a:r>
            <a:r>
              <a:rPr lang="pt-BR" dirty="0"/>
              <a:t>tipai (pvz., integer(4), double(8) ir t.t.).</a:t>
            </a:r>
          </a:p>
          <a:p>
            <a:r>
              <a:rPr lang="lt-LT" dirty="0"/>
              <a:t>Galim kalbėti apie lentelės įrašą (atitinka eilutę).</a:t>
            </a:r>
          </a:p>
          <a:p>
            <a:r>
              <a:rPr lang="lt-LT" dirty="0"/>
              <a:t>Kiekvienas įrašo tipas turi savo </a:t>
            </a:r>
            <a:r>
              <a:rPr lang="lt-LT" dirty="0" smtClean="0"/>
              <a:t>pavadinimą (vardą</a:t>
            </a:r>
            <a:r>
              <a:rPr lang="lt-LT" dirty="0"/>
              <a:t>) ir nustatytą struktūrą</a:t>
            </a:r>
            <a:r>
              <a:rPr lang="lt-LT" dirty="0" smtClean="0"/>
              <a:t>.</a:t>
            </a: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Paprastai </a:t>
            </a:r>
            <a:r>
              <a:rPr lang="lt-LT" dirty="0"/>
              <a:t>failą sudaro vieno tipo įrašai. Jie gali būti:</a:t>
            </a:r>
          </a:p>
          <a:p>
            <a:r>
              <a:rPr lang="lt-LT" dirty="0"/>
              <a:t> Fiksuoto ilgio</a:t>
            </a:r>
          </a:p>
          <a:p>
            <a:r>
              <a:rPr lang="lt-LT" dirty="0"/>
              <a:t> Kintamo ilgio</a:t>
            </a:r>
          </a:p>
        </p:txBody>
      </p:sp>
    </p:spTree>
    <p:extLst>
      <p:ext uri="{BB962C8B-B14F-4D97-AF65-F5344CB8AC3E}">
        <p14:creationId xmlns:p14="http://schemas.microsoft.com/office/powerpoint/2010/main" val="10816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Didelės apimties objektai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Didelės</a:t>
            </a:r>
            <a:r>
              <a:rPr lang="en-US" dirty="0"/>
              <a:t> </a:t>
            </a:r>
            <a:r>
              <a:rPr lang="en-US" dirty="0" err="1"/>
              <a:t>apimties</a:t>
            </a:r>
            <a:r>
              <a:rPr lang="en-US" dirty="0"/>
              <a:t> </a:t>
            </a:r>
            <a:r>
              <a:rPr lang="en-US" dirty="0" err="1"/>
              <a:t>objektai</a:t>
            </a:r>
            <a:r>
              <a:rPr lang="en-US" dirty="0"/>
              <a:t> (</a:t>
            </a:r>
            <a:r>
              <a:rPr lang="en-US" b="1" i="1" dirty="0"/>
              <a:t>binary large object</a:t>
            </a:r>
            <a:r>
              <a:rPr lang="en-US" dirty="0"/>
              <a:t>) </a:t>
            </a:r>
            <a:r>
              <a:rPr lang="en-US" dirty="0" err="1" smtClean="0"/>
              <a:t>yra</a:t>
            </a:r>
            <a:r>
              <a:rPr lang="lt-LT" dirty="0" smtClean="0"/>
              <a:t> vadinami </a:t>
            </a:r>
            <a:r>
              <a:rPr lang="lt-LT" dirty="0"/>
              <a:t>BLOB ir talpinami atskirose </a:t>
            </a:r>
            <a:r>
              <a:rPr lang="lt-LT" dirty="0" smtClean="0"/>
              <a:t>struktūrose (</a:t>
            </a:r>
            <a:r>
              <a:rPr lang="lt-LT" dirty="0"/>
              <a:t>failuose), ne įraše. Įraše paliekama tik rodyklė </a:t>
            </a:r>
            <a:r>
              <a:rPr lang="lt-LT" dirty="0" smtClean="0"/>
              <a:t>į </a:t>
            </a:r>
            <a:r>
              <a:rPr lang="pt-BR" dirty="0" smtClean="0"/>
              <a:t>objektą</a:t>
            </a:r>
            <a:r>
              <a:rPr lang="pt-BR" dirty="0"/>
              <a:t>. (Atitinkamai ir TXT tipas).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502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Kintamo ilgio įrašai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Kintamo ilgio įrašai </a:t>
            </a:r>
            <a:r>
              <a:rPr lang="lt-LT" sz="2400" dirty="0" smtClean="0"/>
              <a:t>naudojami </a:t>
            </a:r>
            <a:r>
              <a:rPr lang="lt-LT" sz="2400" dirty="0"/>
              <a:t>dėl šių priežasčių:</a:t>
            </a:r>
          </a:p>
          <a:p>
            <a:r>
              <a:rPr lang="pt-BR" sz="2400" dirty="0" smtClean="0"/>
              <a:t>Įrašai </a:t>
            </a:r>
            <a:r>
              <a:rPr lang="pt-BR" sz="2400" dirty="0"/>
              <a:t>to paties tipo, bet yra vienas ar keli kintamo </a:t>
            </a:r>
            <a:r>
              <a:rPr lang="pt-BR" sz="2400" dirty="0" smtClean="0"/>
              <a:t>ilgio</a:t>
            </a:r>
            <a:r>
              <a:rPr lang="lt-LT" sz="2400" dirty="0" smtClean="0"/>
              <a:t> laukai </a:t>
            </a:r>
            <a:r>
              <a:rPr lang="lt-LT" sz="2400" dirty="0"/>
              <a:t>(pvz., </a:t>
            </a:r>
            <a:r>
              <a:rPr lang="lt-LT" sz="2400" b="1" dirty="0" err="1"/>
              <a:t>varchar</a:t>
            </a:r>
            <a:r>
              <a:rPr lang="lt-LT" sz="2400" dirty="0"/>
              <a:t>)</a:t>
            </a:r>
          </a:p>
          <a:p>
            <a:r>
              <a:rPr lang="lt-LT" sz="2400" dirty="0" smtClean="0"/>
              <a:t>Įrašai </a:t>
            </a:r>
            <a:r>
              <a:rPr lang="lt-LT" sz="2400" dirty="0"/>
              <a:t>yra to paties tipo, bet vienas ar keli laukai </a:t>
            </a:r>
            <a:r>
              <a:rPr lang="lt-LT" sz="2400" dirty="0" smtClean="0"/>
              <a:t>yra </a:t>
            </a:r>
            <a:r>
              <a:rPr lang="pt-BR" sz="2400" dirty="0" smtClean="0"/>
              <a:t>daugiareikšmiai </a:t>
            </a:r>
            <a:r>
              <a:rPr lang="pt-BR" sz="2400" dirty="0"/>
              <a:t>(reikšmės surašomos pakartojant </a:t>
            </a:r>
            <a:r>
              <a:rPr lang="pt-BR" sz="2400" dirty="0" smtClean="0"/>
              <a:t>to</a:t>
            </a:r>
            <a:r>
              <a:rPr lang="lt-LT" sz="2400" dirty="0" smtClean="0"/>
              <a:t> paties </a:t>
            </a:r>
            <a:r>
              <a:rPr lang="lt-LT" sz="2400" dirty="0"/>
              <a:t>tipo lauką)</a:t>
            </a:r>
          </a:p>
          <a:p>
            <a:r>
              <a:rPr lang="lt-LT" sz="2400" dirty="0" smtClean="0"/>
              <a:t>Įrašai </a:t>
            </a:r>
            <a:r>
              <a:rPr lang="lt-LT" sz="2400" dirty="0"/>
              <a:t>yra to paties tipo, bet vienas ar keli laukai </a:t>
            </a:r>
            <a:r>
              <a:rPr lang="lt-LT" sz="2400" dirty="0" smtClean="0"/>
              <a:t>yra </a:t>
            </a:r>
            <a:r>
              <a:rPr lang="it-IT" sz="2400" dirty="0" smtClean="0"/>
              <a:t>neprivalomi</a:t>
            </a:r>
            <a:r>
              <a:rPr lang="it-IT" sz="2400" dirty="0"/>
              <a:t>, jie gali būti tiesiog praleisti</a:t>
            </a:r>
          </a:p>
          <a:p>
            <a:r>
              <a:rPr lang="lt-LT" sz="2400" dirty="0" smtClean="0"/>
              <a:t>Failą </a:t>
            </a:r>
            <a:r>
              <a:rPr lang="lt-LT" sz="2400" dirty="0"/>
              <a:t>sudaro skirtingo tipo įrašai (jie yra skirtingo ilgio</a:t>
            </a:r>
            <a:r>
              <a:rPr lang="lt-LT" sz="2400" dirty="0" smtClean="0"/>
              <a:t>). </a:t>
            </a:r>
            <a:r>
              <a:rPr lang="it-IT" sz="2400" dirty="0" smtClean="0"/>
              <a:t>Taip </a:t>
            </a:r>
            <a:r>
              <a:rPr lang="it-IT" sz="2400" dirty="0"/>
              <a:t>yra, kai susiję įrašai talpinami tame pačiame </a:t>
            </a:r>
            <a:r>
              <a:rPr lang="it-IT" sz="2400" dirty="0" smtClean="0"/>
              <a:t>disko</a:t>
            </a:r>
            <a:r>
              <a:rPr lang="lt-LT" sz="2400" dirty="0" smtClean="0"/>
              <a:t> bloke.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3698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Kintamo ilgio </a:t>
            </a:r>
            <a:r>
              <a:rPr lang="lt-LT" dirty="0" smtClean="0"/>
              <a:t>įrašai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Fiksuoto ilgio įrašus lengva pasiekti: norint nuskaityti n-</a:t>
            </a:r>
            <a:r>
              <a:rPr lang="lt-LT" dirty="0" err="1"/>
              <a:t>tajį</a:t>
            </a:r>
            <a:r>
              <a:rPr lang="lt-LT" dirty="0"/>
              <a:t> L ilgio įrašą, reikia nuskaityti nuo </a:t>
            </a:r>
          </a:p>
          <a:p>
            <a:pPr marL="0" indent="0">
              <a:buNone/>
            </a:pPr>
            <a:r>
              <a:rPr lang="lt-LT" dirty="0"/>
              <a:t>(n-1)*L+1 iki n*L baitus.</a:t>
            </a: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Kintamo </a:t>
            </a:r>
            <a:r>
              <a:rPr lang="lt-LT" dirty="0"/>
              <a:t>ilgio įrašus taip pat kartais galima saugoti </a:t>
            </a:r>
            <a:r>
              <a:rPr lang="lt-LT" dirty="0" smtClean="0"/>
              <a:t>kaip fiksuoto </a:t>
            </a:r>
            <a:r>
              <a:rPr lang="lt-LT" dirty="0"/>
              <a:t>ilgio įrašus, pvz., trečiuoju atveju </a:t>
            </a:r>
            <a:r>
              <a:rPr lang="lt-LT" dirty="0" smtClean="0"/>
              <a:t>vietoj nesamos </a:t>
            </a:r>
            <a:r>
              <a:rPr lang="lt-LT" dirty="0"/>
              <a:t>reikšmės įrašant NULL.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2884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8" y="1734558"/>
            <a:ext cx="78581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6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Kintamo ilgio įrašai </a:t>
            </a:r>
            <a:r>
              <a:rPr lang="lt-LT" dirty="0" smtClean="0"/>
              <a:t>(3)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Kai įrašo laukai kintamo ilgio, dedamas specialaus </a:t>
            </a:r>
            <a:r>
              <a:rPr lang="lt-LT" dirty="0" smtClean="0"/>
              <a:t>baito skirtukas </a:t>
            </a:r>
            <a:r>
              <a:rPr lang="lt-LT" dirty="0"/>
              <a:t>(b). Bendru atveju galima naudoti </a:t>
            </a:r>
            <a:r>
              <a:rPr lang="lt-LT" dirty="0" smtClean="0"/>
              <a:t>skirtingus hierarchinius </a:t>
            </a:r>
            <a:r>
              <a:rPr lang="lt-LT" dirty="0"/>
              <a:t>skirtukus (c), pvz., įrašo pabaigai </a:t>
            </a:r>
            <a:r>
              <a:rPr lang="lt-LT" dirty="0" smtClean="0"/>
              <a:t>žymėti (</a:t>
            </a:r>
            <a:r>
              <a:rPr lang="lt-LT" dirty="0"/>
              <a:t>pvz., ASCII eilutė OS požiūriu) ar atskirti lauko </a:t>
            </a:r>
            <a:r>
              <a:rPr lang="lt-LT" dirty="0" smtClean="0"/>
              <a:t>vardui nuo </a:t>
            </a:r>
            <a:r>
              <a:rPr lang="lt-LT" dirty="0"/>
              <a:t>reikšmės (=), arba atskirti daugiareikšmio </a:t>
            </a:r>
            <a:r>
              <a:rPr lang="lt-LT" dirty="0" smtClean="0"/>
              <a:t>atributo reikšmėms</a:t>
            </a:r>
            <a:r>
              <a:rPr lang="lt-LT" dirty="0"/>
              <a:t>.</a:t>
            </a:r>
          </a:p>
          <a:p>
            <a:r>
              <a:rPr lang="lt-LT" dirty="0"/>
              <a:t>c) atvejis gerai tinka, kai laukai daugiareikšmiai </a:t>
            </a:r>
            <a:r>
              <a:rPr lang="lt-LT" dirty="0" smtClean="0"/>
              <a:t>arba praleisti </a:t>
            </a:r>
            <a:r>
              <a:rPr lang="lt-LT" dirty="0"/>
              <a:t>(neįrašant NULL). Dar praktiškiau vietoj </a:t>
            </a:r>
            <a:r>
              <a:rPr lang="lt-LT" dirty="0" smtClean="0"/>
              <a:t>pilno lauko </a:t>
            </a:r>
            <a:r>
              <a:rPr lang="lt-LT" dirty="0"/>
              <a:t>vardo rašyti jo santrumpą (kodą, pvz., </a:t>
            </a:r>
            <a:r>
              <a:rPr lang="lt-LT" dirty="0" smtClean="0"/>
              <a:t>eilės numerį </a:t>
            </a:r>
            <a:r>
              <a:rPr lang="lt-LT" dirty="0"/>
              <a:t>įraše).</a:t>
            </a:r>
          </a:p>
        </p:txBody>
      </p:sp>
    </p:spTree>
    <p:extLst>
      <p:ext uri="{BB962C8B-B14F-4D97-AF65-F5344CB8AC3E}">
        <p14:creationId xmlns:p14="http://schemas.microsoft.com/office/powerpoint/2010/main" val="16274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Blokavimo koeficientas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Disko darbo metu skaitomas ir rašomas blokas (klasteris</a:t>
            </a:r>
            <a:r>
              <a:rPr lang="sv-SE" dirty="0" smtClean="0"/>
              <a:t>).</a:t>
            </a:r>
            <a:r>
              <a:rPr lang="lt-LT" dirty="0" smtClean="0"/>
              <a:t> Jame </a:t>
            </a:r>
            <a:r>
              <a:rPr lang="lt-LT" dirty="0"/>
              <a:t>gali būti keli įrašai arba atvirkščiai, vienas </a:t>
            </a:r>
            <a:r>
              <a:rPr lang="lt-LT" dirty="0" smtClean="0"/>
              <a:t>įrašas užimti </a:t>
            </a:r>
            <a:r>
              <a:rPr lang="lt-LT" dirty="0"/>
              <a:t>kelis blokus (jei jis ilgas).</a:t>
            </a:r>
          </a:p>
          <a:p>
            <a:pPr marL="0" indent="0">
              <a:buNone/>
            </a:pPr>
            <a:r>
              <a:rPr lang="lt-LT" dirty="0"/>
              <a:t>Tarkim,</a:t>
            </a:r>
          </a:p>
          <a:p>
            <a:pPr marL="0" indent="0">
              <a:buNone/>
            </a:pPr>
            <a:r>
              <a:rPr lang="lt-LT" dirty="0" smtClean="0"/>
              <a:t>	B </a:t>
            </a:r>
            <a:r>
              <a:rPr lang="lt-LT" dirty="0"/>
              <a:t>– bloko ilgis</a:t>
            </a:r>
          </a:p>
          <a:p>
            <a:pPr marL="0" indent="0">
              <a:buNone/>
            </a:pPr>
            <a:r>
              <a:rPr lang="lt-LT" dirty="0" smtClean="0"/>
              <a:t>	R </a:t>
            </a:r>
            <a:r>
              <a:rPr lang="lt-LT" dirty="0"/>
              <a:t>– įrašo ilgis</a:t>
            </a:r>
          </a:p>
          <a:p>
            <a:pPr marL="0" indent="0">
              <a:buNone/>
            </a:pPr>
            <a:r>
              <a:rPr lang="pt-BR" dirty="0"/>
              <a:t>Kai B≥R, tai bfr=int(B/R</a:t>
            </a:r>
            <a:r>
              <a:rPr lang="pt-BR" dirty="0" smtClean="0"/>
              <a:t>)</a:t>
            </a:r>
            <a:r>
              <a:rPr lang="lt-LT" dirty="0" smtClean="0"/>
              <a:t>, kur </a:t>
            </a:r>
            <a:r>
              <a:rPr lang="lt-LT" dirty="0" err="1" smtClean="0"/>
              <a:t>bfr</a:t>
            </a:r>
            <a:r>
              <a:rPr lang="lt-LT" dirty="0" smtClean="0"/>
              <a:t> </a:t>
            </a:r>
            <a:r>
              <a:rPr lang="lt-LT" dirty="0"/>
              <a:t>vadinamas blokavimo koeficientu (</a:t>
            </a:r>
            <a:r>
              <a:rPr lang="lt-LT" b="1" i="1" dirty="0" err="1"/>
              <a:t>blocking</a:t>
            </a:r>
            <a:r>
              <a:rPr lang="lt-LT" b="1" i="1" dirty="0"/>
              <a:t> </a:t>
            </a:r>
            <a:r>
              <a:rPr lang="lt-LT" b="1" i="1" dirty="0" err="1"/>
              <a:t>factor</a:t>
            </a:r>
            <a:r>
              <a:rPr lang="lt-LT" dirty="0" smtClean="0"/>
              <a:t>), o neišnaudojama </a:t>
            </a:r>
            <a:r>
              <a:rPr lang="lt-LT" dirty="0"/>
              <a:t>vieta sudaro </a:t>
            </a:r>
            <a:r>
              <a:rPr lang="lt-LT" dirty="0" smtClean="0"/>
              <a:t>B-</a:t>
            </a:r>
            <a:r>
              <a:rPr lang="lt-LT" dirty="0" err="1" smtClean="0"/>
              <a:t>bfr</a:t>
            </a:r>
            <a:r>
              <a:rPr lang="lt-LT" dirty="0" smtClean="0"/>
              <a:t>*R.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7137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Jungtinė struktūra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Taupant vietą, galima įrašyti dalį įrašo, pabaigoje </a:t>
            </a:r>
            <a:r>
              <a:rPr lang="lt-LT" dirty="0" smtClean="0"/>
              <a:t>įrašant rodyklę </a:t>
            </a:r>
            <a:r>
              <a:rPr lang="lt-LT" dirty="0"/>
              <a:t>į bloką, kuriame įrašas tęsiasi. </a:t>
            </a:r>
            <a:endParaRPr lang="lt-LT" dirty="0" smtClean="0"/>
          </a:p>
          <a:p>
            <a:r>
              <a:rPr lang="lt-LT" dirty="0" smtClean="0"/>
              <a:t>Tokia struktūra vadinama </a:t>
            </a:r>
            <a:r>
              <a:rPr lang="lt-LT" dirty="0"/>
              <a:t>jungtine (</a:t>
            </a:r>
            <a:r>
              <a:rPr lang="lt-LT" b="1" i="1" dirty="0" err="1"/>
              <a:t>spanned</a:t>
            </a:r>
            <a:r>
              <a:rPr lang="lt-LT" dirty="0"/>
              <a:t>).</a:t>
            </a:r>
          </a:p>
          <a:p>
            <a:r>
              <a:rPr lang="lt-LT" dirty="0"/>
              <a:t>Jungtinė struktūra turi būti naudojama, kai R&gt;B.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08191509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786</TotalTime>
  <Words>492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VGTU_baltas</vt:lpstr>
      <vt:lpstr>Duomenų bazės įrašai</vt:lpstr>
      <vt:lpstr>Įrašų dydis</vt:lpstr>
      <vt:lpstr>Didelės apimties objektai</vt:lpstr>
      <vt:lpstr>Kintamo ilgio įrašai</vt:lpstr>
      <vt:lpstr>Kintamo ilgio įrašai (2)</vt:lpstr>
      <vt:lpstr>PowerPoint Presentation</vt:lpstr>
      <vt:lpstr>Kintamo ilgio įrašai (3)</vt:lpstr>
      <vt:lpstr>Blokavimo koeficientas</vt:lpstr>
      <vt:lpstr>Jungtinė struktūra</vt:lpstr>
      <vt:lpstr>Įrašų išdėstymas diske</vt:lpstr>
    </vt:vector>
  </TitlesOfParts>
  <Company>VGTU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Stankevič</dc:creator>
  <cp:lastModifiedBy>Jelena Stankevič</cp:lastModifiedBy>
  <cp:revision>78</cp:revision>
  <dcterms:created xsi:type="dcterms:W3CDTF">2016-02-23T16:34:03Z</dcterms:created>
  <dcterms:modified xsi:type="dcterms:W3CDTF">2017-03-07T14:25:46Z</dcterms:modified>
</cp:coreProperties>
</file>