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4" r:id="rId8"/>
    <p:sldId id="275" r:id="rId9"/>
    <p:sldId id="272" r:id="rId10"/>
    <p:sldId id="276" r:id="rId11"/>
    <p:sldId id="277" r:id="rId12"/>
    <p:sldId id="273" r:id="rId13"/>
    <p:sldId id="278" r:id="rId14"/>
    <p:sldId id="279" r:id="rId15"/>
    <p:sldId id="280" r:id="rId16"/>
    <p:sldId id="281" r:id="rId17"/>
    <p:sldId id="265" r:id="rId18"/>
    <p:sldId id="256" r:id="rId19"/>
    <p:sldId id="257" r:id="rId20"/>
    <p:sldId id="258" r:id="rId21"/>
    <p:sldId id="259" r:id="rId22"/>
    <p:sldId id="260" r:id="rId23"/>
    <p:sldId id="261" r:id="rId24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Paantraštė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t-LT" smtClean="0"/>
              <a:t>Spustelėkite ruošinio paantraštės stiliui keisti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2018.03.19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2018.03.19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2018.03.19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2018.03.19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Spustelėkite ruošinio teksto stiliams keisti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2018.03.19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2018.03.19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2018.03.19</a:t>
            </a:fld>
            <a:endParaRPr lang="lt-LT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2018.03.19</a:t>
            </a:fld>
            <a:endParaRPr lang="lt-LT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2018.03.19</a:t>
            </a:fld>
            <a:endParaRPr lang="lt-LT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2018.03.19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2018.03.19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56D04-A3C8-49D4-B877-B45534FE3A10}" type="datetimeFigureOut">
              <a:rPr lang="lt-LT" smtClean="0"/>
              <a:t>2018.03.19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ognitive-toolkit/Setup-CNTK-on-your-machine" TargetMode="External"/><Relationship Id="rId2" Type="http://schemas.openxmlformats.org/officeDocument/2006/relationships/hyperlink" Target="https://www.microsoft.com/en-us/cognitive-toolki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ognitive-toolkit/setup-mkl-on-windows" TargetMode="External"/><Relationship Id="rId2" Type="http://schemas.openxmlformats.org/officeDocument/2006/relationships/hyperlink" Target="https://software.intel.com/en-us/intel-mkl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continuum.io/archive/Anaconda3-4.1.1-Windows-x86_64.exe" TargetMode="External"/><Relationship Id="rId2" Type="http://schemas.openxmlformats.org/officeDocument/2006/relationships/hyperlink" Target="https://docs.microsoft.com/en-us/cognitive-toolkit/setup-windows-python?tabs=cntkpy25#installing-cntk-for-python-on-windows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CNTK/blob/master/Tutorials/CNTK_101_LogisticRegression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513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dirty="0"/>
              <a:t>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20689"/>
            <a:ext cx="8229600" cy="864096"/>
          </a:xfrm>
        </p:spPr>
        <p:txBody>
          <a:bodyPr>
            <a:normAutofit fontScale="92500"/>
          </a:bodyPr>
          <a:lstStyle/>
          <a:p>
            <a:r>
              <a:rPr lang="en-US" dirty="0"/>
              <a:t>Procedures of a Single-layer Perceptron Network</a:t>
            </a:r>
          </a:p>
        </p:txBody>
      </p:sp>
      <p:pic>
        <p:nvPicPr>
          <p:cNvPr id="1026" name="Picture 2" descr="https://cdn-images-1.medium.com/max/1600/1*v88ySSMr7JLaIBjwr4chTw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126668"/>
            <a:ext cx="8568952" cy="428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273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Weka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072" y="6237312"/>
            <a:ext cx="3322712" cy="320899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871533"/>
            <a:ext cx="6251057" cy="504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63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490066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Weka</a:t>
            </a:r>
            <a:r>
              <a:rPr lang="en-US" sz="2800" dirty="0" smtClean="0"/>
              <a:t>: </a:t>
            </a:r>
            <a:r>
              <a:rPr lang="en-US" sz="2800" dirty="0"/>
              <a:t>Why is there threshold?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3322712" cy="32089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Because sigmoid is defined as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348880"/>
            <a:ext cx="5870898" cy="396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698577"/>
            <a:ext cx="57130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 Unicode MS"/>
                <a:cs typeface="Arial" pitchFamily="34" charset="0"/>
              </a:rPr>
              <a:t>sigmoid(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accent3"/>
                </a:solidFill>
                <a:effectLst/>
                <a:latin typeface="Arial Unicode MS"/>
                <a:cs typeface="Arial" pitchFamily="34" charset="0"/>
              </a:rPr>
              <a:t>w,x,b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 Unicode MS"/>
                <a:cs typeface="Arial" pitchFamily="34" charset="0"/>
              </a:rPr>
              <a:t>) = 1/(1+exp(-(&lt;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accent3"/>
                </a:solidFill>
                <a:effectLst/>
                <a:latin typeface="Arial Unicode MS"/>
                <a:cs typeface="Arial" pitchFamily="34" charset="0"/>
              </a:rPr>
              <a:t>w,x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 Unicode MS"/>
                <a:cs typeface="Arial" pitchFamily="34" charset="0"/>
              </a:rPr>
              <a:t>&gt;-b)))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59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Weka</a:t>
            </a:r>
            <a:r>
              <a:rPr lang="en-US" dirty="0" smtClean="0"/>
              <a:t>: </a:t>
            </a:r>
            <a:r>
              <a:rPr lang="lt-LT" dirty="0"/>
              <a:t>klasterių </a:t>
            </a:r>
            <a:r>
              <a:rPr lang="lt-LT" dirty="0" err="1" smtClean="0"/>
              <a:t>paiešk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056" y="4437112"/>
            <a:ext cx="3610744" cy="168905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64704"/>
            <a:ext cx="8799589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920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Weka</a:t>
            </a:r>
            <a:r>
              <a:rPr lang="en-US" dirty="0" smtClean="0"/>
              <a:t>: </a:t>
            </a:r>
            <a:r>
              <a:rPr lang="lt-LT" dirty="0" err="1"/>
              <a:t>asociacijs</a:t>
            </a:r>
            <a:r>
              <a:rPr lang="lt-LT" dirty="0"/>
              <a:t> taisyklių </a:t>
            </a:r>
            <a:r>
              <a:rPr lang="lt-LT" dirty="0" err="1" smtClean="0"/>
              <a:t>paiešk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8024" y="5661248"/>
            <a:ext cx="4258816" cy="104097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" y="808153"/>
            <a:ext cx="8964488" cy="604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1549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Weka</a:t>
            </a:r>
            <a:r>
              <a:rPr lang="en-US" dirty="0" smtClean="0"/>
              <a:t>: </a:t>
            </a:r>
            <a:r>
              <a:rPr lang="lt-LT" dirty="0"/>
              <a:t>sprendimų </a:t>
            </a:r>
            <a:r>
              <a:rPr lang="lt-LT" dirty="0" err="1" smtClean="0"/>
              <a:t>med</a:t>
            </a:r>
            <a:r>
              <a:rPr lang="en-US" dirty="0" smtClean="0"/>
              <a:t>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1288" y="6093296"/>
            <a:ext cx="3322712" cy="68093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24" y="908720"/>
            <a:ext cx="9162024" cy="5999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9448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52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The Microsoft Cognitive Toolkit (CNTK)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3"/>
              </a:rPr>
              <a:t>Setup CNTK on your </a:t>
            </a:r>
            <a:r>
              <a:rPr lang="en-US" b="1" dirty="0" smtClean="0">
                <a:hlinkClick r:id="rId3"/>
              </a:rPr>
              <a:t>machine: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53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0. MKL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90010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default CNTK math library is the </a:t>
            </a:r>
            <a:r>
              <a:rPr lang="en-US" u="sng" dirty="0">
                <a:hlinkClick r:id="rId2"/>
              </a:rPr>
              <a:t>Intel Math Kernel Library (Intel MKL)</a:t>
            </a:r>
            <a:r>
              <a:rPr lang="en-US" dirty="0"/>
              <a:t>. Follow </a:t>
            </a:r>
            <a:r>
              <a:rPr lang="en-US" u="sng" dirty="0">
                <a:hlinkClick r:id="rId3"/>
              </a:rPr>
              <a:t>this page</a:t>
            </a:r>
            <a:r>
              <a:rPr lang="en-US" dirty="0"/>
              <a:t> to install it in your system.</a:t>
            </a:r>
          </a:p>
          <a:p>
            <a:endParaRPr lang="en-US" dirty="0" smtClean="0"/>
          </a:p>
          <a:p>
            <a:r>
              <a:rPr lang="en-US" dirty="0"/>
              <a:t>Prepend its path to environment variable PATH, e.g.:</a:t>
            </a:r>
          </a:p>
          <a:p>
            <a:endParaRPr lang="en-US" dirty="0"/>
          </a:p>
          <a:p>
            <a:r>
              <a:rPr lang="en-US" b="1" dirty="0" err="1" smtClean="0">
                <a:solidFill>
                  <a:schemeClr val="accent3"/>
                </a:solidFill>
              </a:rPr>
              <a:t>setx</a:t>
            </a:r>
            <a:r>
              <a:rPr lang="en-US" b="1" dirty="0" smtClean="0">
                <a:solidFill>
                  <a:schemeClr val="accent3"/>
                </a:solidFill>
              </a:rPr>
              <a:t> </a:t>
            </a:r>
            <a:r>
              <a:rPr lang="en-US" b="1" dirty="0">
                <a:solidFill>
                  <a:schemeClr val="accent3"/>
                </a:solidFill>
              </a:rPr>
              <a:t>PATH "c:\</a:t>
            </a:r>
            <a:r>
              <a:rPr lang="en-US" b="1" dirty="0" smtClean="0">
                <a:solidFill>
                  <a:schemeClr val="accent3"/>
                </a:solidFill>
              </a:rPr>
              <a:t>local\mklml-2018.0.1\lib</a:t>
            </a:r>
            <a:r>
              <a:rPr lang="en-US" b="1" dirty="0">
                <a:solidFill>
                  <a:schemeClr val="accent3"/>
                </a:solidFill>
              </a:rPr>
              <a:t>;%PATH%"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19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2737"/>
            <a:ext cx="7772400" cy="254771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1. Installing </a:t>
            </a:r>
            <a:r>
              <a:rPr lang="en-US" dirty="0">
                <a:hlinkClick r:id="rId2"/>
              </a:rPr>
              <a:t>CNTK for Python on </a:t>
            </a:r>
            <a:r>
              <a:rPr lang="en-US" dirty="0" smtClean="0">
                <a:hlinkClick r:id="rId2"/>
              </a:rPr>
              <a:t>Windows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Anaconda3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 </a:t>
            </a:r>
            <a:r>
              <a:rPr lang="en-US" dirty="0"/>
              <a:t>have been testing CNTK with Anaconda3 4.1.1 (64-bit) and Python versions 2.7 and 3.5, as well as Anaconda3 4.3.1 with Python version 3.6. If you do not have a Anaconda3 Python installation, install </a:t>
            </a:r>
            <a:r>
              <a:rPr lang="en-US" dirty="0">
                <a:hlinkClick r:id="rId3"/>
              </a:rPr>
              <a:t>Anaconda3 4.1.1 Python for Windows (64-bit)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5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2. First </a:t>
            </a:r>
            <a:r>
              <a:rPr lang="en-US" b="1" dirty="0"/>
              <a:t>time CNTK installation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this is the first time you install CNTK then </a:t>
            </a:r>
            <a:r>
              <a:rPr lang="en-US" dirty="0" smtClean="0"/>
              <a:t>run</a:t>
            </a:r>
          </a:p>
          <a:p>
            <a:r>
              <a:rPr lang="en-US" dirty="0" smtClean="0"/>
              <a:t>C</a:t>
            </a:r>
            <a:r>
              <a:rPr lang="en-US" dirty="0"/>
              <a:t>:\&gt; pip install &lt;</a:t>
            </a:r>
            <a:r>
              <a:rPr lang="en-US" dirty="0" err="1"/>
              <a:t>url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Tai </a:t>
            </a:r>
            <a:r>
              <a:rPr lang="en-US" dirty="0" err="1" smtClean="0"/>
              <a:t>yra</a:t>
            </a:r>
            <a:r>
              <a:rPr lang="en-US" dirty="0"/>
              <a:t> CPU-Only</a:t>
            </a:r>
            <a:endParaRPr lang="en-US" dirty="0" smtClean="0"/>
          </a:p>
          <a:p>
            <a:r>
              <a:rPr lang="en-US" b="1" dirty="0">
                <a:solidFill>
                  <a:schemeClr val="accent3"/>
                </a:solidFill>
              </a:rPr>
              <a:t> pip install https://cntk.ai/PythonWheel/CPU-Only/cntk-2.5-cp35-cp35m-win_amd64.whl</a:t>
            </a:r>
          </a:p>
        </p:txBody>
      </p:sp>
    </p:spTree>
    <p:extLst>
      <p:ext uri="{BB962C8B-B14F-4D97-AF65-F5344CB8AC3E}">
        <p14:creationId xmlns:p14="http://schemas.microsoft.com/office/powerpoint/2010/main" val="11527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Multilayer </a:t>
            </a:r>
            <a:r>
              <a:rPr lang="en-US" dirty="0" smtClean="0"/>
              <a:t>perceptron</a:t>
            </a:r>
            <a:br>
              <a:rPr lang="en-US" dirty="0" smtClean="0"/>
            </a:br>
            <a:r>
              <a:rPr lang="lt-LT" altLang="en-US" b="1" dirty="0"/>
              <a:t>Daugelio sluoksnių neuroninis tinklas</a:t>
            </a:r>
            <a:r>
              <a:rPr lang="en-US" alt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5987008" cy="435334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69843"/>
            <a:ext cx="81534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682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3. Quick </a:t>
            </a:r>
            <a:r>
              <a:rPr lang="en-US" sz="3200" b="1" dirty="0"/>
              <a:t>installation </a:t>
            </a:r>
            <a:r>
              <a:rPr lang="en-US" sz="3200" b="1" dirty="0" smtClean="0"/>
              <a:t>test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4525963"/>
          </a:xfrm>
        </p:spPr>
        <p:txBody>
          <a:bodyPr/>
          <a:lstStyle/>
          <a:p>
            <a:r>
              <a:rPr lang="en-US" dirty="0"/>
              <a:t>A quick test that the installation succeeded can be done by querying the CNTK version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3"/>
                </a:solidFill>
              </a:rPr>
              <a:t>python -c "import </a:t>
            </a:r>
            <a:r>
              <a:rPr lang="en-US" b="1" dirty="0" err="1" smtClean="0">
                <a:solidFill>
                  <a:schemeClr val="accent3"/>
                </a:solidFill>
              </a:rPr>
              <a:t>cntk</a:t>
            </a:r>
            <a:r>
              <a:rPr lang="en-US" b="1" dirty="0" smtClean="0">
                <a:solidFill>
                  <a:schemeClr val="accent3"/>
                </a:solidFill>
              </a:rPr>
              <a:t>; print(</a:t>
            </a:r>
            <a:r>
              <a:rPr lang="en-US" b="1" dirty="0" err="1" smtClean="0">
                <a:solidFill>
                  <a:schemeClr val="accent3"/>
                </a:solidFill>
              </a:rPr>
              <a:t>cntk</a:t>
            </a:r>
            <a:r>
              <a:rPr lang="en-US" b="1" dirty="0">
                <a:solidFill>
                  <a:schemeClr val="accent3"/>
                </a:solidFill>
              </a:rPr>
              <a:t>.__version__)"</a:t>
            </a:r>
          </a:p>
        </p:txBody>
      </p:sp>
    </p:spTree>
    <p:extLst>
      <p:ext uri="{BB962C8B-B14F-4D97-AF65-F5344CB8AC3E}">
        <p14:creationId xmlns:p14="http://schemas.microsoft.com/office/powerpoint/2010/main" val="388056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4. Testing </a:t>
            </a:r>
            <a:r>
              <a:rPr lang="en-US" b="1" dirty="0"/>
              <a:t>your CNTK install with Python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CD CNTK-Samples-2-5</a:t>
            </a:r>
          </a:p>
          <a:p>
            <a:r>
              <a:rPr lang="en-US" b="1" dirty="0">
                <a:solidFill>
                  <a:schemeClr val="accent3"/>
                </a:solidFill>
              </a:rPr>
              <a:t>cd Tutorials </a:t>
            </a:r>
            <a:endParaRPr lang="en-US" b="1" dirty="0" smtClean="0">
              <a:solidFill>
                <a:schemeClr val="accent3"/>
              </a:solidFill>
            </a:endParaRPr>
          </a:p>
          <a:p>
            <a:r>
              <a:rPr lang="en-US" b="1" dirty="0" smtClean="0">
                <a:solidFill>
                  <a:schemeClr val="accent3"/>
                </a:solidFill>
              </a:rPr>
              <a:t>cd </a:t>
            </a:r>
            <a:r>
              <a:rPr lang="en-US" b="1" dirty="0" err="1">
                <a:solidFill>
                  <a:schemeClr val="accent3"/>
                </a:solidFill>
              </a:rPr>
              <a:t>NumpyInterop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endParaRPr lang="en-US" b="1" dirty="0" smtClean="0">
              <a:solidFill>
                <a:schemeClr val="accent3"/>
              </a:solidFill>
            </a:endParaRPr>
          </a:p>
          <a:p>
            <a:r>
              <a:rPr lang="en-US" b="1" dirty="0" smtClean="0">
                <a:solidFill>
                  <a:schemeClr val="accent3"/>
                </a:solidFill>
              </a:rPr>
              <a:t>python </a:t>
            </a:r>
            <a:r>
              <a:rPr lang="en-US" b="1" dirty="0">
                <a:solidFill>
                  <a:schemeClr val="accent3"/>
                </a:solidFill>
              </a:rPr>
              <a:t>FeedForwardNet.py</a:t>
            </a:r>
          </a:p>
        </p:txBody>
      </p:sp>
    </p:spTree>
    <p:extLst>
      <p:ext uri="{BB962C8B-B14F-4D97-AF65-F5344CB8AC3E}">
        <p14:creationId xmlns:p14="http://schemas.microsoft.com/office/powerpoint/2010/main" val="3880564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 Run </a:t>
            </a:r>
            <a:r>
              <a:rPr lang="en-US" b="1" dirty="0" err="1"/>
              <a:t>Jupyter</a:t>
            </a:r>
            <a:r>
              <a:rPr lang="en-US" b="1" dirty="0"/>
              <a:t>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cd Tutorials </a:t>
            </a:r>
            <a:endParaRPr lang="en-US" b="1" dirty="0" smtClean="0">
              <a:solidFill>
                <a:schemeClr val="accent3"/>
              </a:solidFill>
            </a:endParaRPr>
          </a:p>
          <a:p>
            <a:r>
              <a:rPr lang="en-US" b="1" dirty="0" err="1" smtClean="0">
                <a:solidFill>
                  <a:schemeClr val="accent3"/>
                </a:solidFill>
              </a:rPr>
              <a:t>jupyter</a:t>
            </a:r>
            <a:r>
              <a:rPr lang="en-US" b="1" dirty="0" smtClean="0">
                <a:solidFill>
                  <a:schemeClr val="accent3"/>
                </a:solidFill>
              </a:rPr>
              <a:t> </a:t>
            </a:r>
            <a:r>
              <a:rPr lang="en-US" b="1" dirty="0">
                <a:solidFill>
                  <a:schemeClr val="accent3"/>
                </a:solidFill>
              </a:rPr>
              <a:t>notebook</a:t>
            </a:r>
          </a:p>
        </p:txBody>
      </p:sp>
    </p:spTree>
    <p:extLst>
      <p:ext uri="{BB962C8B-B14F-4D97-AF65-F5344CB8AC3E}">
        <p14:creationId xmlns:p14="http://schemas.microsoft.com/office/powerpoint/2010/main" val="273357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>
                <a:hlinkClick r:id="rId2"/>
              </a:rPr>
              <a:t>CNTK 101: Logistic Regression and ML Primer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7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225" y="44624"/>
            <a:ext cx="8229600" cy="418058"/>
          </a:xfrm>
        </p:spPr>
        <p:txBody>
          <a:bodyPr>
            <a:noAutofit/>
          </a:bodyPr>
          <a:lstStyle/>
          <a:p>
            <a:r>
              <a:rPr lang="en-US" sz="2400" b="1" dirty="0"/>
              <a:t>Sigmoid </a:t>
            </a:r>
            <a:r>
              <a:rPr lang="en-US" sz="2400" b="1" dirty="0" smtClean="0"/>
              <a:t>Neurons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816" y="927461"/>
            <a:ext cx="2170584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Step Function</a:t>
            </a:r>
          </a:p>
        </p:txBody>
      </p:sp>
      <p:pic>
        <p:nvPicPr>
          <p:cNvPr id="2050" name="Picture 2" descr="https://cdn-images-1.medium.com/max/1600/1*xtRZobdx2L0CYYecyLFWEg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4" y="908720"/>
            <a:ext cx="2570478" cy="89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-images-1.medium.com/max/800/1*TdlBJnoH3GcKwAIFv1ASx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4" y="2348880"/>
            <a:ext cx="7620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n-images-1.medium.com/max/800/1*sOtpVYq2Msjxz51XMn1QS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630981"/>
            <a:ext cx="4269916" cy="320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45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Sigmoid function produces similar results to step function in that the output is between 0 and 1. The curve crosses 0.5 at </a:t>
            </a:r>
            <a:r>
              <a:rPr lang="en-US" b="1" i="1" dirty="0"/>
              <a:t>z=0</a:t>
            </a:r>
            <a:r>
              <a:rPr lang="en-US" dirty="0"/>
              <a:t>, which we can set up rules for the activation function, such as: If the sigmoid neuron’s output is larger than or equal to 0.5, it outputs 1; if the output is smaller than 0.5, it outputs 0.</a:t>
            </a:r>
          </a:p>
        </p:txBody>
      </p:sp>
    </p:spTree>
    <p:extLst>
      <p:ext uri="{BB962C8B-B14F-4D97-AF65-F5344CB8AC3E}">
        <p14:creationId xmlns:p14="http://schemas.microsoft.com/office/powerpoint/2010/main" val="260499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MNIST dataset of Hand-written Digits. </a:t>
            </a:r>
          </a:p>
        </p:txBody>
      </p:sp>
      <p:pic>
        <p:nvPicPr>
          <p:cNvPr id="4098" name="Picture 2" descr="https://cdn-images-1.medium.com/max/800/1*g50LVDcK9w8Gs_CXiX3kV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64904"/>
            <a:ext cx="593407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240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23763"/>
            <a:ext cx="9108504" cy="1789659"/>
          </a:xfrm>
        </p:spPr>
        <p:txBody>
          <a:bodyPr>
            <a:normAutofit/>
          </a:bodyPr>
          <a:lstStyle/>
          <a:p>
            <a:r>
              <a:rPr lang="en-US" sz="2000" dirty="0"/>
              <a:t>Multi-Layer Sigmoid Neural Network with 784 input neurons, 16 hidden neurons, and 10 output neurons</a:t>
            </a:r>
          </a:p>
        </p:txBody>
      </p:sp>
      <p:pic>
        <p:nvPicPr>
          <p:cNvPr id="5122" name="Picture 2" descr="https://cdn-images-1.medium.com/max/800/1*J7RUyPQ-9UdHAiFMmWY9ww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20688"/>
            <a:ext cx="7403976" cy="601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88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2" y="2276872"/>
            <a:ext cx="9108504" cy="17896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It </a:t>
            </a:r>
            <a:r>
              <a:rPr lang="en-US" sz="2400" dirty="0"/>
              <a:t>has 784 input neurons for 28x28 pixel values. Let’s assume it has 16 hidden neurons and 10 output neurons.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10 output neurons, returned to us in an array, will each be in charge to classify a digit from 0 to 9.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So </a:t>
            </a:r>
            <a:r>
              <a:rPr lang="en-US" sz="2400" dirty="0"/>
              <a:t>if the neural network thinks the handwritten digit is a zero, then we should get an output array of [1, 0, 0, 0, 0, 0, 0, 0, 0, 0], the first output in this array that senses the digit to be a zero is “fired” to be 1 by our neural network, and the rest are 0.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If </a:t>
            </a:r>
            <a:r>
              <a:rPr lang="en-US" sz="2400" dirty="0"/>
              <a:t>the neural network thinks the handwritten digit is a 5, then we should get [0, 0, 0, 0, 0, 1, 0, 0, 0, 0]. The 6th element that is in charge to classify a five is triggered while the rest are not. So on and so forth.</a:t>
            </a:r>
          </a:p>
        </p:txBody>
      </p:sp>
      <p:pic>
        <p:nvPicPr>
          <p:cNvPr id="5122" name="Picture 2" descr="https://cdn-images-1.medium.com/max/800/1*J7RUyPQ-9UdHAiFMmWY9ww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16632"/>
            <a:ext cx="2304255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165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Weka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0192" y="1412776"/>
            <a:ext cx="2746648" cy="3208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Double click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" y="1052736"/>
            <a:ext cx="5726882" cy="386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eft Arrow 4"/>
          <p:cNvSpPr/>
          <p:nvPr/>
        </p:nvSpPr>
        <p:spPr>
          <a:xfrm>
            <a:off x="5148064" y="1484784"/>
            <a:ext cx="1008112" cy="720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20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Weka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9612" y="2044414"/>
            <a:ext cx="3322712" cy="75294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Change to True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477202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eft Arrow 3"/>
          <p:cNvSpPr/>
          <p:nvPr/>
        </p:nvSpPr>
        <p:spPr>
          <a:xfrm>
            <a:off x="4139952" y="2420888"/>
            <a:ext cx="1584176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32040" y="3684165"/>
            <a:ext cx="4211960" cy="7529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Means</a:t>
            </a:r>
            <a:r>
              <a:rPr lang="en-US" dirty="0"/>
              <a:t>: first hidden layer 3 neurons </a:t>
            </a:r>
            <a:r>
              <a:rPr lang="en-US" dirty="0" smtClean="0"/>
              <a:t>, second – 6, third - 4</a:t>
            </a: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>
            <a:off x="3707904" y="4437112"/>
            <a:ext cx="1800200" cy="720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45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525</Words>
  <Application>Microsoft Office PowerPoint</Application>
  <PresentationFormat>On-screen Show (4:3)</PresentationFormat>
  <Paragraphs>52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tema</vt:lpstr>
      <vt:lpstr>Perceptron</vt:lpstr>
      <vt:lpstr>Multilayer perceptron Daugelio sluoksnių neuroninis tinklas </vt:lpstr>
      <vt:lpstr>Sigmoid Neurons</vt:lpstr>
      <vt:lpstr>PowerPoint Presentation</vt:lpstr>
      <vt:lpstr>MNIST dataset of Hand-written Digits. </vt:lpstr>
      <vt:lpstr>PowerPoint Presentation</vt:lpstr>
      <vt:lpstr>PowerPoint Presentation</vt:lpstr>
      <vt:lpstr>Weka</vt:lpstr>
      <vt:lpstr>Weka</vt:lpstr>
      <vt:lpstr>Weka</vt:lpstr>
      <vt:lpstr>Weka: Why is there threshold? </vt:lpstr>
      <vt:lpstr>Weka: klasterių paieška</vt:lpstr>
      <vt:lpstr>Weka: asociacijs taisyklių paieška</vt:lpstr>
      <vt:lpstr>Weka: sprendimų medis</vt:lpstr>
      <vt:lpstr>PowerPoint Presentation</vt:lpstr>
      <vt:lpstr>The Microsoft Cognitive Toolkit (CNTK)</vt:lpstr>
      <vt:lpstr>0. MKL </vt:lpstr>
      <vt:lpstr>1. Installing CNTK for Python on Windows Anaconda3 </vt:lpstr>
      <vt:lpstr>2. First time CNTK installation </vt:lpstr>
      <vt:lpstr>3. Quick installation test </vt:lpstr>
      <vt:lpstr>4. Testing your CNTK install with Python </vt:lpstr>
      <vt:lpstr>5. Run Jupyter notebooks</vt:lpstr>
      <vt:lpstr>CNTK 101: Logistic Regression and ML Primer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Installing CNTK for Python on Windows Anaconda3 </dc:title>
  <dc:creator>dalgis</dc:creator>
  <cp:lastModifiedBy>dalgis</cp:lastModifiedBy>
  <cp:revision>14</cp:revision>
  <dcterms:created xsi:type="dcterms:W3CDTF">2018-03-17T09:32:13Z</dcterms:created>
  <dcterms:modified xsi:type="dcterms:W3CDTF">2018-03-19T06:37:34Z</dcterms:modified>
</cp:coreProperties>
</file>