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DB455-A523-A14D-92BB-A651F7DE8510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0E1A6-E24D-A14D-96C6-66FCC25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Hello! Welcome to my demo for </a:t>
            </a:r>
            <a:r>
              <a:rPr lang="en-US" dirty="0" err="1"/>
              <a:t>Rentopia</a:t>
            </a:r>
            <a:r>
              <a:rPr lang="en-US" dirty="0"/>
              <a:t>! I want to introduce you, once again, to my idea for an application. It is a car rental app that prioritizes user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0E1A6-E24D-A14D-96C6-66FCC251BB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current car rental economy, you tell enterprise that you want to rent a truck or an SUV, but you show up at the airport and are told “Oh we’re out of those, I hope a Chevy </a:t>
            </a:r>
            <a:r>
              <a:rPr lang="en-US" dirty="0" err="1"/>
              <a:t>Cruze</a:t>
            </a:r>
            <a:r>
              <a:rPr lang="en-US" dirty="0"/>
              <a:t> is good enough”. Inevitably, it is, because you don’t have any other options. </a:t>
            </a:r>
          </a:p>
          <a:p>
            <a:r>
              <a:rPr lang="en-US" dirty="0"/>
              <a:t>Besides this, you’re paying out the nose for the privilege to drive around in a car that you wouldn’t willingly buy, all after waiting in a long line after having been in an airplane for three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0E1A6-E24D-A14D-96C6-66FCC251B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Rentopia</a:t>
            </a:r>
            <a:r>
              <a:rPr lang="en-US" dirty="0"/>
              <a:t> hopes to solve all of these problems by changing the way that rentals work. </a:t>
            </a:r>
            <a:r>
              <a:rPr lang="en-US" dirty="0" err="1"/>
              <a:t>Rentopia</a:t>
            </a:r>
            <a:r>
              <a:rPr lang="en-US" dirty="0"/>
              <a:t> will allow end-users far more control over their experience by only allowing pre-reserved users to pick up a vehicle.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0E1A6-E24D-A14D-96C6-66FCC251B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diving in to the demo, I want to show a bit about where the app came from and where it could potentially go in the future. I won’t waste your time reading these points, but suffice it to say, developing a complex application like this takes time, especially for one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0E1A6-E24D-A14D-96C6-66FCC251B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BD537-E59D-CE42-336A-3425BF16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B2015-680B-8726-00E4-2A5CC003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 err="1"/>
              <a:t>Rentopia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EF5A-8F06-C8B8-5AD3-E0C0F998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Emily Reynolds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6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97-6ECD-9242-2BC7-267C3A2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Renting a car sucks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5162-4B90-5E78-ACA5-26C8763B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choice</a:t>
            </a:r>
          </a:p>
          <a:p>
            <a:r>
              <a:rPr lang="en-US" dirty="0"/>
              <a:t>Bad experience in the store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Long Lines</a:t>
            </a:r>
          </a:p>
        </p:txBody>
      </p:sp>
    </p:spTree>
    <p:extLst>
      <p:ext uri="{BB962C8B-B14F-4D97-AF65-F5344CB8AC3E}">
        <p14:creationId xmlns:p14="http://schemas.microsoft.com/office/powerpoint/2010/main" val="118813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B9CA9-B63A-B88B-3C45-3572CCED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316" y="1204721"/>
            <a:ext cx="7857015" cy="1446550"/>
          </a:xfrm>
        </p:spPr>
        <p:txBody>
          <a:bodyPr>
            <a:normAutofit/>
          </a:bodyPr>
          <a:lstStyle/>
          <a:p>
            <a:r>
              <a:rPr lang="en-US" dirty="0" err="1"/>
              <a:t>Rentopia</a:t>
            </a:r>
            <a:r>
              <a:rPr lang="en-US" dirty="0"/>
              <a:t> has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7106-B292-9966-62D7-C3C82650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317" y="2900516"/>
            <a:ext cx="7857015" cy="2979707"/>
          </a:xfrm>
        </p:spPr>
        <p:txBody>
          <a:bodyPr>
            <a:normAutofit/>
          </a:bodyPr>
          <a:lstStyle/>
          <a:p>
            <a:r>
              <a:rPr lang="en-US" dirty="0"/>
              <a:t>Affordable prices due to low overhead</a:t>
            </a:r>
          </a:p>
          <a:p>
            <a:pPr lvl="1"/>
            <a:r>
              <a:rPr lang="en-US" dirty="0"/>
              <a:t>Fewer employees means lower costs</a:t>
            </a:r>
          </a:p>
          <a:p>
            <a:r>
              <a:rPr lang="en-US" dirty="0"/>
              <a:t>Direct selection of a vehicle instead of a vague “category”</a:t>
            </a:r>
          </a:p>
          <a:p>
            <a:r>
              <a:rPr lang="en-US" dirty="0"/>
              <a:t>Faster in and out of storefront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32AC-4C2F-64AD-4543-9321E70B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679A-10E5-4146-9B54-3107C8AD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January ‘23 – developed idea</a:t>
            </a:r>
          </a:p>
          <a:p>
            <a:r>
              <a:rPr lang="en-US" dirty="0"/>
              <a:t>February ‘23 – Laid framework for application</a:t>
            </a:r>
          </a:p>
          <a:p>
            <a:r>
              <a:rPr lang="en-US" dirty="0"/>
              <a:t>March ‘23 – Checkpoint – application is halfway working primarily with admin functionality</a:t>
            </a:r>
          </a:p>
          <a:p>
            <a:r>
              <a:rPr lang="en-US" dirty="0"/>
              <a:t>April ’23 – MVP Ready – customer functionality has been developed and is working </a:t>
            </a:r>
          </a:p>
          <a:p>
            <a:r>
              <a:rPr lang="en-US" dirty="0"/>
              <a:t>May ‘23 – Add payment functionality</a:t>
            </a:r>
          </a:p>
          <a:p>
            <a:r>
              <a:rPr lang="en-US" dirty="0"/>
              <a:t>June ‘23 – Develop data warehousing and testing functionality</a:t>
            </a:r>
          </a:p>
          <a:p>
            <a:r>
              <a:rPr lang="en-US" dirty="0"/>
              <a:t>July ‘23 – Pitch software to rental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Empty road leading towards mountains">
            <a:extLst>
              <a:ext uri="{FF2B5EF4-FFF2-40B4-BE49-F238E27FC236}">
                <a16:creationId xmlns:a16="http://schemas.microsoft.com/office/drawing/2014/main" id="{B8CD9040-CAE8-0DAB-4C4A-6D4EA8F8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45A3F-494C-E72D-AD7F-06ADE576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6" y="1344273"/>
            <a:ext cx="8037575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get this show on the road!</a:t>
            </a:r>
          </a:p>
        </p:txBody>
      </p:sp>
    </p:spTree>
    <p:extLst>
      <p:ext uri="{BB962C8B-B14F-4D97-AF65-F5344CB8AC3E}">
        <p14:creationId xmlns:p14="http://schemas.microsoft.com/office/powerpoint/2010/main" val="243942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41243E"/>
      </a:dk2>
      <a:lt2>
        <a:srgbClr val="E2E8E3"/>
      </a:lt2>
      <a:accent1>
        <a:srgbClr val="D517C4"/>
      </a:accent1>
      <a:accent2>
        <a:srgbClr val="A829E7"/>
      </a:accent2>
      <a:accent3>
        <a:srgbClr val="E72987"/>
      </a:accent3>
      <a:accent4>
        <a:srgbClr val="CC9A16"/>
      </a:accent4>
      <a:accent5>
        <a:srgbClr val="98AC1F"/>
      </a:accent5>
      <a:accent6>
        <a:srgbClr val="5CB814"/>
      </a:accent6>
      <a:hlink>
        <a:srgbClr val="32963A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363</Words>
  <Application>Microsoft Macintosh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Seaford Display</vt:lpstr>
      <vt:lpstr>System Font Regular</vt:lpstr>
      <vt:lpstr>Tenorite</vt:lpstr>
      <vt:lpstr>MadridVTI</vt:lpstr>
      <vt:lpstr>Rentopia</vt:lpstr>
      <vt:lpstr>Renting a car sucks</vt:lpstr>
      <vt:lpstr>Rentopia has the solution</vt:lpstr>
      <vt:lpstr>Our timeline</vt:lpstr>
      <vt:lpstr>Let’s get this show on the road!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Rentopia</dc:title>
  <dc:creator>Reynolds, Emily</dc:creator>
  <cp:lastModifiedBy>Reynolds, Emily</cp:lastModifiedBy>
  <cp:revision>1</cp:revision>
  <dcterms:created xsi:type="dcterms:W3CDTF">2023-05-02T01:43:02Z</dcterms:created>
  <dcterms:modified xsi:type="dcterms:W3CDTF">2023-05-02T02:00:26Z</dcterms:modified>
</cp:coreProperties>
</file>