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7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C4635-7B78-DCBF-8928-8B2F53B5B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/>
              <a:t>Rentopia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E6E7-FDB2-BE31-A8E6-C8932D66C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Emily Reynolds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5CCEE78C-7351-E3ED-36EA-E457F10BC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9" b="23692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AE81-DD83-48E8-EFEF-3C41FC22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2" y="838200"/>
            <a:ext cx="5283958" cy="5181600"/>
          </a:xfrm>
        </p:spPr>
        <p:txBody>
          <a:bodyPr>
            <a:normAutofit/>
          </a:bodyPr>
          <a:lstStyle/>
          <a:p>
            <a:r>
              <a:rPr lang="en-US" sz="5400"/>
              <a:t>Better Rentals	</a:t>
            </a:r>
          </a:p>
        </p:txBody>
      </p:sp>
      <p:sp>
        <p:nvSpPr>
          <p:cNvPr id="8" name="Footer Placeholder 24">
            <a:extLst>
              <a:ext uri="{FF2B5EF4-FFF2-40B4-BE49-F238E27FC236}">
                <a16:creationId xmlns:a16="http://schemas.microsoft.com/office/drawing/2014/main" id="{C9130FF3-5EDB-40FB-9DCA-90BEB3D5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8165-8903-ED28-91CE-5E55B826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19" y="838200"/>
            <a:ext cx="3515180" cy="53339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Mission: Allow customers to rent vehicles that are actually desirable when travelling rather than whatever is available.</a:t>
            </a:r>
          </a:p>
        </p:txBody>
      </p:sp>
      <p:sp>
        <p:nvSpPr>
          <p:cNvPr id="10" name="Date Placeholder 23">
            <a:extLst>
              <a:ext uri="{FF2B5EF4-FFF2-40B4-BE49-F238E27FC236}">
                <a16:creationId xmlns:a16="http://schemas.microsoft.com/office/drawing/2014/main" id="{55B39C46-506D-44D7-AEB8-EF349EE5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5739FCD-39C2-4FCD-A23B-FC3E4BFD59CE}" type="datetime1">
              <a:rPr lang="en-US" smtClean="0"/>
              <a:pPr>
                <a:spcAft>
                  <a:spcPts val="600"/>
                </a:spcAft>
              </a:pPr>
              <a:t>3/10/23</a:t>
            </a:fld>
            <a:endParaRPr lang="en-US"/>
          </a:p>
        </p:txBody>
      </p:sp>
      <p:sp>
        <p:nvSpPr>
          <p:cNvPr id="12" name="Slide Number Placeholder 19">
            <a:extLst>
              <a:ext uri="{FF2B5EF4-FFF2-40B4-BE49-F238E27FC236}">
                <a16:creationId xmlns:a16="http://schemas.microsoft.com/office/drawing/2014/main" id="{52768403-B88C-4BF4-9D44-D8688719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878F3-800C-0D92-1054-019616F6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2" r="4459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4A23-7BEB-54EE-A06A-700D1A56B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973" y="2574832"/>
            <a:ext cx="10508054" cy="966916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Speeding through Processes</a:t>
            </a:r>
          </a:p>
        </p:txBody>
      </p:sp>
      <p:sp>
        <p:nvSpPr>
          <p:cNvPr id="18" name="Footer Placeholder 18">
            <a:extLst>
              <a:ext uri="{FF2B5EF4-FFF2-40B4-BE49-F238E27FC236}">
                <a16:creationId xmlns:a16="http://schemas.microsoft.com/office/drawing/2014/main" id="{5A3543A4-F08D-4D8C-9773-79C09DC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1EF7C01-503D-430A-B6F5-D4A2F047C99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3/10/23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0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4CB-F557-A9E9-BC4A-BD18FB6C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1496937"/>
            <a:ext cx="3636915" cy="4675263"/>
          </a:xfrm>
        </p:spPr>
        <p:txBody>
          <a:bodyPr anchor="b">
            <a:normAutofit/>
          </a:bodyPr>
          <a:lstStyle/>
          <a:p>
            <a:r>
              <a:rPr lang="en-US" dirty="0"/>
              <a:t>Easy in Easy out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4A88C2B-BBA4-42B4-BD90-10615A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5" name="Content Placeholder 4" descr="A picture containing person, holding, indoor, hand&#10;&#10;Description automatically generated">
            <a:extLst>
              <a:ext uri="{FF2B5EF4-FFF2-40B4-BE49-F238E27FC236}">
                <a16:creationId xmlns:a16="http://schemas.microsoft.com/office/drawing/2014/main" id="{25D40189-FEA7-A038-048F-7AF5B9B6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267" y="1156638"/>
            <a:ext cx="5318697" cy="2978469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C91EB-472B-457A-9721-71076CA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3BA314-ADB5-4816-8D49-4E0794D5FE7E}" type="datetime1">
              <a:rPr lang="en-US" smtClean="0"/>
              <a:pPr>
                <a:spcAft>
                  <a:spcPts val="600"/>
                </a:spcAft>
              </a:pPr>
              <a:t>3/10/23</a:t>
            </a:fld>
            <a:endParaRPr lang="en-US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920EAB97-BCBD-4835-8F90-55730D56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6F844398-E388-9DF4-12B3-746F4FA7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" b="15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BCB1C-7C54-F397-05C7-7E132D1B5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0154"/>
            <a:ext cx="4674231" cy="2852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0" name="Footer Placeholder 15">
            <a:extLst>
              <a:ext uri="{FF2B5EF4-FFF2-40B4-BE49-F238E27FC236}">
                <a16:creationId xmlns:a16="http://schemas.microsoft.com/office/drawing/2014/main" id="{17518024-69B4-4843-877B-A8C418CA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26D1122-91DB-4E63-BCD1-21F66B14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F71A99F-BC57-4841-9248-20E469ED7ACA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3/10/23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00B92D0D-B1D8-40BF-BE4C-3912BEA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2790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Felix Titling</vt:lpstr>
      <vt:lpstr>Goudy Old Style</vt:lpstr>
      <vt:lpstr>ArchwayVTI</vt:lpstr>
      <vt:lpstr>Rentopia</vt:lpstr>
      <vt:lpstr>Better Rentals </vt:lpstr>
      <vt:lpstr>Speeding through Processes</vt:lpstr>
      <vt:lpstr>Easy in Easy out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Rentopia</dc:title>
  <dc:creator>Reynolds, Emily</dc:creator>
  <cp:lastModifiedBy>Reynolds, Emily</cp:lastModifiedBy>
  <cp:revision>1</cp:revision>
  <dcterms:created xsi:type="dcterms:W3CDTF">2023-03-10T21:21:46Z</dcterms:created>
  <dcterms:modified xsi:type="dcterms:W3CDTF">2023-03-10T21:38:52Z</dcterms:modified>
</cp:coreProperties>
</file>