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42" autoAdjust="0"/>
  </p:normalViewPr>
  <p:slideViewPr>
    <p:cSldViewPr snapToGrid="0" snapToObjects="1">
      <p:cViewPr varScale="1">
        <p:scale>
          <a:sx n="77" d="100"/>
          <a:sy n="77" d="100"/>
        </p:scale>
        <p:origin x="-1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EAEA4-2160-F649-B250-A5DA6DA41C7D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EEE39-E7FB-A049-A401-4BD4FEA3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EE39-E7FB-A049-A401-4BD4FEA3F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4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EE39-E7FB-A049-A401-4BD4FEA3F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5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EE39-E7FB-A049-A401-4BD4FEA3F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EE39-E7FB-A049-A401-4BD4FEA3F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EE39-E7FB-A049-A401-4BD4FEA3F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EE39-E7FB-A049-A401-4BD4FEA3F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5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EE39-E7FB-A049-A401-4BD4FEA3F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9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EE39-E7FB-A049-A401-4BD4FEA3F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2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CD7-338D-FF45-8DC3-1EB99D36C09F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7AAA-8B7E-5D4C-A7E2-5A600B49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7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CD7-338D-FF45-8DC3-1EB99D36C09F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7AAA-8B7E-5D4C-A7E2-5A600B49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0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CD7-338D-FF45-8DC3-1EB99D36C09F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7AAA-8B7E-5D4C-A7E2-5A600B49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9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CD7-338D-FF45-8DC3-1EB99D36C09F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7AAA-8B7E-5D4C-A7E2-5A600B49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CD7-338D-FF45-8DC3-1EB99D36C09F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7AAA-8B7E-5D4C-A7E2-5A600B49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CD7-338D-FF45-8DC3-1EB99D36C09F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7AAA-8B7E-5D4C-A7E2-5A600B49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6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CD7-338D-FF45-8DC3-1EB99D36C09F}" type="datetimeFigureOut">
              <a:rPr lang="en-US" smtClean="0"/>
              <a:t>4/29/17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7AAA-8B7E-5D4C-A7E2-5A600B49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1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CD7-338D-FF45-8DC3-1EB99D36C09F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7AAA-8B7E-5D4C-A7E2-5A600B49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3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CD7-338D-FF45-8DC3-1EB99D36C09F}" type="datetimeFigureOut">
              <a:rPr lang="en-US" smtClean="0"/>
              <a:t>4/29/17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7AAA-8B7E-5D4C-A7E2-5A600B49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8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CD7-338D-FF45-8DC3-1EB99D36C09F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7AAA-8B7E-5D4C-A7E2-5A600B49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CD7-338D-FF45-8DC3-1EB99D36C09F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7AAA-8B7E-5D4C-A7E2-5A600B49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7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ECD7-338D-FF45-8DC3-1EB99D36C09F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7AAA-8B7E-5D4C-A7E2-5A600B49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9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09" y="1014301"/>
            <a:ext cx="4246131" cy="46244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4736" y="6394450"/>
            <a:ext cx="2919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Chaisanguanthum</a:t>
            </a:r>
            <a:r>
              <a:rPr lang="en-US" dirty="0" smtClean="0"/>
              <a:t> et al. 2011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27424" y="60705"/>
            <a:ext cx="5128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Sensory population response decoding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68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-803132" y="363056"/>
            <a:ext cx="4538879" cy="6111190"/>
            <a:chOff x="1954078" y="-857883"/>
            <a:chExt cx="2872251" cy="38672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41573" b="68548"/>
            <a:stretch/>
          </p:blipFill>
          <p:spPr>
            <a:xfrm>
              <a:off x="2184401" y="104545"/>
              <a:ext cx="2641928" cy="20524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86574"/>
            <a:stretch/>
          </p:blipFill>
          <p:spPr>
            <a:xfrm>
              <a:off x="2364281" y="-857883"/>
              <a:ext cx="359763" cy="386722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89090" r="38261"/>
            <a:stretch/>
          </p:blipFill>
          <p:spPr>
            <a:xfrm>
              <a:off x="1954078" y="1859592"/>
              <a:ext cx="2872251" cy="732461"/>
            </a:xfrm>
            <a:prstGeom prst="rect">
              <a:avLst/>
            </a:prstGeom>
          </p:spPr>
        </p:pic>
      </p:grpSp>
      <p:sp>
        <p:nvSpPr>
          <p:cNvPr id="10" name="Oval 9"/>
          <p:cNvSpPr/>
          <p:nvPr/>
        </p:nvSpPr>
        <p:spPr>
          <a:xfrm>
            <a:off x="2786139" y="2488447"/>
            <a:ext cx="139160" cy="139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68036" y="2282246"/>
            <a:ext cx="144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psychometric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 flipV="1">
            <a:off x="2795639" y="3038916"/>
            <a:ext cx="139161" cy="138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34711" y="2849152"/>
            <a:ext cx="135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neurometric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49986" y="6488668"/>
            <a:ext cx="186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Britten et al. 1992</a:t>
            </a:r>
            <a:endParaRPr lang="en-US" dirty="0"/>
          </a:p>
        </p:txBody>
      </p:sp>
      <p:pic>
        <p:nvPicPr>
          <p:cNvPr id="18" name="Picture 17" descr="2AF4FAEE-612F-4EF8-B1C6-2BB483D567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810046"/>
            <a:ext cx="4406900" cy="56642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182105" y="6474246"/>
            <a:ext cx="1961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Jazayeri</a:t>
            </a:r>
            <a:r>
              <a:rPr lang="en-US" dirty="0" smtClean="0"/>
              <a:t> et al. 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4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01" y="1435042"/>
            <a:ext cx="6142820" cy="54229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05035" y="6180531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Jacobs et al.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3945" y="6194056"/>
            <a:ext cx="283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heunissen</a:t>
            </a:r>
            <a:r>
              <a:rPr lang="en-US" dirty="0" smtClean="0"/>
              <a:t> and Miller, 1991</a:t>
            </a:r>
            <a:endParaRPr lang="en-US" dirty="0"/>
          </a:p>
        </p:txBody>
      </p:sp>
      <p:pic>
        <p:nvPicPr>
          <p:cNvPr id="19" name="Picture 18" descr="6001C2B2-4D6E-44F8-A84F-4A2D51FF53A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72" y="274638"/>
            <a:ext cx="6692900" cy="2730500"/>
          </a:xfrm>
          <a:prstGeom prst="rect">
            <a:avLst/>
          </a:prstGeom>
        </p:spPr>
      </p:pic>
      <p:pic>
        <p:nvPicPr>
          <p:cNvPr id="21" name="Picture 20" descr="882F2E00-B681-4A67-92E8-D58236DF41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72" y="3282251"/>
            <a:ext cx="3086100" cy="2565400"/>
          </a:xfrm>
          <a:prstGeom prst="rect">
            <a:avLst/>
          </a:prstGeom>
        </p:spPr>
      </p:pic>
      <p:pic>
        <p:nvPicPr>
          <p:cNvPr id="24" name="Picture 23" descr="7998C32F-9B80-49BB-A111-541F8604A0B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13" y="3788758"/>
            <a:ext cx="3053733" cy="93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1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7-04-24 at 10.53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827"/>
            <a:ext cx="9144000" cy="36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7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7-04-25 at 9.59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" y="3515113"/>
            <a:ext cx="4818879" cy="3821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651" y="791783"/>
            <a:ext cx="6381349" cy="43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4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4-24 at 11.07.0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/>
          <a:stretch/>
        </p:blipFill>
        <p:spPr>
          <a:xfrm>
            <a:off x="0" y="0"/>
            <a:ext cx="9144000" cy="1442567"/>
          </a:xfrm>
          <a:prstGeom prst="rect">
            <a:avLst/>
          </a:prstGeom>
        </p:spPr>
      </p:pic>
      <p:pic>
        <p:nvPicPr>
          <p:cNvPr id="5" name="Picture 4" descr="Screen Shot 2017-04-24 at 11.09.53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6"/>
          <a:stretch/>
        </p:blipFill>
        <p:spPr>
          <a:xfrm>
            <a:off x="0" y="1148073"/>
            <a:ext cx="9144000" cy="1242847"/>
          </a:xfrm>
          <a:prstGeom prst="rect">
            <a:avLst/>
          </a:prstGeom>
        </p:spPr>
      </p:pic>
      <p:pic>
        <p:nvPicPr>
          <p:cNvPr id="6" name="Picture 5" descr="Screen Shot 2017-04-24 at 11.10.01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1"/>
          <a:stretch/>
        </p:blipFill>
        <p:spPr>
          <a:xfrm>
            <a:off x="0" y="2261356"/>
            <a:ext cx="9144000" cy="1215349"/>
          </a:xfrm>
          <a:prstGeom prst="rect">
            <a:avLst/>
          </a:prstGeom>
        </p:spPr>
      </p:pic>
      <p:pic>
        <p:nvPicPr>
          <p:cNvPr id="7" name="Picture 6" descr="Screen Shot 2017-04-24 at 11.10.09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>
          <a:xfrm>
            <a:off x="-4763" y="3476705"/>
            <a:ext cx="9144000" cy="1213999"/>
          </a:xfrm>
          <a:prstGeom prst="rect">
            <a:avLst/>
          </a:prstGeom>
        </p:spPr>
      </p:pic>
      <p:pic>
        <p:nvPicPr>
          <p:cNvPr id="8" name="Picture 7" descr="882F2E00-B681-4A67-92E8-D58236DF411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607" y="4690704"/>
            <a:ext cx="2607193" cy="21672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0735" y="519324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degree = </a:t>
            </a:r>
            <a:r>
              <a:rPr lang="en-US" dirty="0" err="1" smtClean="0"/>
              <a:t>np.degrees</a:t>
            </a:r>
            <a:r>
              <a:rPr lang="en-US" dirty="0" smtClean="0"/>
              <a:t>(</a:t>
            </a:r>
            <a:r>
              <a:rPr lang="en-US" dirty="0" err="1" smtClean="0"/>
              <a:t>np.arctan</a:t>
            </a:r>
            <a:r>
              <a:rPr lang="en-US" dirty="0" smtClean="0"/>
              <a:t>(</a:t>
            </a:r>
            <a:r>
              <a:rPr lang="en-US" dirty="0" err="1" smtClean="0"/>
              <a:t>np.mean</a:t>
            </a:r>
            <a:r>
              <a:rPr lang="en-US" dirty="0" smtClean="0"/>
              <a:t>('r2'])/max(neuron2)/</a:t>
            </a:r>
            <a:r>
              <a:rPr lang="en-US" dirty="0" err="1" smtClean="0"/>
              <a:t>np.mean</a:t>
            </a:r>
            <a:r>
              <a:rPr lang="en-US" dirty="0" smtClean="0"/>
              <a:t>(['r1'])*max(neuron1))</a:t>
            </a:r>
          </a:p>
          <a:p>
            <a:endParaRPr lang="en-US" dirty="0"/>
          </a:p>
          <a:p>
            <a:r>
              <a:rPr lang="en-US" dirty="0" smtClean="0"/>
              <a:t>67.1718663003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323898" y="5804782"/>
            <a:ext cx="1362902" cy="283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4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 the spike triggered average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49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It is </a:t>
            </a:r>
            <a:r>
              <a:rPr lang="en-US" sz="2400" dirty="0"/>
              <a:t>calculated by averaging the stimulus that precedes a spike, over every spike fired by </a:t>
            </a:r>
            <a:r>
              <a:rPr lang="en-US" sz="2400" dirty="0" smtClean="0"/>
              <a:t>the neuron</a:t>
            </a:r>
            <a:r>
              <a:rPr lang="en-US" sz="2400" dirty="0"/>
              <a:t>.</a:t>
            </a:r>
          </a:p>
        </p:txBody>
      </p:sp>
      <p:pic>
        <p:nvPicPr>
          <p:cNvPr id="5" name="Picture 4" descr="E98668A0-D978-4FDF-B3D1-0DA20E1CEE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4483"/>
            <a:ext cx="5290662" cy="3448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139" y="3068489"/>
            <a:ext cx="3991862" cy="28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8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4407</TotalTime>
  <Words>98</Words>
  <Application>Microsoft Macintosh PowerPoint</Application>
  <PresentationFormat>On-screen Show (4:3)</PresentationFormat>
  <Paragraphs>21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 the spike triggered average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Liang</dc:creator>
  <cp:lastModifiedBy>CHEN Liang</cp:lastModifiedBy>
  <cp:revision>22</cp:revision>
  <dcterms:created xsi:type="dcterms:W3CDTF">2017-04-25T00:36:06Z</dcterms:created>
  <dcterms:modified xsi:type="dcterms:W3CDTF">2017-04-29T23:20:36Z</dcterms:modified>
</cp:coreProperties>
</file>