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73" r:id="rId2"/>
    <p:sldId id="274" r:id="rId3"/>
    <p:sldId id="278" r:id="rId4"/>
    <p:sldId id="279" r:id="rId5"/>
    <p:sldId id="285" r:id="rId6"/>
    <p:sldId id="281" r:id="rId7"/>
    <p:sldId id="280" r:id="rId8"/>
    <p:sldId id="282" r:id="rId9"/>
    <p:sldId id="284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D32B0-4CF5-4775-8D86-24072FA26D1D}" v="20" dt="2021-09-13T18:01:46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Ham" userId="75cf11306ea00b36" providerId="LiveId" clId="{B18D32B0-4CF5-4775-8D86-24072FA26D1D}"/>
    <pc:docChg chg="undo custSel addSld delSld modSld sldOrd">
      <pc:chgData name="Harrison Ham" userId="75cf11306ea00b36" providerId="LiveId" clId="{B18D32B0-4CF5-4775-8D86-24072FA26D1D}" dt="2021-09-13T18:03:26.062" v="3371" actId="20577"/>
      <pc:docMkLst>
        <pc:docMk/>
      </pc:docMkLst>
      <pc:sldChg chg="del">
        <pc:chgData name="Harrison Ham" userId="75cf11306ea00b36" providerId="LiveId" clId="{B18D32B0-4CF5-4775-8D86-24072FA26D1D}" dt="2021-08-31T20:45:23.604" v="0" actId="47"/>
        <pc:sldMkLst>
          <pc:docMk/>
          <pc:sldMk cId="3752833926" sldId="256"/>
        </pc:sldMkLst>
      </pc:sldChg>
      <pc:sldChg chg="addSp delSp modSp mod setClrOvrMap">
        <pc:chgData name="Harrison Ham" userId="75cf11306ea00b36" providerId="LiveId" clId="{B18D32B0-4CF5-4775-8D86-24072FA26D1D}" dt="2021-09-09T19:42:24.078" v="2802" actId="20577"/>
        <pc:sldMkLst>
          <pc:docMk/>
          <pc:sldMk cId="590892257" sldId="273"/>
        </pc:sldMkLst>
        <pc:spChg chg="mod">
          <ac:chgData name="Harrison Ham" userId="75cf11306ea00b36" providerId="LiveId" clId="{B18D32B0-4CF5-4775-8D86-24072FA26D1D}" dt="2021-09-01T19:19:47.606" v="2166" actId="20577"/>
          <ac:spMkLst>
            <pc:docMk/>
            <pc:sldMk cId="590892257" sldId="273"/>
            <ac:spMk id="2" creationId="{BBD53090-0083-4679-BB56-F5089ECDF892}"/>
          </ac:spMkLst>
        </pc:spChg>
        <pc:spChg chg="mod">
          <ac:chgData name="Harrison Ham" userId="75cf11306ea00b36" providerId="LiveId" clId="{B18D32B0-4CF5-4775-8D86-24072FA26D1D}" dt="2021-09-01T19:20:02.598" v="2196" actId="20577"/>
          <ac:spMkLst>
            <pc:docMk/>
            <pc:sldMk cId="590892257" sldId="273"/>
            <ac:spMk id="3" creationId="{002E7C33-27F2-4227-BCA4-5FB4C10BD189}"/>
          </ac:spMkLst>
        </pc:spChg>
        <pc:spChg chg="del">
          <ac:chgData name="Harrison Ham" userId="75cf11306ea00b36" providerId="LiveId" clId="{B18D32B0-4CF5-4775-8D86-24072FA26D1D}" dt="2021-08-31T21:48:01.875" v="146" actId="26606"/>
          <ac:spMkLst>
            <pc:docMk/>
            <pc:sldMk cId="590892257" sldId="273"/>
            <ac:spMk id="96" creationId="{E9751CB9-7B25-4EB8-9A6F-82F822549F12}"/>
          </ac:spMkLst>
        </pc:spChg>
        <pc:spChg chg="del">
          <ac:chgData name="Harrison Ham" userId="75cf11306ea00b36" providerId="LiveId" clId="{B18D32B0-4CF5-4775-8D86-24072FA26D1D}" dt="2021-08-31T21:48:01.875" v="146" actId="26606"/>
          <ac:spMkLst>
            <pc:docMk/>
            <pc:sldMk cId="590892257" sldId="273"/>
            <ac:spMk id="98" creationId="{E1317383-CF3B-4B02-9512-BECBEF6362A4}"/>
          </ac:spMkLst>
        </pc:spChg>
        <pc:spChg chg="del">
          <ac:chgData name="Harrison Ham" userId="75cf11306ea00b36" providerId="LiveId" clId="{B18D32B0-4CF5-4775-8D86-24072FA26D1D}" dt="2021-08-31T21:48:01.875" v="146" actId="26606"/>
          <ac:spMkLst>
            <pc:docMk/>
            <pc:sldMk cId="590892257" sldId="273"/>
            <ac:spMk id="100" creationId="{B1D4C7A0-6DF2-4F2D-A45D-F111582974C7}"/>
          </ac:spMkLst>
        </pc:spChg>
        <pc:spChg chg="del">
          <ac:chgData name="Harrison Ham" userId="75cf11306ea00b36" providerId="LiveId" clId="{B18D32B0-4CF5-4775-8D86-24072FA26D1D}" dt="2021-08-31T21:48:01.875" v="146" actId="26606"/>
          <ac:spMkLst>
            <pc:docMk/>
            <pc:sldMk cId="590892257" sldId="273"/>
            <ac:spMk id="102" creationId="{DBF3943D-BCB6-4B31-809D-A005686483B4}"/>
          </ac:spMkLst>
        </pc:spChg>
        <pc:spChg chg="del">
          <ac:chgData name="Harrison Ham" userId="75cf11306ea00b36" providerId="LiveId" clId="{B18D32B0-4CF5-4775-8D86-24072FA26D1D}" dt="2021-08-31T21:48:01.875" v="146" actId="26606"/>
          <ac:spMkLst>
            <pc:docMk/>
            <pc:sldMk cId="590892257" sldId="273"/>
            <ac:spMk id="104" creationId="{39373A6F-2E1F-4613-8E1D-D68057D29F31}"/>
          </ac:spMkLst>
        </pc:spChg>
        <pc:spChg chg="add del">
          <ac:chgData name="Harrison Ham" userId="75cf11306ea00b36" providerId="LiveId" clId="{B18D32B0-4CF5-4775-8D86-24072FA26D1D}" dt="2021-09-01T14:40:28.506" v="1602" actId="26606"/>
          <ac:spMkLst>
            <pc:docMk/>
            <pc:sldMk cId="590892257" sldId="273"/>
            <ac:spMk id="110" creationId="{3CED7894-4F62-4A6C-8DB5-DB5BE08E9C03}"/>
          </ac:spMkLst>
        </pc:spChg>
        <pc:spChg chg="add del">
          <ac:chgData name="Harrison Ham" userId="75cf11306ea00b36" providerId="LiveId" clId="{B18D32B0-4CF5-4775-8D86-24072FA26D1D}" dt="2021-09-01T14:40:28.506" v="1602" actId="26606"/>
          <ac:spMkLst>
            <pc:docMk/>
            <pc:sldMk cId="590892257" sldId="273"/>
            <ac:spMk id="112" creationId="{E536F3B4-50F6-4C52-8F76-4EB1214719DC}"/>
          </ac:spMkLst>
        </pc:spChg>
        <pc:spChg chg="add">
          <ac:chgData name="Harrison Ham" userId="75cf11306ea00b36" providerId="LiveId" clId="{B18D32B0-4CF5-4775-8D86-24072FA26D1D}" dt="2021-09-01T14:40:28.506" v="1602" actId="26606"/>
          <ac:spMkLst>
            <pc:docMk/>
            <pc:sldMk cId="590892257" sldId="273"/>
            <ac:spMk id="117" creationId="{E9751CB9-7B25-4EB8-9A6F-82F822549F12}"/>
          </ac:spMkLst>
        </pc:spChg>
        <pc:spChg chg="add mod">
          <ac:chgData name="Harrison Ham" userId="75cf11306ea00b36" providerId="LiveId" clId="{B18D32B0-4CF5-4775-8D86-24072FA26D1D}" dt="2021-09-09T19:42:24.059" v="2799" actId="20577"/>
          <ac:spMkLst>
            <pc:docMk/>
            <pc:sldMk cId="590892257" sldId="273"/>
            <ac:spMk id="119" creationId="{E1317383-CF3B-4B02-9512-BECBEF6362A4}"/>
          </ac:spMkLst>
        </pc:spChg>
        <pc:spChg chg="add mod">
          <ac:chgData name="Harrison Ham" userId="75cf11306ea00b36" providerId="LiveId" clId="{B18D32B0-4CF5-4775-8D86-24072FA26D1D}" dt="2021-09-09T19:42:24.062" v="2800" actId="20577"/>
          <ac:spMkLst>
            <pc:docMk/>
            <pc:sldMk cId="590892257" sldId="273"/>
            <ac:spMk id="121" creationId="{B1D4C7A0-6DF2-4F2D-A45D-F111582974C7}"/>
          </ac:spMkLst>
        </pc:spChg>
        <pc:spChg chg="add mod">
          <ac:chgData name="Harrison Ham" userId="75cf11306ea00b36" providerId="LiveId" clId="{B18D32B0-4CF5-4775-8D86-24072FA26D1D}" dt="2021-09-09T19:42:24.076" v="2801" actId="20577"/>
          <ac:spMkLst>
            <pc:docMk/>
            <pc:sldMk cId="590892257" sldId="273"/>
            <ac:spMk id="123" creationId="{DBF3943D-BCB6-4B31-809D-A005686483B4}"/>
          </ac:spMkLst>
        </pc:spChg>
        <pc:spChg chg="add mod">
          <ac:chgData name="Harrison Ham" userId="75cf11306ea00b36" providerId="LiveId" clId="{B18D32B0-4CF5-4775-8D86-24072FA26D1D}" dt="2021-09-09T19:42:24.078" v="2802" actId="20577"/>
          <ac:spMkLst>
            <pc:docMk/>
            <pc:sldMk cId="590892257" sldId="273"/>
            <ac:spMk id="125" creationId="{39373A6F-2E1F-4613-8E1D-D68057D29F31}"/>
          </ac:spMkLst>
        </pc:spChg>
        <pc:picChg chg="del">
          <ac:chgData name="Harrison Ham" userId="75cf11306ea00b36" providerId="LiveId" clId="{B18D32B0-4CF5-4775-8D86-24072FA26D1D}" dt="2021-08-31T20:45:34.471" v="20" actId="478"/>
          <ac:picMkLst>
            <pc:docMk/>
            <pc:sldMk cId="590892257" sldId="273"/>
            <ac:picMk id="6" creationId="{EBC96907-6B5C-4D39-B51D-55DB07313389}"/>
          </ac:picMkLst>
        </pc:picChg>
        <pc:picChg chg="add mod ord">
          <ac:chgData name="Harrison Ham" userId="75cf11306ea00b36" providerId="LiveId" clId="{B18D32B0-4CF5-4775-8D86-24072FA26D1D}" dt="2021-09-01T14:40:28.506" v="1602" actId="26606"/>
          <ac:picMkLst>
            <pc:docMk/>
            <pc:sldMk cId="590892257" sldId="273"/>
            <ac:picMk id="106" creationId="{8928BA3B-E444-400F-90C7-05139D2A26D3}"/>
          </ac:picMkLst>
        </pc:picChg>
      </pc:sldChg>
      <pc:sldChg chg="addSp delSp modSp mod">
        <pc:chgData name="Harrison Ham" userId="75cf11306ea00b36" providerId="LiveId" clId="{B18D32B0-4CF5-4775-8D86-24072FA26D1D}" dt="2021-09-01T19:19:26.008" v="2158"/>
        <pc:sldMkLst>
          <pc:docMk/>
          <pc:sldMk cId="1959982302" sldId="274"/>
        </pc:sldMkLst>
        <pc:spChg chg="del">
          <ac:chgData name="Harrison Ham" userId="75cf11306ea00b36" providerId="LiveId" clId="{B18D32B0-4CF5-4775-8D86-24072FA26D1D}" dt="2021-09-01T13:50:02.193" v="1400" actId="478"/>
          <ac:spMkLst>
            <pc:docMk/>
            <pc:sldMk cId="1959982302" sldId="274"/>
            <ac:spMk id="2" creationId="{BBD53090-0083-4679-BB56-F5089ECDF892}"/>
          </ac:spMkLst>
        </pc:spChg>
        <pc:spChg chg="del">
          <ac:chgData name="Harrison Ham" userId="75cf11306ea00b36" providerId="LiveId" clId="{B18D32B0-4CF5-4775-8D86-24072FA26D1D}" dt="2021-09-01T13:50:07.813" v="1402" actId="478"/>
          <ac:spMkLst>
            <pc:docMk/>
            <pc:sldMk cId="1959982302" sldId="274"/>
            <ac:spMk id="3" creationId="{002E7C33-27F2-4227-BCA4-5FB4C10BD189}"/>
          </ac:spMkLst>
        </pc:spChg>
        <pc:spChg chg="add del mod">
          <ac:chgData name="Harrison Ham" userId="75cf11306ea00b36" providerId="LiveId" clId="{B18D32B0-4CF5-4775-8D86-24072FA26D1D}" dt="2021-09-01T13:50:06.038" v="1401" actId="478"/>
          <ac:spMkLst>
            <pc:docMk/>
            <pc:sldMk cId="1959982302" sldId="274"/>
            <ac:spMk id="5" creationId="{AE2E87C5-8F3B-477C-8275-37A84F810A01}"/>
          </ac:spMkLst>
        </pc:spChg>
        <pc:spChg chg="add del mod">
          <ac:chgData name="Harrison Ham" userId="75cf11306ea00b36" providerId="LiveId" clId="{B18D32B0-4CF5-4775-8D86-24072FA26D1D}" dt="2021-09-01T13:50:08.631" v="1403" actId="478"/>
          <ac:spMkLst>
            <pc:docMk/>
            <pc:sldMk cId="1959982302" sldId="274"/>
            <ac:spMk id="7" creationId="{BB6BF245-4D35-4ADF-B80B-3F7B698262F4}"/>
          </ac:spMkLst>
        </pc:spChg>
        <pc:graphicFrameChg chg="add mod modGraphic">
          <ac:chgData name="Harrison Ham" userId="75cf11306ea00b36" providerId="LiveId" clId="{B18D32B0-4CF5-4775-8D86-24072FA26D1D}" dt="2021-09-01T19:19:26.008" v="2158"/>
          <ac:graphicFrameMkLst>
            <pc:docMk/>
            <pc:sldMk cId="1959982302" sldId="274"/>
            <ac:graphicFrameMk id="14" creationId="{C686078E-42B1-481B-8A82-23BA08EFAC78}"/>
          </ac:graphicFrameMkLst>
        </pc:graphicFrameChg>
        <pc:picChg chg="del mod">
          <ac:chgData name="Harrison Ham" userId="75cf11306ea00b36" providerId="LiveId" clId="{B18D32B0-4CF5-4775-8D86-24072FA26D1D}" dt="2021-09-01T13:49:58.695" v="1399" actId="478"/>
          <ac:picMkLst>
            <pc:docMk/>
            <pc:sldMk cId="1959982302" sldId="274"/>
            <ac:picMk id="9" creationId="{4F068403-1796-40CC-B4BE-B6700CC1C2F8}"/>
          </ac:picMkLst>
        </pc:picChg>
      </pc:sldChg>
      <pc:sldChg chg="addSp delSp modSp add del mod">
        <pc:chgData name="Harrison Ham" userId="75cf11306ea00b36" providerId="LiveId" clId="{B18D32B0-4CF5-4775-8D86-24072FA26D1D}" dt="2021-09-01T13:50:33.336" v="1409" actId="47"/>
        <pc:sldMkLst>
          <pc:docMk/>
          <pc:sldMk cId="1154815391" sldId="275"/>
        </pc:sldMkLst>
        <pc:spChg chg="del mod">
          <ac:chgData name="Harrison Ham" userId="75cf11306ea00b36" providerId="LiveId" clId="{B18D32B0-4CF5-4775-8D86-24072FA26D1D}" dt="2021-08-31T21:50:55.555" v="262" actId="478"/>
          <ac:spMkLst>
            <pc:docMk/>
            <pc:sldMk cId="1154815391" sldId="275"/>
            <ac:spMk id="2" creationId="{BBD53090-0083-4679-BB56-F5089ECDF892}"/>
          </ac:spMkLst>
        </pc:spChg>
        <pc:spChg chg="del">
          <ac:chgData name="Harrison Ham" userId="75cf11306ea00b36" providerId="LiveId" clId="{B18D32B0-4CF5-4775-8D86-24072FA26D1D}" dt="2021-08-31T21:50:45.334" v="259" actId="478"/>
          <ac:spMkLst>
            <pc:docMk/>
            <pc:sldMk cId="1154815391" sldId="275"/>
            <ac:spMk id="3" creationId="{002E7C33-27F2-4227-BCA4-5FB4C10BD189}"/>
          </ac:spMkLst>
        </pc:spChg>
        <pc:spChg chg="add del mod">
          <ac:chgData name="Harrison Ham" userId="75cf11306ea00b36" providerId="LiveId" clId="{B18D32B0-4CF5-4775-8D86-24072FA26D1D}" dt="2021-08-31T21:50:47.047" v="260" actId="478"/>
          <ac:spMkLst>
            <pc:docMk/>
            <pc:sldMk cId="1154815391" sldId="275"/>
            <ac:spMk id="6" creationId="{B709C200-92FD-4FB0-980D-92C3EC7539AD}"/>
          </ac:spMkLst>
        </pc:spChg>
        <pc:spChg chg="add del mod">
          <ac:chgData name="Harrison Ham" userId="75cf11306ea00b36" providerId="LiveId" clId="{B18D32B0-4CF5-4775-8D86-24072FA26D1D}" dt="2021-08-31T21:50:57.323" v="263" actId="478"/>
          <ac:spMkLst>
            <pc:docMk/>
            <pc:sldMk cId="1154815391" sldId="275"/>
            <ac:spMk id="8" creationId="{3AE5FA74-FED0-45F9-A054-7B0200510759}"/>
          </ac:spMkLst>
        </pc:spChg>
        <pc:graphicFrameChg chg="add mod modGraphic">
          <ac:chgData name="Harrison Ham" userId="75cf11306ea00b36" providerId="LiveId" clId="{B18D32B0-4CF5-4775-8D86-24072FA26D1D}" dt="2021-09-01T13:49:33.368" v="1397" actId="2165"/>
          <ac:graphicFrameMkLst>
            <pc:docMk/>
            <pc:sldMk cId="1154815391" sldId="275"/>
            <ac:graphicFrameMk id="4" creationId="{04BEE568-C207-4B93-86EC-EA8E1898E9AE}"/>
          </ac:graphicFrameMkLst>
        </pc:graphicFrameChg>
        <pc:picChg chg="del">
          <ac:chgData name="Harrison Ham" userId="75cf11306ea00b36" providerId="LiveId" clId="{B18D32B0-4CF5-4775-8D86-24072FA26D1D}" dt="2021-08-31T21:48:50.203" v="209" actId="478"/>
          <ac:picMkLst>
            <pc:docMk/>
            <pc:sldMk cId="1154815391" sldId="275"/>
            <ac:picMk id="106" creationId="{8928BA3B-E444-400F-90C7-05139D2A26D3}"/>
          </ac:picMkLst>
        </pc:picChg>
      </pc:sldChg>
      <pc:sldChg chg="addSp delSp modSp add del mod">
        <pc:chgData name="Harrison Ham" userId="75cf11306ea00b36" providerId="LiveId" clId="{B18D32B0-4CF5-4775-8D86-24072FA26D1D}" dt="2021-09-01T14:40:17.280" v="1601" actId="47"/>
        <pc:sldMkLst>
          <pc:docMk/>
          <pc:sldMk cId="3439396305" sldId="275"/>
        </pc:sldMkLst>
        <pc:spChg chg="add mod">
          <ac:chgData name="Harrison Ham" userId="75cf11306ea00b36" providerId="LiveId" clId="{B18D32B0-4CF5-4775-8D86-24072FA26D1D}" dt="2021-09-01T13:51:06.725" v="1441" actId="1076"/>
          <ac:spMkLst>
            <pc:docMk/>
            <pc:sldMk cId="3439396305" sldId="275"/>
            <ac:spMk id="2" creationId="{19EF4ADF-B8C3-4FD8-BA28-9D6EFFA3EF36}"/>
          </ac:spMkLst>
        </pc:spChg>
        <pc:spChg chg="add mod">
          <ac:chgData name="Harrison Ham" userId="75cf11306ea00b36" providerId="LiveId" clId="{B18D32B0-4CF5-4775-8D86-24072FA26D1D}" dt="2021-09-01T13:51:21.846" v="1455" actId="20577"/>
          <ac:spMkLst>
            <pc:docMk/>
            <pc:sldMk cId="3439396305" sldId="275"/>
            <ac:spMk id="3" creationId="{50B91508-09E7-4F1D-9C42-DE484F9E2F82}"/>
          </ac:spMkLst>
        </pc:spChg>
        <pc:graphicFrameChg chg="del">
          <ac:chgData name="Harrison Ham" userId="75cf11306ea00b36" providerId="LiveId" clId="{B18D32B0-4CF5-4775-8D86-24072FA26D1D}" dt="2021-09-01T13:50:48.216" v="1411" actId="478"/>
          <ac:graphicFrameMkLst>
            <pc:docMk/>
            <pc:sldMk cId="3439396305" sldId="275"/>
            <ac:graphicFrameMk id="14" creationId="{C686078E-42B1-481B-8A82-23BA08EFAC78}"/>
          </ac:graphicFrameMkLst>
        </pc:graphicFrameChg>
        <pc:picChg chg="add del mod">
          <ac:chgData name="Harrison Ham" userId="75cf11306ea00b36" providerId="LiveId" clId="{B18D32B0-4CF5-4775-8D86-24072FA26D1D}" dt="2021-09-01T14:38:06.446" v="1600"/>
          <ac:picMkLst>
            <pc:docMk/>
            <pc:sldMk cId="3439396305" sldId="275"/>
            <ac:picMk id="10" creationId="{1B45DD21-B8B6-49A3-8DBA-96D412C19EFC}"/>
          </ac:picMkLst>
        </pc:picChg>
      </pc:sldChg>
      <pc:sldChg chg="addSp delSp modSp new del mod setBg">
        <pc:chgData name="Harrison Ham" userId="75cf11306ea00b36" providerId="LiveId" clId="{B18D32B0-4CF5-4775-8D86-24072FA26D1D}" dt="2021-09-01T14:40:54.877" v="1611" actId="47"/>
        <pc:sldMkLst>
          <pc:docMk/>
          <pc:sldMk cId="368622109" sldId="276"/>
        </pc:sldMkLst>
        <pc:spChg chg="mod">
          <ac:chgData name="Harrison Ham" userId="75cf11306ea00b36" providerId="LiveId" clId="{B18D32B0-4CF5-4775-8D86-24072FA26D1D}" dt="2021-09-01T13:51:41.469" v="1475" actId="20577"/>
          <ac:spMkLst>
            <pc:docMk/>
            <pc:sldMk cId="368622109" sldId="276"/>
            <ac:spMk id="2" creationId="{D11948E7-B05B-43EA-BB2A-B807121FBBEB}"/>
          </ac:spMkLst>
        </pc:spChg>
        <pc:spChg chg="mod">
          <ac:chgData name="Harrison Ham" userId="75cf11306ea00b36" providerId="LiveId" clId="{B18D32B0-4CF5-4775-8D86-24072FA26D1D}" dt="2021-09-01T14:37:07.457" v="1593" actId="20577"/>
          <ac:spMkLst>
            <pc:docMk/>
            <pc:sldMk cId="368622109" sldId="276"/>
            <ac:spMk id="3" creationId="{6E438149-2886-46B5-A140-E887EF19B0D2}"/>
          </ac:spMkLst>
        </pc:spChg>
        <pc:spChg chg="add del">
          <ac:chgData name="Harrison Ham" userId="75cf11306ea00b36" providerId="LiveId" clId="{B18D32B0-4CF5-4775-8D86-24072FA26D1D}" dt="2021-09-01T13:51:36.391" v="1458" actId="26606"/>
          <ac:spMkLst>
            <pc:docMk/>
            <pc:sldMk cId="368622109" sldId="276"/>
            <ac:spMk id="8" creationId="{F858DF7D-C2D0-4B03-A7A0-2F06B789EE35}"/>
          </ac:spMkLst>
        </pc:spChg>
        <pc:spChg chg="add del">
          <ac:chgData name="Harrison Ham" userId="75cf11306ea00b36" providerId="LiveId" clId="{B18D32B0-4CF5-4775-8D86-24072FA26D1D}" dt="2021-09-01T13:51:36.391" v="1458" actId="26606"/>
          <ac:spMkLst>
            <pc:docMk/>
            <pc:sldMk cId="368622109" sldId="276"/>
            <ac:spMk id="10" creationId="{1B26B711-3121-40B0-8377-A64F3DC00C7A}"/>
          </ac:spMkLst>
        </pc:spChg>
        <pc:spChg chg="add del">
          <ac:chgData name="Harrison Ham" userId="75cf11306ea00b36" providerId="LiveId" clId="{B18D32B0-4CF5-4775-8D86-24072FA26D1D}" dt="2021-09-01T13:51:36.391" v="1458" actId="26606"/>
          <ac:spMkLst>
            <pc:docMk/>
            <pc:sldMk cId="368622109" sldId="276"/>
            <ac:spMk id="12" creationId="{645C4D3D-ABBA-4B4E-93E5-01E343719849}"/>
          </ac:spMkLst>
        </pc:spChg>
        <pc:spChg chg="add del">
          <ac:chgData name="Harrison Ham" userId="75cf11306ea00b36" providerId="LiveId" clId="{B18D32B0-4CF5-4775-8D86-24072FA26D1D}" dt="2021-09-01T13:51:36.391" v="1458" actId="26606"/>
          <ac:spMkLst>
            <pc:docMk/>
            <pc:sldMk cId="368622109" sldId="276"/>
            <ac:spMk id="14" creationId="{98DDD5E5-0097-4C6C-B266-5732EDA96CC4}"/>
          </ac:spMkLst>
        </pc:spChg>
        <pc:spChg chg="add del">
          <ac:chgData name="Harrison Ham" userId="75cf11306ea00b36" providerId="LiveId" clId="{B18D32B0-4CF5-4775-8D86-24072FA26D1D}" dt="2021-09-01T13:51:36.391" v="1458" actId="26606"/>
          <ac:spMkLst>
            <pc:docMk/>
            <pc:sldMk cId="368622109" sldId="276"/>
            <ac:spMk id="16" creationId="{8952EF87-C74F-4D3F-9CAD-EEA1733C9BD0}"/>
          </ac:spMkLst>
        </pc:spChg>
        <pc:picChg chg="add mod">
          <ac:chgData name="Harrison Ham" userId="75cf11306ea00b36" providerId="LiveId" clId="{B18D32B0-4CF5-4775-8D86-24072FA26D1D}" dt="2021-09-01T14:37:41.737" v="1597" actId="1076"/>
          <ac:picMkLst>
            <pc:docMk/>
            <pc:sldMk cId="368622109" sldId="276"/>
            <ac:picMk id="5" creationId="{01C38B4A-F510-43A3-BCDC-EF025C28B122}"/>
          </ac:picMkLst>
        </pc:picChg>
      </pc:sldChg>
      <pc:sldChg chg="add del">
        <pc:chgData name="Harrison Ham" userId="75cf11306ea00b36" providerId="LiveId" clId="{B18D32B0-4CF5-4775-8D86-24072FA26D1D}" dt="2021-09-01T14:42:08.494" v="1705" actId="47"/>
        <pc:sldMkLst>
          <pc:docMk/>
          <pc:sldMk cId="1358328333" sldId="277"/>
        </pc:sldMkLst>
      </pc:sldChg>
      <pc:sldChg chg="addSp delSp modSp add mod ord">
        <pc:chgData name="Harrison Ham" userId="75cf11306ea00b36" providerId="LiveId" clId="{B18D32B0-4CF5-4775-8D86-24072FA26D1D}" dt="2021-09-09T19:42:24.099" v="2806" actId="20577"/>
        <pc:sldMkLst>
          <pc:docMk/>
          <pc:sldMk cId="3573785620" sldId="278"/>
        </pc:sldMkLst>
        <pc:spChg chg="mod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2" creationId="{BBD53090-0083-4679-BB56-F5089ECDF892}"/>
          </ac:spMkLst>
        </pc:spChg>
        <pc:spChg chg="mod">
          <ac:chgData name="Harrison Ham" userId="75cf11306ea00b36" providerId="LiveId" clId="{B18D32B0-4CF5-4775-8D86-24072FA26D1D}" dt="2021-09-01T19:37:04.124" v="2575" actId="20577"/>
          <ac:spMkLst>
            <pc:docMk/>
            <pc:sldMk cId="3573785620" sldId="278"/>
            <ac:spMk id="3" creationId="{002E7C33-27F2-4227-BCA4-5FB4C10BD189}"/>
          </ac:spMkLst>
        </pc:spChg>
        <pc:spChg chg="add del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117" creationId="{E9751CB9-7B25-4EB8-9A6F-82F822549F12}"/>
          </ac:spMkLst>
        </pc:spChg>
        <pc:spChg chg="add del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119" creationId="{E1317383-CF3B-4B02-9512-BECBEF6362A4}"/>
          </ac:spMkLst>
        </pc:spChg>
        <pc:spChg chg="add del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121" creationId="{B1D4C7A0-6DF2-4F2D-A45D-F111582974C7}"/>
          </ac:spMkLst>
        </pc:spChg>
        <pc:spChg chg="add del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123" creationId="{DBF3943D-BCB6-4B31-809D-A005686483B4}"/>
          </ac:spMkLst>
        </pc:spChg>
        <pc:spChg chg="add del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125" creationId="{39373A6F-2E1F-4613-8E1D-D68057D29F31}"/>
          </ac:spMkLst>
        </pc:spChg>
        <pc:spChg chg="add del">
          <ac:chgData name="Harrison Ham" userId="75cf11306ea00b36" providerId="LiveId" clId="{B18D32B0-4CF5-4775-8D86-24072FA26D1D}" dt="2021-09-01T17:37:47.966" v="2080" actId="26606"/>
          <ac:spMkLst>
            <pc:docMk/>
            <pc:sldMk cId="3573785620" sldId="278"/>
            <ac:spMk id="135" creationId="{E9751CB9-7B25-4EB8-9A6F-82F822549F12}"/>
          </ac:spMkLst>
        </pc:spChg>
        <pc:spChg chg="add del">
          <ac:chgData name="Harrison Ham" userId="75cf11306ea00b36" providerId="LiveId" clId="{B18D32B0-4CF5-4775-8D86-24072FA26D1D}" dt="2021-09-01T17:37:47.966" v="2080" actId="26606"/>
          <ac:spMkLst>
            <pc:docMk/>
            <pc:sldMk cId="3573785620" sldId="278"/>
            <ac:spMk id="137" creationId="{E1317383-CF3B-4B02-9512-BECBEF6362A4}"/>
          </ac:spMkLst>
        </pc:spChg>
        <pc:spChg chg="add del">
          <ac:chgData name="Harrison Ham" userId="75cf11306ea00b36" providerId="LiveId" clId="{B18D32B0-4CF5-4775-8D86-24072FA26D1D}" dt="2021-09-01T17:37:47.966" v="2080" actId="26606"/>
          <ac:spMkLst>
            <pc:docMk/>
            <pc:sldMk cId="3573785620" sldId="278"/>
            <ac:spMk id="139" creationId="{B1D4C7A0-6DF2-4F2D-A45D-F111582974C7}"/>
          </ac:spMkLst>
        </pc:spChg>
        <pc:spChg chg="add del">
          <ac:chgData name="Harrison Ham" userId="75cf11306ea00b36" providerId="LiveId" clId="{B18D32B0-4CF5-4775-8D86-24072FA26D1D}" dt="2021-09-01T17:37:47.966" v="2080" actId="26606"/>
          <ac:spMkLst>
            <pc:docMk/>
            <pc:sldMk cId="3573785620" sldId="278"/>
            <ac:spMk id="141" creationId="{DBF3943D-BCB6-4B31-809D-A005686483B4}"/>
          </ac:spMkLst>
        </pc:spChg>
        <pc:spChg chg="add del">
          <ac:chgData name="Harrison Ham" userId="75cf11306ea00b36" providerId="LiveId" clId="{B18D32B0-4CF5-4775-8D86-24072FA26D1D}" dt="2021-09-01T17:37:47.966" v="2080" actId="26606"/>
          <ac:spMkLst>
            <pc:docMk/>
            <pc:sldMk cId="3573785620" sldId="278"/>
            <ac:spMk id="143" creationId="{39373A6F-2E1F-4613-8E1D-D68057D29F31}"/>
          </ac:spMkLst>
        </pc:spChg>
        <pc:spChg chg="add mod">
          <ac:chgData name="Harrison Ham" userId="75cf11306ea00b36" providerId="LiveId" clId="{B18D32B0-4CF5-4775-8D86-24072FA26D1D}" dt="2021-09-09T19:42:24.099" v="2806" actId="20577"/>
          <ac:spMkLst>
            <pc:docMk/>
            <pc:sldMk cId="3573785620" sldId="278"/>
            <ac:spMk id="145" creationId="{39373A6F-2E1F-4613-8E1D-D68057D29F31}"/>
          </ac:spMkLst>
        </pc:spChg>
        <pc:spChg chg="add">
          <ac:chgData name="Harrison Ham" userId="75cf11306ea00b36" providerId="LiveId" clId="{B18D32B0-4CF5-4775-8D86-24072FA26D1D}" dt="2021-09-01T19:21:57.049" v="2199" actId="26606"/>
          <ac:spMkLst>
            <pc:docMk/>
            <pc:sldMk cId="3573785620" sldId="278"/>
            <ac:spMk id="1030" creationId="{E9751CB9-7B25-4EB8-9A6F-82F822549F12}"/>
          </ac:spMkLst>
        </pc:spChg>
        <pc:spChg chg="add mod">
          <ac:chgData name="Harrison Ham" userId="75cf11306ea00b36" providerId="LiveId" clId="{B18D32B0-4CF5-4775-8D86-24072FA26D1D}" dt="2021-09-09T19:42:24.096" v="2803" actId="20577"/>
          <ac:spMkLst>
            <pc:docMk/>
            <pc:sldMk cId="3573785620" sldId="278"/>
            <ac:spMk id="1031" creationId="{E1317383-CF3B-4B02-9512-BECBEF6362A4}"/>
          </ac:spMkLst>
        </pc:spChg>
        <pc:spChg chg="add mod">
          <ac:chgData name="Harrison Ham" userId="75cf11306ea00b36" providerId="LiveId" clId="{B18D32B0-4CF5-4775-8D86-24072FA26D1D}" dt="2021-09-09T19:42:24.097" v="2804" actId="20577"/>
          <ac:spMkLst>
            <pc:docMk/>
            <pc:sldMk cId="3573785620" sldId="278"/>
            <ac:spMk id="1032" creationId="{B1D4C7A0-6DF2-4F2D-A45D-F111582974C7}"/>
          </ac:spMkLst>
        </pc:spChg>
        <pc:spChg chg="add mod">
          <ac:chgData name="Harrison Ham" userId="75cf11306ea00b36" providerId="LiveId" clId="{B18D32B0-4CF5-4775-8D86-24072FA26D1D}" dt="2021-09-09T19:42:24.098" v="2805" actId="20577"/>
          <ac:spMkLst>
            <pc:docMk/>
            <pc:sldMk cId="3573785620" sldId="278"/>
            <ac:spMk id="1033" creationId="{DBF3943D-BCB6-4B31-809D-A005686483B4}"/>
          </ac:spMkLst>
        </pc:spChg>
        <pc:picChg chg="add del mod">
          <ac:chgData name="Harrison Ham" userId="75cf11306ea00b36" providerId="LiveId" clId="{B18D32B0-4CF5-4775-8D86-24072FA26D1D}" dt="2021-09-01T19:20:44.146" v="2197" actId="478"/>
          <ac:picMkLst>
            <pc:docMk/>
            <pc:sldMk cId="3573785620" sldId="278"/>
            <ac:picMk id="10" creationId="{940910BC-EA49-43A7-88FC-25A59D71F064}"/>
          </ac:picMkLst>
        </pc:picChg>
        <pc:picChg chg="del mod">
          <ac:chgData name="Harrison Ham" userId="75cf11306ea00b36" providerId="LiveId" clId="{B18D32B0-4CF5-4775-8D86-24072FA26D1D}" dt="2021-09-01T14:40:59.079" v="1613" actId="478"/>
          <ac:picMkLst>
            <pc:docMk/>
            <pc:sldMk cId="3573785620" sldId="278"/>
            <ac:picMk id="106" creationId="{8928BA3B-E444-400F-90C7-05139D2A26D3}"/>
          </ac:picMkLst>
        </pc:picChg>
        <pc:picChg chg="add del mod">
          <ac:chgData name="Harrison Ham" userId="75cf11306ea00b36" providerId="LiveId" clId="{B18D32B0-4CF5-4775-8D86-24072FA26D1D}" dt="2021-09-01T17:37:48.602" v="2081"/>
          <ac:picMkLst>
            <pc:docMk/>
            <pc:sldMk cId="3573785620" sldId="278"/>
            <ac:picMk id="1026" creationId="{9DAFD19B-8F2D-4F2E-BDA8-0129E169BE88}"/>
          </ac:picMkLst>
        </pc:picChg>
        <pc:picChg chg="add mod">
          <ac:chgData name="Harrison Ham" userId="75cf11306ea00b36" providerId="LiveId" clId="{B18D32B0-4CF5-4775-8D86-24072FA26D1D}" dt="2021-09-01T19:21:57.049" v="2199" actId="26606"/>
          <ac:picMkLst>
            <pc:docMk/>
            <pc:sldMk cId="3573785620" sldId="278"/>
            <ac:picMk id="1028" creationId="{31E22A20-5DB0-414F-AADB-987D69F9C810}"/>
          </ac:picMkLst>
        </pc:picChg>
      </pc:sldChg>
      <pc:sldChg chg="addSp delSp modSp add del mod ord">
        <pc:chgData name="Harrison Ham" userId="75cf11306ea00b36" providerId="LiveId" clId="{B18D32B0-4CF5-4775-8D86-24072FA26D1D}" dt="2021-09-13T18:03:26.062" v="3371" actId="20577"/>
        <pc:sldMkLst>
          <pc:docMk/>
          <pc:sldMk cId="2657836209" sldId="279"/>
        </pc:sldMkLst>
        <pc:spChg chg="mod">
          <ac:chgData name="Harrison Ham" userId="75cf11306ea00b36" providerId="LiveId" clId="{B18D32B0-4CF5-4775-8D86-24072FA26D1D}" dt="2021-09-13T17:16:01.846" v="3099" actId="20577"/>
          <ac:spMkLst>
            <pc:docMk/>
            <pc:sldMk cId="2657836209" sldId="279"/>
            <ac:spMk id="2" creationId="{BBD53090-0083-4679-BB56-F5089ECDF892}"/>
          </ac:spMkLst>
        </pc:spChg>
        <pc:spChg chg="mod">
          <ac:chgData name="Harrison Ham" userId="75cf11306ea00b36" providerId="LiveId" clId="{B18D32B0-4CF5-4775-8D86-24072FA26D1D}" dt="2021-09-13T18:03:26.062" v="3371" actId="20577"/>
          <ac:spMkLst>
            <pc:docMk/>
            <pc:sldMk cId="2657836209" sldId="279"/>
            <ac:spMk id="3" creationId="{002E7C33-27F2-4227-BCA4-5FB4C10BD189}"/>
          </ac:spMkLst>
        </pc:spChg>
        <pc:spChg chg="ad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76" creationId="{E9751CB9-7B25-4EB8-9A6F-82F822549F12}"/>
          </ac:spMkLst>
        </pc:spChg>
        <pc:spChg chg="ad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78" creationId="{E1317383-CF3B-4B02-9512-BECBEF6362A4}"/>
          </ac:spMkLst>
        </pc:spChg>
        <pc:spChg chg="ad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80" creationId="{B1D4C7A0-6DF2-4F2D-A45D-F111582974C7}"/>
          </ac:spMkLst>
        </pc:spChg>
        <pc:spChg chg="ad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82" creationId="{DBF3943D-BCB6-4B31-809D-A005686483B4}"/>
          </ac:spMkLst>
        </pc:spChg>
        <pc:spChg chg="ad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84" creationId="{39373A6F-2E1F-4613-8E1D-D68057D29F31}"/>
          </ac:spMkLst>
        </pc:spChg>
        <pc:spChg chg="del">
          <ac:chgData name="Harrison Ham" userId="75cf11306ea00b36" providerId="LiveId" clId="{B18D32B0-4CF5-4775-8D86-24072FA26D1D}" dt="2021-09-01T17:35:07.093" v="1971" actId="26606"/>
          <ac:spMkLst>
            <pc:docMk/>
            <pc:sldMk cId="2657836209" sldId="279"/>
            <ac:spMk id="117" creationId="{E9751CB9-7B25-4EB8-9A6F-82F822549F12}"/>
          </ac:spMkLst>
        </pc:spChg>
        <pc:spChg chg="del">
          <ac:chgData name="Harrison Ham" userId="75cf11306ea00b36" providerId="LiveId" clId="{B18D32B0-4CF5-4775-8D86-24072FA26D1D}" dt="2021-09-01T17:35:07.093" v="1971" actId="26606"/>
          <ac:spMkLst>
            <pc:docMk/>
            <pc:sldMk cId="2657836209" sldId="279"/>
            <ac:spMk id="119" creationId="{E1317383-CF3B-4B02-9512-BECBEF6362A4}"/>
          </ac:spMkLst>
        </pc:spChg>
        <pc:spChg chg="del">
          <ac:chgData name="Harrison Ham" userId="75cf11306ea00b36" providerId="LiveId" clId="{B18D32B0-4CF5-4775-8D86-24072FA26D1D}" dt="2021-09-01T17:35:07.093" v="1971" actId="26606"/>
          <ac:spMkLst>
            <pc:docMk/>
            <pc:sldMk cId="2657836209" sldId="279"/>
            <ac:spMk id="121" creationId="{B1D4C7A0-6DF2-4F2D-A45D-F111582974C7}"/>
          </ac:spMkLst>
        </pc:spChg>
        <pc:spChg chg="del">
          <ac:chgData name="Harrison Ham" userId="75cf11306ea00b36" providerId="LiveId" clId="{B18D32B0-4CF5-4775-8D86-24072FA26D1D}" dt="2021-09-01T17:35:07.093" v="1971" actId="26606"/>
          <ac:spMkLst>
            <pc:docMk/>
            <pc:sldMk cId="2657836209" sldId="279"/>
            <ac:spMk id="123" creationId="{DBF3943D-BCB6-4B31-809D-A005686483B4}"/>
          </ac:spMkLst>
        </pc:spChg>
        <pc:spChg chg="del">
          <ac:chgData name="Harrison Ham" userId="75cf11306ea00b36" providerId="LiveId" clId="{B18D32B0-4CF5-4775-8D86-24072FA26D1D}" dt="2021-09-01T17:35:07.093" v="1971" actId="26606"/>
          <ac:spMkLst>
            <pc:docMk/>
            <pc:sldMk cId="2657836209" sldId="279"/>
            <ac:spMk id="125" creationId="{39373A6F-2E1F-4613-8E1D-D68057D29F31}"/>
          </ac:spMkLst>
        </pc:spChg>
        <pc:spChg chg="add del">
          <ac:chgData name="Harrison Ham" userId="75cf11306ea00b36" providerId="LiveId" clId="{B18D32B0-4CF5-4775-8D86-24072FA26D1D}" dt="2021-09-01T17:37:53.484" v="2085" actId="26606"/>
          <ac:spMkLst>
            <pc:docMk/>
            <pc:sldMk cId="2657836209" sldId="279"/>
            <ac:spMk id="130" creationId="{E9751CB9-7B25-4EB8-9A6F-82F822549F12}"/>
          </ac:spMkLst>
        </pc:spChg>
        <pc:spChg chg="add del">
          <ac:chgData name="Harrison Ham" userId="75cf11306ea00b36" providerId="LiveId" clId="{B18D32B0-4CF5-4775-8D86-24072FA26D1D}" dt="2021-09-01T17:37:53.484" v="2085" actId="26606"/>
          <ac:spMkLst>
            <pc:docMk/>
            <pc:sldMk cId="2657836209" sldId="279"/>
            <ac:spMk id="132" creationId="{E1317383-CF3B-4B02-9512-BECBEF6362A4}"/>
          </ac:spMkLst>
        </pc:spChg>
        <pc:spChg chg="add del">
          <ac:chgData name="Harrison Ham" userId="75cf11306ea00b36" providerId="LiveId" clId="{B18D32B0-4CF5-4775-8D86-24072FA26D1D}" dt="2021-09-01T17:37:53.484" v="2085" actId="26606"/>
          <ac:spMkLst>
            <pc:docMk/>
            <pc:sldMk cId="2657836209" sldId="279"/>
            <ac:spMk id="134" creationId="{B1D4C7A0-6DF2-4F2D-A45D-F111582974C7}"/>
          </ac:spMkLst>
        </pc:spChg>
        <pc:spChg chg="add del">
          <ac:chgData name="Harrison Ham" userId="75cf11306ea00b36" providerId="LiveId" clId="{B18D32B0-4CF5-4775-8D86-24072FA26D1D}" dt="2021-09-01T17:37:53.484" v="2085" actId="26606"/>
          <ac:spMkLst>
            <pc:docMk/>
            <pc:sldMk cId="2657836209" sldId="279"/>
            <ac:spMk id="136" creationId="{DBF3943D-BCB6-4B31-809D-A005686483B4}"/>
          </ac:spMkLst>
        </pc:spChg>
        <pc:spChg chg="add del">
          <ac:chgData name="Harrison Ham" userId="75cf11306ea00b36" providerId="LiveId" clId="{B18D32B0-4CF5-4775-8D86-24072FA26D1D}" dt="2021-09-01T17:37:53.484" v="2085" actId="26606"/>
          <ac:spMkLst>
            <pc:docMk/>
            <pc:sldMk cId="2657836209" sldId="279"/>
            <ac:spMk id="138" creationId="{39373A6F-2E1F-4613-8E1D-D68057D29F31}"/>
          </ac:spMkLst>
        </pc:spChg>
        <pc:spChg chg="add del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192" creationId="{E9751CB9-7B25-4EB8-9A6F-82F822549F12}"/>
          </ac:spMkLst>
        </pc:spChg>
        <pc:spChg chg="add del mo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193" creationId="{E1317383-CF3B-4B02-9512-BECBEF6362A4}"/>
          </ac:spMkLst>
        </pc:spChg>
        <pc:spChg chg="add del mo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194" creationId="{B1D4C7A0-6DF2-4F2D-A45D-F111582974C7}"/>
          </ac:spMkLst>
        </pc:spChg>
        <pc:spChg chg="add del mo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195" creationId="{DBF3943D-BCB6-4B31-809D-A005686483B4}"/>
          </ac:spMkLst>
        </pc:spChg>
        <pc:spChg chg="add del mod">
          <ac:chgData name="Harrison Ham" userId="75cf11306ea00b36" providerId="LiveId" clId="{B18D32B0-4CF5-4775-8D86-24072FA26D1D}" dt="2021-09-13T18:01:49.591" v="3103" actId="26606"/>
          <ac:spMkLst>
            <pc:docMk/>
            <pc:sldMk cId="2657836209" sldId="279"/>
            <ac:spMk id="196" creationId="{39373A6F-2E1F-4613-8E1D-D68057D29F31}"/>
          </ac:spMkLst>
        </pc:spChg>
        <pc:picChg chg="add del mod">
          <ac:chgData name="Harrison Ham" userId="75cf11306ea00b36" providerId="LiveId" clId="{B18D32B0-4CF5-4775-8D86-24072FA26D1D}" dt="2021-09-01T17:37:51.517" v="2083" actId="478"/>
          <ac:picMkLst>
            <pc:docMk/>
            <pc:sldMk cId="2657836209" sldId="279"/>
            <ac:picMk id="5" creationId="{05C7C34E-14C0-4A02-945D-90F72F4CAE4A}"/>
          </ac:picMkLst>
        </pc:picChg>
        <pc:picChg chg="del">
          <ac:chgData name="Harrison Ham" userId="75cf11306ea00b36" providerId="LiveId" clId="{B18D32B0-4CF5-4775-8D86-24072FA26D1D}" dt="2021-09-01T14:42:18.480" v="1708" actId="478"/>
          <ac:picMkLst>
            <pc:docMk/>
            <pc:sldMk cId="2657836209" sldId="279"/>
            <ac:picMk id="10" creationId="{940910BC-EA49-43A7-88FC-25A59D71F064}"/>
          </ac:picMkLst>
        </pc:picChg>
        <pc:picChg chg="add mod">
          <ac:chgData name="Harrison Ham" userId="75cf11306ea00b36" providerId="LiveId" clId="{B18D32B0-4CF5-4775-8D86-24072FA26D1D}" dt="2021-09-13T18:01:49.591" v="3103" actId="26606"/>
          <ac:picMkLst>
            <pc:docMk/>
            <pc:sldMk cId="2657836209" sldId="279"/>
            <ac:picMk id="1026" creationId="{FBDED79E-8FFC-4EA5-B3EB-7A96F4EDF0E8}"/>
          </ac:picMkLst>
        </pc:picChg>
        <pc:picChg chg="add del mod">
          <ac:chgData name="Harrison Ham" userId="75cf11306ea00b36" providerId="LiveId" clId="{B18D32B0-4CF5-4775-8D86-24072FA26D1D}" dt="2021-09-13T18:01:45.208" v="3101" actId="478"/>
          <ac:picMkLst>
            <pc:docMk/>
            <pc:sldMk cId="2657836209" sldId="279"/>
            <ac:picMk id="2050" creationId="{F9F502D8-53D6-445B-B7E1-CCC023F0675D}"/>
          </ac:picMkLst>
        </pc:picChg>
      </pc:sldChg>
      <pc:sldChg chg="addSp delSp modSp add mod">
        <pc:chgData name="Harrison Ham" userId="75cf11306ea00b36" providerId="LiveId" clId="{B18D32B0-4CF5-4775-8D86-24072FA26D1D}" dt="2021-09-09T19:42:24.170" v="2818" actId="20577"/>
        <pc:sldMkLst>
          <pc:docMk/>
          <pc:sldMk cId="1322559954" sldId="280"/>
        </pc:sldMkLst>
        <pc:spChg chg="mod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3" creationId="{002E7C33-27F2-4227-BCA4-5FB4C10BD189}"/>
          </ac:spMkLst>
        </pc:spChg>
        <pc:spChg chg="add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79" creationId="{E9751CB9-7B25-4EB8-9A6F-82F822549F12}"/>
          </ac:spMkLst>
        </pc:spChg>
        <pc:spChg chg="add mod">
          <ac:chgData name="Harrison Ham" userId="75cf11306ea00b36" providerId="LiveId" clId="{B18D32B0-4CF5-4775-8D86-24072FA26D1D}" dt="2021-09-09T19:42:24.165" v="2815" actId="20577"/>
          <ac:spMkLst>
            <pc:docMk/>
            <pc:sldMk cId="1322559954" sldId="280"/>
            <ac:spMk id="81" creationId="{E1317383-CF3B-4B02-9512-BECBEF6362A4}"/>
          </ac:spMkLst>
        </pc:spChg>
        <pc:spChg chg="add mod">
          <ac:chgData name="Harrison Ham" userId="75cf11306ea00b36" providerId="LiveId" clId="{B18D32B0-4CF5-4775-8D86-24072FA26D1D}" dt="2021-09-09T19:42:24.167" v="2816" actId="20577"/>
          <ac:spMkLst>
            <pc:docMk/>
            <pc:sldMk cId="1322559954" sldId="280"/>
            <ac:spMk id="83" creationId="{B1D4C7A0-6DF2-4F2D-A45D-F111582974C7}"/>
          </ac:spMkLst>
        </pc:spChg>
        <pc:spChg chg="add mod">
          <ac:chgData name="Harrison Ham" userId="75cf11306ea00b36" providerId="LiveId" clId="{B18D32B0-4CF5-4775-8D86-24072FA26D1D}" dt="2021-09-09T19:42:24.169" v="2817" actId="20577"/>
          <ac:spMkLst>
            <pc:docMk/>
            <pc:sldMk cId="1322559954" sldId="280"/>
            <ac:spMk id="85" creationId="{DBF3943D-BCB6-4B31-809D-A005686483B4}"/>
          </ac:spMkLst>
        </pc:spChg>
        <pc:spChg chg="add mod">
          <ac:chgData name="Harrison Ham" userId="75cf11306ea00b36" providerId="LiveId" clId="{B18D32B0-4CF5-4775-8D86-24072FA26D1D}" dt="2021-09-09T19:42:24.170" v="2818" actId="20577"/>
          <ac:spMkLst>
            <pc:docMk/>
            <pc:sldMk cId="1322559954" sldId="280"/>
            <ac:spMk id="87" creationId="{39373A6F-2E1F-4613-8E1D-D68057D29F31}"/>
          </ac:spMkLst>
        </pc:spChg>
        <pc:spChg chg="del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130" creationId="{E9751CB9-7B25-4EB8-9A6F-82F822549F12}"/>
          </ac:spMkLst>
        </pc:spChg>
        <pc:spChg chg="del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132" creationId="{E1317383-CF3B-4B02-9512-BECBEF6362A4}"/>
          </ac:spMkLst>
        </pc:spChg>
        <pc:spChg chg="del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134" creationId="{B1D4C7A0-6DF2-4F2D-A45D-F111582974C7}"/>
          </ac:spMkLst>
        </pc:spChg>
        <pc:spChg chg="del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136" creationId="{DBF3943D-BCB6-4B31-809D-A005686483B4}"/>
          </ac:spMkLst>
        </pc:spChg>
        <pc:spChg chg="del">
          <ac:chgData name="Harrison Ham" userId="75cf11306ea00b36" providerId="LiveId" clId="{B18D32B0-4CF5-4775-8D86-24072FA26D1D}" dt="2021-09-01T19:38:09.279" v="2581" actId="26606"/>
          <ac:spMkLst>
            <pc:docMk/>
            <pc:sldMk cId="1322559954" sldId="280"/>
            <ac:spMk id="138" creationId="{39373A6F-2E1F-4613-8E1D-D68057D29F31}"/>
          </ac:spMkLst>
        </pc:spChg>
        <pc:picChg chg="del">
          <ac:chgData name="Harrison Ham" userId="75cf11306ea00b36" providerId="LiveId" clId="{B18D32B0-4CF5-4775-8D86-24072FA26D1D}" dt="2021-09-01T19:37:28.284" v="2579" actId="478"/>
          <ac:picMkLst>
            <pc:docMk/>
            <pc:sldMk cId="1322559954" sldId="280"/>
            <ac:picMk id="5" creationId="{05C7C34E-14C0-4A02-945D-90F72F4CAE4A}"/>
          </ac:picMkLst>
        </pc:picChg>
        <pc:picChg chg="add mod">
          <ac:chgData name="Harrison Ham" userId="75cf11306ea00b36" providerId="LiveId" clId="{B18D32B0-4CF5-4775-8D86-24072FA26D1D}" dt="2021-09-01T19:38:09.279" v="2581" actId="26606"/>
          <ac:picMkLst>
            <pc:docMk/>
            <pc:sldMk cId="1322559954" sldId="280"/>
            <ac:picMk id="6" creationId="{3EACFCF3-69A5-4E69-843D-6EF03988C2FA}"/>
          </ac:picMkLst>
        </pc:picChg>
      </pc:sldChg>
      <pc:sldChg chg="addSp delSp modSp add mod">
        <pc:chgData name="Harrison Ham" userId="75cf11306ea00b36" providerId="LiveId" clId="{B18D32B0-4CF5-4775-8D86-24072FA26D1D}" dt="2021-09-09T19:42:24.136" v="2814" actId="20577"/>
        <pc:sldMkLst>
          <pc:docMk/>
          <pc:sldMk cId="658542772" sldId="281"/>
        </pc:sldMkLst>
        <pc:spChg chg="mod">
          <ac:chgData name="Harrison Ham" userId="75cf11306ea00b36" providerId="LiveId" clId="{B18D32B0-4CF5-4775-8D86-24072FA26D1D}" dt="2021-09-01T19:26:31.982" v="2553" actId="20577"/>
          <ac:spMkLst>
            <pc:docMk/>
            <pc:sldMk cId="658542772" sldId="281"/>
            <ac:spMk id="3" creationId="{002E7C33-27F2-4227-BCA4-5FB4C10BD189}"/>
          </ac:spMkLst>
        </pc:spChg>
        <pc:spChg chg="add">
          <ac:chgData name="Harrison Ham" userId="75cf11306ea00b36" providerId="LiveId" clId="{B18D32B0-4CF5-4775-8D86-24072FA26D1D}" dt="2021-09-01T19:24:24.397" v="2203" actId="26606"/>
          <ac:spMkLst>
            <pc:docMk/>
            <pc:sldMk cId="658542772" sldId="281"/>
            <ac:spMk id="135" creationId="{E9751CB9-7B25-4EB8-9A6F-82F822549F12}"/>
          </ac:spMkLst>
        </pc:spChg>
        <pc:spChg chg="add mod">
          <ac:chgData name="Harrison Ham" userId="75cf11306ea00b36" providerId="LiveId" clId="{B18D32B0-4CF5-4775-8D86-24072FA26D1D}" dt="2021-09-09T19:42:24.132" v="2811" actId="20577"/>
          <ac:spMkLst>
            <pc:docMk/>
            <pc:sldMk cId="658542772" sldId="281"/>
            <ac:spMk id="137" creationId="{E1317383-CF3B-4B02-9512-BECBEF6362A4}"/>
          </ac:spMkLst>
        </pc:spChg>
        <pc:spChg chg="add mod">
          <ac:chgData name="Harrison Ham" userId="75cf11306ea00b36" providerId="LiveId" clId="{B18D32B0-4CF5-4775-8D86-24072FA26D1D}" dt="2021-09-09T19:42:24.134" v="2812" actId="20577"/>
          <ac:spMkLst>
            <pc:docMk/>
            <pc:sldMk cId="658542772" sldId="281"/>
            <ac:spMk id="139" creationId="{B1D4C7A0-6DF2-4F2D-A45D-F111582974C7}"/>
          </ac:spMkLst>
        </pc:spChg>
        <pc:spChg chg="add mod">
          <ac:chgData name="Harrison Ham" userId="75cf11306ea00b36" providerId="LiveId" clId="{B18D32B0-4CF5-4775-8D86-24072FA26D1D}" dt="2021-09-09T19:42:24.135" v="2813" actId="20577"/>
          <ac:spMkLst>
            <pc:docMk/>
            <pc:sldMk cId="658542772" sldId="281"/>
            <ac:spMk id="141" creationId="{DBF3943D-BCB6-4B31-809D-A005686483B4}"/>
          </ac:spMkLst>
        </pc:spChg>
        <pc:spChg chg="add mod">
          <ac:chgData name="Harrison Ham" userId="75cf11306ea00b36" providerId="LiveId" clId="{B18D32B0-4CF5-4775-8D86-24072FA26D1D}" dt="2021-09-09T19:42:24.136" v="2814" actId="20577"/>
          <ac:spMkLst>
            <pc:docMk/>
            <pc:sldMk cId="658542772" sldId="281"/>
            <ac:spMk id="143" creationId="{39373A6F-2E1F-4613-8E1D-D68057D29F31}"/>
          </ac:spMkLst>
        </pc:spChg>
        <pc:spChg chg="del">
          <ac:chgData name="Harrison Ham" userId="75cf11306ea00b36" providerId="LiveId" clId="{B18D32B0-4CF5-4775-8D86-24072FA26D1D}" dt="2021-09-01T19:24:24.397" v="2203" actId="26606"/>
          <ac:spMkLst>
            <pc:docMk/>
            <pc:sldMk cId="658542772" sldId="281"/>
            <ac:spMk id="192" creationId="{E9751CB9-7B25-4EB8-9A6F-82F822549F12}"/>
          </ac:spMkLst>
        </pc:spChg>
        <pc:spChg chg="del">
          <ac:chgData name="Harrison Ham" userId="75cf11306ea00b36" providerId="LiveId" clId="{B18D32B0-4CF5-4775-8D86-24072FA26D1D}" dt="2021-09-01T19:24:24.397" v="2203" actId="26606"/>
          <ac:spMkLst>
            <pc:docMk/>
            <pc:sldMk cId="658542772" sldId="281"/>
            <ac:spMk id="193" creationId="{E1317383-CF3B-4B02-9512-BECBEF6362A4}"/>
          </ac:spMkLst>
        </pc:spChg>
        <pc:spChg chg="del">
          <ac:chgData name="Harrison Ham" userId="75cf11306ea00b36" providerId="LiveId" clId="{B18D32B0-4CF5-4775-8D86-24072FA26D1D}" dt="2021-09-01T19:24:24.397" v="2203" actId="26606"/>
          <ac:spMkLst>
            <pc:docMk/>
            <pc:sldMk cId="658542772" sldId="281"/>
            <ac:spMk id="194" creationId="{B1D4C7A0-6DF2-4F2D-A45D-F111582974C7}"/>
          </ac:spMkLst>
        </pc:spChg>
        <pc:spChg chg="del">
          <ac:chgData name="Harrison Ham" userId="75cf11306ea00b36" providerId="LiveId" clId="{B18D32B0-4CF5-4775-8D86-24072FA26D1D}" dt="2021-09-01T19:24:24.397" v="2203" actId="26606"/>
          <ac:spMkLst>
            <pc:docMk/>
            <pc:sldMk cId="658542772" sldId="281"/>
            <ac:spMk id="195" creationId="{DBF3943D-BCB6-4B31-809D-A005686483B4}"/>
          </ac:spMkLst>
        </pc:spChg>
        <pc:spChg chg="del">
          <ac:chgData name="Harrison Ham" userId="75cf11306ea00b36" providerId="LiveId" clId="{B18D32B0-4CF5-4775-8D86-24072FA26D1D}" dt="2021-09-01T19:24:24.397" v="2203" actId="26606"/>
          <ac:spMkLst>
            <pc:docMk/>
            <pc:sldMk cId="658542772" sldId="281"/>
            <ac:spMk id="196" creationId="{39373A6F-2E1F-4613-8E1D-D68057D29F31}"/>
          </ac:spMkLst>
        </pc:spChg>
        <pc:picChg chg="del">
          <ac:chgData name="Harrison Ham" userId="75cf11306ea00b36" providerId="LiveId" clId="{B18D32B0-4CF5-4775-8D86-24072FA26D1D}" dt="2021-09-01T19:24:21.647" v="2201" actId="478"/>
          <ac:picMkLst>
            <pc:docMk/>
            <pc:sldMk cId="658542772" sldId="281"/>
            <ac:picMk id="2050" creationId="{F9F502D8-53D6-445B-B7E1-CCC023F0675D}"/>
          </ac:picMkLst>
        </pc:picChg>
        <pc:picChg chg="add mod">
          <ac:chgData name="Harrison Ham" userId="75cf11306ea00b36" providerId="LiveId" clId="{B18D32B0-4CF5-4775-8D86-24072FA26D1D}" dt="2021-09-01T19:24:24.397" v="2203" actId="26606"/>
          <ac:picMkLst>
            <pc:docMk/>
            <pc:sldMk cId="658542772" sldId="281"/>
            <ac:picMk id="3074" creationId="{2112FA45-CAC7-4C65-8255-EBBCB6DDD10B}"/>
          </ac:picMkLst>
        </pc:picChg>
      </pc:sldChg>
      <pc:sldChg chg="addSp delSp modSp add mod">
        <pc:chgData name="Harrison Ham" userId="75cf11306ea00b36" providerId="LiveId" clId="{B18D32B0-4CF5-4775-8D86-24072FA26D1D}" dt="2021-09-09T20:23:21.908" v="3078" actId="20577"/>
        <pc:sldMkLst>
          <pc:docMk/>
          <pc:sldMk cId="3133727638" sldId="282"/>
        </pc:sldMkLst>
        <pc:spChg chg="mod">
          <ac:chgData name="Harrison Ham" userId="75cf11306ea00b36" providerId="LiveId" clId="{B18D32B0-4CF5-4775-8D86-24072FA26D1D}" dt="2021-09-01T19:53:39.036" v="2625" actId="404"/>
          <ac:spMkLst>
            <pc:docMk/>
            <pc:sldMk cId="3133727638" sldId="282"/>
            <ac:spMk id="2" creationId="{BBD53090-0083-4679-BB56-F5089ECDF892}"/>
          </ac:spMkLst>
        </pc:spChg>
        <pc:spChg chg="mod">
          <ac:chgData name="Harrison Ham" userId="75cf11306ea00b36" providerId="LiveId" clId="{B18D32B0-4CF5-4775-8D86-24072FA26D1D}" dt="2021-09-09T20:23:21.908" v="3078" actId="20577"/>
          <ac:spMkLst>
            <pc:docMk/>
            <pc:sldMk cId="3133727638" sldId="282"/>
            <ac:spMk id="3" creationId="{002E7C33-27F2-4227-BCA4-5FB4C10BD189}"/>
          </ac:spMkLst>
        </pc:spChg>
        <pc:spChg chg="mod">
          <ac:chgData name="Harrison Ham" userId="75cf11306ea00b36" providerId="LiveId" clId="{B18D32B0-4CF5-4775-8D86-24072FA26D1D}" dt="2021-09-09T19:42:24.179" v="2819" actId="20577"/>
          <ac:spMkLst>
            <pc:docMk/>
            <pc:sldMk cId="3133727638" sldId="282"/>
            <ac:spMk id="81" creationId="{E1317383-CF3B-4B02-9512-BECBEF6362A4}"/>
          </ac:spMkLst>
        </pc:spChg>
        <pc:spChg chg="mod">
          <ac:chgData name="Harrison Ham" userId="75cf11306ea00b36" providerId="LiveId" clId="{B18D32B0-4CF5-4775-8D86-24072FA26D1D}" dt="2021-09-09T19:42:24.180" v="2820" actId="20577"/>
          <ac:spMkLst>
            <pc:docMk/>
            <pc:sldMk cId="3133727638" sldId="282"/>
            <ac:spMk id="83" creationId="{B1D4C7A0-6DF2-4F2D-A45D-F111582974C7}"/>
          </ac:spMkLst>
        </pc:spChg>
        <pc:spChg chg="mod">
          <ac:chgData name="Harrison Ham" userId="75cf11306ea00b36" providerId="LiveId" clId="{B18D32B0-4CF5-4775-8D86-24072FA26D1D}" dt="2021-09-09T19:42:24.181" v="2821" actId="20577"/>
          <ac:spMkLst>
            <pc:docMk/>
            <pc:sldMk cId="3133727638" sldId="282"/>
            <ac:spMk id="85" creationId="{DBF3943D-BCB6-4B31-809D-A005686483B4}"/>
          </ac:spMkLst>
        </pc:spChg>
        <pc:spChg chg="mod">
          <ac:chgData name="Harrison Ham" userId="75cf11306ea00b36" providerId="LiveId" clId="{B18D32B0-4CF5-4775-8D86-24072FA26D1D}" dt="2021-09-09T19:42:24.182" v="2822" actId="20577"/>
          <ac:spMkLst>
            <pc:docMk/>
            <pc:sldMk cId="3133727638" sldId="282"/>
            <ac:spMk id="87" creationId="{39373A6F-2E1F-4613-8E1D-D68057D29F31}"/>
          </ac:spMkLst>
        </pc:spChg>
        <pc:picChg chg="add del mod">
          <ac:chgData name="Harrison Ham" userId="75cf11306ea00b36" providerId="LiveId" clId="{B18D32B0-4CF5-4775-8D86-24072FA26D1D}" dt="2021-09-01T20:17:18.592" v="2652" actId="478"/>
          <ac:picMkLst>
            <pc:docMk/>
            <pc:sldMk cId="3133727638" sldId="282"/>
            <ac:picMk id="5" creationId="{88D8EA8E-1F15-4A24-B446-567BEE0A72D3}"/>
          </ac:picMkLst>
        </pc:picChg>
        <pc:picChg chg="del">
          <ac:chgData name="Harrison Ham" userId="75cf11306ea00b36" providerId="LiveId" clId="{B18D32B0-4CF5-4775-8D86-24072FA26D1D}" dt="2021-09-01T19:53:47.186" v="2627" actId="478"/>
          <ac:picMkLst>
            <pc:docMk/>
            <pc:sldMk cId="3133727638" sldId="282"/>
            <ac:picMk id="6" creationId="{3EACFCF3-69A5-4E69-843D-6EF03988C2FA}"/>
          </ac:picMkLst>
        </pc:picChg>
        <pc:picChg chg="add mod">
          <ac:chgData name="Harrison Ham" userId="75cf11306ea00b36" providerId="LiveId" clId="{B18D32B0-4CF5-4775-8D86-24072FA26D1D}" dt="2021-09-01T20:17:38.904" v="2718" actId="1076"/>
          <ac:picMkLst>
            <pc:docMk/>
            <pc:sldMk cId="3133727638" sldId="282"/>
            <ac:picMk id="8" creationId="{5D64E1F3-C70E-49B4-BA34-B7C15417D9C8}"/>
          </ac:picMkLst>
        </pc:picChg>
      </pc:sldChg>
      <pc:sldChg chg="addSp delSp modSp add mod">
        <pc:chgData name="Harrison Ham" userId="75cf11306ea00b36" providerId="LiveId" clId="{B18D32B0-4CF5-4775-8D86-24072FA26D1D}" dt="2021-09-09T19:42:24.204" v="2826" actId="20577"/>
        <pc:sldMkLst>
          <pc:docMk/>
          <pc:sldMk cId="2764613839" sldId="283"/>
        </pc:sldMkLst>
        <pc:spChg chg="mod">
          <ac:chgData name="Harrison Ham" userId="75cf11306ea00b36" providerId="LiveId" clId="{B18D32B0-4CF5-4775-8D86-24072FA26D1D}" dt="2021-09-01T20:36:23.162" v="2798" actId="20577"/>
          <ac:spMkLst>
            <pc:docMk/>
            <pc:sldMk cId="2764613839" sldId="283"/>
            <ac:spMk id="3" creationId="{002E7C33-27F2-4227-BCA4-5FB4C10BD189}"/>
          </ac:spMkLst>
        </pc:spChg>
        <pc:spChg chg="mod">
          <ac:chgData name="Harrison Ham" userId="75cf11306ea00b36" providerId="LiveId" clId="{B18D32B0-4CF5-4775-8D86-24072FA26D1D}" dt="2021-09-09T19:42:24.190" v="2823" actId="20577"/>
          <ac:spMkLst>
            <pc:docMk/>
            <pc:sldMk cId="2764613839" sldId="283"/>
            <ac:spMk id="81" creationId="{E1317383-CF3B-4B02-9512-BECBEF6362A4}"/>
          </ac:spMkLst>
        </pc:spChg>
        <pc:spChg chg="mod">
          <ac:chgData name="Harrison Ham" userId="75cf11306ea00b36" providerId="LiveId" clId="{B18D32B0-4CF5-4775-8D86-24072FA26D1D}" dt="2021-09-09T19:42:24.191" v="2824" actId="20577"/>
          <ac:spMkLst>
            <pc:docMk/>
            <pc:sldMk cId="2764613839" sldId="283"/>
            <ac:spMk id="83" creationId="{B1D4C7A0-6DF2-4F2D-A45D-F111582974C7}"/>
          </ac:spMkLst>
        </pc:spChg>
        <pc:spChg chg="mod">
          <ac:chgData name="Harrison Ham" userId="75cf11306ea00b36" providerId="LiveId" clId="{B18D32B0-4CF5-4775-8D86-24072FA26D1D}" dt="2021-09-09T19:42:24.192" v="2825" actId="20577"/>
          <ac:spMkLst>
            <pc:docMk/>
            <pc:sldMk cId="2764613839" sldId="283"/>
            <ac:spMk id="85" creationId="{DBF3943D-BCB6-4B31-809D-A005686483B4}"/>
          </ac:spMkLst>
        </pc:spChg>
        <pc:spChg chg="mod">
          <ac:chgData name="Harrison Ham" userId="75cf11306ea00b36" providerId="LiveId" clId="{B18D32B0-4CF5-4775-8D86-24072FA26D1D}" dt="2021-09-09T19:42:24.204" v="2826" actId="20577"/>
          <ac:spMkLst>
            <pc:docMk/>
            <pc:sldMk cId="2764613839" sldId="283"/>
            <ac:spMk id="87" creationId="{39373A6F-2E1F-4613-8E1D-D68057D29F31}"/>
          </ac:spMkLst>
        </pc:spChg>
        <pc:picChg chg="add mod">
          <ac:chgData name="Harrison Ham" userId="75cf11306ea00b36" providerId="LiveId" clId="{B18D32B0-4CF5-4775-8D86-24072FA26D1D}" dt="2021-09-01T20:36:12.748" v="2746" actId="1076"/>
          <ac:picMkLst>
            <pc:docMk/>
            <pc:sldMk cId="2764613839" sldId="283"/>
            <ac:picMk id="5" creationId="{49AF0187-721B-4E5D-8DDC-9A0F15045DAF}"/>
          </ac:picMkLst>
        </pc:picChg>
        <pc:picChg chg="del">
          <ac:chgData name="Harrison Ham" userId="75cf11306ea00b36" providerId="LiveId" clId="{B18D32B0-4CF5-4775-8D86-24072FA26D1D}" dt="2021-09-01T20:36:07.730" v="2743" actId="478"/>
          <ac:picMkLst>
            <pc:docMk/>
            <pc:sldMk cId="2764613839" sldId="283"/>
            <ac:picMk id="8" creationId="{5D64E1F3-C70E-49B4-BA34-B7C15417D9C8}"/>
          </ac:picMkLst>
        </pc:picChg>
      </pc:sldChg>
      <pc:sldChg chg="add">
        <pc:chgData name="Harrison Ham" userId="75cf11306ea00b36" providerId="LiveId" clId="{B18D32B0-4CF5-4775-8D86-24072FA26D1D}" dt="2021-09-09T20:20:06.260" v="2827" actId="2890"/>
        <pc:sldMkLst>
          <pc:docMk/>
          <pc:sldMk cId="1174309850" sldId="284"/>
        </pc:sldMkLst>
      </pc:sldChg>
      <pc:sldChg chg="add">
        <pc:chgData name="Harrison Ham" userId="75cf11306ea00b36" providerId="LiveId" clId="{B18D32B0-4CF5-4775-8D86-24072FA26D1D}" dt="2021-09-13T17:15:56.058" v="3079" actId="2890"/>
        <pc:sldMkLst>
          <pc:docMk/>
          <pc:sldMk cId="160703399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cap="none" dirty="0" err="1">
                <a:solidFill>
                  <a:srgbClr val="FFFFFF"/>
                </a:solidFill>
              </a:rPr>
              <a:t>LightGBM</a:t>
            </a:r>
            <a:r>
              <a:rPr lang="en-US" cap="none" dirty="0">
                <a:solidFill>
                  <a:srgbClr val="FFFFFF"/>
                </a:solidFill>
              </a:rPr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Theres</a:t>
            </a:r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lot…</a:t>
            </a:r>
          </a:p>
          <a:p>
            <a:pPr lvl="1"/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33 for basic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LightGBM</a:t>
            </a:r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around 100 if you want to get fancy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go over the essentials to get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LightGBM</a:t>
            </a:r>
            <a:r>
              <a:rPr lang="en-US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tuned</a:t>
            </a:r>
          </a:p>
        </p:txBody>
      </p:sp>
      <p:pic>
        <p:nvPicPr>
          <p:cNvPr id="106" name="Picture 105" descr="Many question marks on black background">
            <a:extLst>
              <a:ext uri="{FF2B5EF4-FFF2-40B4-BE49-F238E27FC236}">
                <a16:creationId xmlns:a16="http://schemas.microsoft.com/office/drawing/2014/main" id="{8928BA3B-E444-400F-90C7-05139D2A2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4" r="2" b="2"/>
          <a:stretch/>
        </p:blipFill>
        <p:spPr>
          <a:xfrm>
            <a:off x="5277640" y="936141"/>
            <a:ext cx="5460684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Example Predicting housing Prices</a:t>
            </a:r>
            <a:endParaRPr lang="en-US" sz="2800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Kaggle competition out of sample MSE scores </a:t>
            </a:r>
            <a:r>
              <a:rPr lang="en-US">
                <a:solidFill>
                  <a:srgbClr val="FFFFFF"/>
                </a:solidFill>
              </a:rPr>
              <a:t>by model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0187-721B-4E5D-8DDC-9A0F1504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692" y="2366831"/>
            <a:ext cx="6748775" cy="28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1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686078E-42B1-481B-8A82-23BA08EF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9542"/>
              </p:ext>
            </p:extLst>
          </p:nvPr>
        </p:nvGraphicFramePr>
        <p:xfrm>
          <a:off x="442377" y="597644"/>
          <a:ext cx="11352544" cy="56249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4832">
                  <a:extLst>
                    <a:ext uri="{9D8B030D-6E8A-4147-A177-3AD203B41FA5}">
                      <a16:colId xmlns:a16="http://schemas.microsoft.com/office/drawing/2014/main" val="2510488051"/>
                    </a:ext>
                  </a:extLst>
                </a:gridCol>
                <a:gridCol w="3893338">
                  <a:extLst>
                    <a:ext uri="{9D8B030D-6E8A-4147-A177-3AD203B41FA5}">
                      <a16:colId xmlns:a16="http://schemas.microsoft.com/office/drawing/2014/main" val="3893363053"/>
                    </a:ext>
                  </a:extLst>
                </a:gridCol>
                <a:gridCol w="5074374">
                  <a:extLst>
                    <a:ext uri="{9D8B030D-6E8A-4147-A177-3AD203B41FA5}">
                      <a16:colId xmlns:a16="http://schemas.microsoft.com/office/drawing/2014/main" val="2949616920"/>
                    </a:ext>
                  </a:extLst>
                </a:gridCol>
              </a:tblGrid>
              <a:tr h="537664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it controls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Why its important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75965"/>
                  </a:ext>
                </a:extLst>
              </a:tr>
              <a:tr h="864038">
                <a:tc>
                  <a:txBody>
                    <a:bodyPr/>
                    <a:lstStyle/>
                    <a:p>
                      <a:r>
                        <a:rPr lang="en-US" dirty="0" err="1"/>
                        <a:t>num_leaves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big the tree 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trees are too small, you underfit, too large, and you overfit!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03498"/>
                  </a:ext>
                </a:extLst>
              </a:tr>
              <a:tr h="1144193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colsample_bytree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fraction of features used in each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Randomly selecting features helps improve out of sample accuracy. Using the right fraction depends on your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58099"/>
                  </a:ext>
                </a:extLst>
              </a:tr>
              <a:tr h="718453">
                <a:tc>
                  <a:txBody>
                    <a:bodyPr/>
                    <a:lstStyle/>
                    <a:p>
                      <a:r>
                        <a:rPr lang="en-US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fraction of observations used in each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Using a subset of observations in each tree also helps improve out of sample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18071"/>
                  </a:ext>
                </a:extLst>
              </a:tr>
              <a:tr h="1334269">
                <a:tc>
                  <a:txBody>
                    <a:bodyPr/>
                    <a:lstStyle/>
                    <a:p>
                      <a:r>
                        <a:rPr lang="en-US" dirty="0" err="1"/>
                        <a:t>learning_rate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learning rate of each new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This variable decides how much you incorporate each new tree into your model. Keeping it low helps you be more conservative to prevent overfitting.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23716"/>
                  </a:ext>
                </a:extLst>
              </a:tr>
              <a:tr h="1026362">
                <a:tc>
                  <a:txBody>
                    <a:bodyPr/>
                    <a:lstStyle/>
                    <a:p>
                      <a:r>
                        <a:rPr lang="en-US" dirty="0" err="1"/>
                        <a:t>min_split_gain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minimum split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requires each split of the tree to reduce your loss function by a minimum amount each time. Lower values prevent overfitting.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6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8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3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2" name="Rectangle 14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4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Tuning Parameters</a:t>
            </a:r>
            <a:endParaRPr lang="en-US" sz="4100" cap="non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Many Methods</a:t>
            </a: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GridSearchCV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BayesSearchCV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FFFFFF"/>
                </a:solidFill>
              </a:rPr>
              <a:t>Optuna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Guess and check</a:t>
            </a:r>
          </a:p>
          <a:p>
            <a:r>
              <a:rPr lang="en-US" dirty="0">
                <a:solidFill>
                  <a:srgbClr val="FFFFFF"/>
                </a:solidFill>
              </a:rPr>
              <a:t>We will go over </a:t>
            </a:r>
            <a:r>
              <a:rPr lang="en-US" dirty="0" err="1">
                <a:solidFill>
                  <a:srgbClr val="FFFFFF"/>
                </a:solidFill>
              </a:rPr>
              <a:t>GridSearch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dirty="0" err="1">
                <a:solidFill>
                  <a:srgbClr val="FFFFFF"/>
                </a:solidFill>
              </a:rPr>
              <a:t>BayesSearchCV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Part of Scikit-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 optimization package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8" name="Picture 4" descr="Maschine Learning Tutorial - Tuning your Parameters | coding-maniac.com">
            <a:extLst>
              <a:ext uri="{FF2B5EF4-FFF2-40B4-BE49-F238E27FC236}">
                <a16:creationId xmlns:a16="http://schemas.microsoft.com/office/drawing/2014/main" id="{31E22A20-5DB0-414F-AADB-987D69F9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2293096"/>
            <a:ext cx="6831503" cy="22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85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Cross Validation</a:t>
            </a:r>
            <a:endParaRPr lang="en-US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Helps tune parameters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Split training data into groups.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Train on all groups except 1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Then test the out of sample performance on the last set</a:t>
            </a:r>
          </a:p>
          <a:p>
            <a:r>
              <a:rPr lang="en-US" dirty="0">
                <a:solidFill>
                  <a:srgbClr val="FFFFFF"/>
                </a:solidFill>
              </a:rPr>
              <a:t>Repeat for all groups and </a:t>
            </a:r>
            <a:r>
              <a:rPr lang="en-US">
                <a:solidFill>
                  <a:srgbClr val="FFFFFF"/>
                </a:solidFill>
              </a:rPr>
              <a:t>average performance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portance of Cross Validation: Are Evaluation Metrics enough? - Analytics  Vidhya">
            <a:extLst>
              <a:ext uri="{FF2B5EF4-FFF2-40B4-BE49-F238E27FC236}">
                <a16:creationId xmlns:a16="http://schemas.microsoft.com/office/drawing/2014/main" id="{FBDED79E-8FFC-4EA5-B3EB-7A96F4ED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370842"/>
            <a:ext cx="6831503" cy="40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36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Grid Search CV</a:t>
            </a:r>
            <a:endParaRPr lang="en-US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How it works</a:t>
            </a:r>
          </a:p>
          <a:p>
            <a:pPr lvl="1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Re-runs model using all possible combinations of parameters</a:t>
            </a:r>
          </a:p>
          <a:p>
            <a:pPr lvl="1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Uses cross-validation to decide which combination is best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rgbClr val="FFFFFF"/>
                </a:solidFill>
              </a:rPr>
              <a:t>Drawbacks</a:t>
            </a:r>
          </a:p>
          <a:p>
            <a:pPr lvl="1"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be very computationally intensive</a:t>
            </a:r>
          </a:p>
        </p:txBody>
      </p:sp>
      <p:pic>
        <p:nvPicPr>
          <p:cNvPr id="2050" name="Picture 2" descr="Hyperparameter tuning. Grid search and random search | Your Data Teacher">
            <a:extLst>
              <a:ext uri="{FF2B5EF4-FFF2-40B4-BE49-F238E27FC236}">
                <a16:creationId xmlns:a16="http://schemas.microsoft.com/office/drawing/2014/main" id="{F9F502D8-53D6-445B-B7E1-CCC023F0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792" y="936141"/>
            <a:ext cx="6210381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3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Bayes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Search CV</a:t>
            </a:r>
            <a:endParaRPr lang="en-US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How it works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Uses </a:t>
            </a:r>
            <a:r>
              <a:rPr lang="en-US" dirty="0" err="1">
                <a:solidFill>
                  <a:srgbClr val="FFFFFF"/>
                </a:solidFill>
              </a:rPr>
              <a:t>bayesain</a:t>
            </a:r>
            <a:r>
              <a:rPr lang="en-US" dirty="0">
                <a:solidFill>
                  <a:srgbClr val="FFFFFF"/>
                </a:solidFill>
              </a:rPr>
              <a:t> search methods to find optimal parameters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Will only try a fixed number of parameters given by </a:t>
            </a:r>
          </a:p>
          <a:p>
            <a:pPr lvl="2"/>
            <a:r>
              <a:rPr lang="en-US" dirty="0" err="1">
                <a:solidFill>
                  <a:srgbClr val="FFFFFF"/>
                </a:solidFill>
              </a:rPr>
              <a:t>n_iter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Starts by trying a few random combinations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Then it searches near the best outcomes to find best combinations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This saves a LOT of processing time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4" name="Picture 2" descr="Hyperparameter tuning. Grid search and random search | Your Data Teacher">
            <a:extLst>
              <a:ext uri="{FF2B5EF4-FFF2-40B4-BE49-F238E27FC236}">
                <a16:creationId xmlns:a16="http://schemas.microsoft.com/office/drawing/2014/main" id="{2112FA45-CAC7-4C65-8255-EBBCB6DD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2791" y="936141"/>
            <a:ext cx="6210382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42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Bayes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Search CV</a:t>
            </a:r>
            <a:endParaRPr lang="en-US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 to implement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Define model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Define parameters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Define the </a:t>
            </a:r>
            <a:r>
              <a:rPr lang="en-US">
                <a:solidFill>
                  <a:srgbClr val="FFFFFF"/>
                </a:solidFill>
              </a:rPr>
              <a:t>BayesSearchCV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Fit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CFCF3-69A5-4E69-843D-6EF03988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76" y="936141"/>
            <a:ext cx="6720213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Example Predicting housing Prices</a:t>
            </a:r>
            <a:endParaRPr lang="en-US" sz="2800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Kaggle Housing Price Competition</a:t>
            </a:r>
          </a:p>
          <a:p>
            <a:r>
              <a:rPr lang="en-US" dirty="0">
                <a:solidFill>
                  <a:srgbClr val="FFFFFF"/>
                </a:solidFill>
              </a:rPr>
              <a:t>Housing data from Ames, Iowa</a:t>
            </a:r>
          </a:p>
          <a:p>
            <a:r>
              <a:rPr lang="en-US" dirty="0">
                <a:solidFill>
                  <a:srgbClr val="FFFFFF"/>
                </a:solidFill>
              </a:rPr>
              <a:t>Input house information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# Rooms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Square Feet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Etc.</a:t>
            </a:r>
          </a:p>
          <a:p>
            <a:r>
              <a:rPr lang="en-US" dirty="0">
                <a:solidFill>
                  <a:srgbClr val="FFFFFF"/>
                </a:solidFill>
              </a:rPr>
              <a:t>Output housing price predictions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4E1F3-C70E-49B4-BA34-B7C15417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86" y="1883791"/>
            <a:ext cx="542048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2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3090-0083-4679-BB56-F5089EC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Example Predicting housing Prices</a:t>
            </a:r>
            <a:endParaRPr lang="en-US" sz="2800" cap="non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C33-27F2-4227-BCA4-5FB4C10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Parameters selected by </a:t>
            </a:r>
            <a:r>
              <a:rPr lang="en-US" dirty="0" err="1">
                <a:solidFill>
                  <a:srgbClr val="FFFFFF"/>
                </a:solidFill>
              </a:rPr>
              <a:t>BayesSearchCV</a:t>
            </a:r>
            <a:r>
              <a:rPr lang="en-US" dirty="0">
                <a:solidFill>
                  <a:srgbClr val="FFFFFF"/>
                </a:solidFill>
              </a:rPr>
              <a:t> for predicting housing prices are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4E1F3-C70E-49B4-BA34-B7C15417D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86" y="1883791"/>
            <a:ext cx="542048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EBEBEB"/>
      </a:lt2>
      <a:accent1>
        <a:srgbClr val="FF0000"/>
      </a:accent1>
      <a:accent2>
        <a:srgbClr val="000000"/>
      </a:accent2>
      <a:accent3>
        <a:srgbClr val="F2F2F2"/>
      </a:accent3>
      <a:accent4>
        <a:srgbClr val="F2F2F2"/>
      </a:accent4>
      <a:accent5>
        <a:srgbClr val="FF0000"/>
      </a:accent5>
      <a:accent6>
        <a:srgbClr val="000000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395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Univers</vt:lpstr>
      <vt:lpstr>Univers Condensed</vt:lpstr>
      <vt:lpstr>Wingdings 2</vt:lpstr>
      <vt:lpstr>DividendVTI</vt:lpstr>
      <vt:lpstr>LightGBM Parameters</vt:lpstr>
      <vt:lpstr>PowerPoint Presentation</vt:lpstr>
      <vt:lpstr>Tuning Parameters</vt:lpstr>
      <vt:lpstr>Cross Validation</vt:lpstr>
      <vt:lpstr>Grid Search CV</vt:lpstr>
      <vt:lpstr>Bayes Search CV</vt:lpstr>
      <vt:lpstr>Bayes Search CV</vt:lpstr>
      <vt:lpstr>Example Predicting housing Prices</vt:lpstr>
      <vt:lpstr>Example Predicting housing Prices</vt:lpstr>
      <vt:lpstr>Example Predicting housing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delisting bias in CRSP data</dc:title>
  <dc:creator>Harrison Ham</dc:creator>
  <cp:lastModifiedBy>Harrison Ham</cp:lastModifiedBy>
  <cp:revision>13</cp:revision>
  <dcterms:created xsi:type="dcterms:W3CDTF">2021-01-18T17:13:43Z</dcterms:created>
  <dcterms:modified xsi:type="dcterms:W3CDTF">2021-09-13T18:03:27Z</dcterms:modified>
</cp:coreProperties>
</file>