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[Both say hi]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74eb12d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74eb12d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[Ociel]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74eb12d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74eb12d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[Ociel]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4eb12d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74eb12d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[Ociel]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4eb12d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74eb12d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74eb12dd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74eb12d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74eb12d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74eb12d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4eb12dd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74eb12dd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ad74b48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ad74b4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ax.readthedocs.io/en/latest/notebooks/quickstart.html" TargetMode="External"/><Relationship Id="rId4" Type="http://schemas.openxmlformats.org/officeDocument/2006/relationships/hyperlink" Target="https://www.youtube.com/watch?v=QkmKfzxbCL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ensorflow.org/xla/" TargetMode="External"/><Relationship Id="rId4" Type="http://schemas.openxmlformats.org/officeDocument/2006/relationships/hyperlink" Target="https://jax.readthedocs.io/en/latest/notebooks/XLA_in_Pyth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Jax!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Parker Ciaramella and Ociel Marin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10.25.21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Jax?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601100" cy="23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NumPy… but stronger and faster!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Differentiating internal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GPUs and CPUs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025" y="1888738"/>
            <a:ext cx="3926400" cy="2638881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820000" dist="190500">
              <a:schemeClr val="lt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 and Descriptions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3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Ongoing research to best optimize vectorized programming on large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Developed at Google as a research project.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725" y="445025"/>
            <a:ext cx="2973201" cy="17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of Jax (Performed in Demo)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pmap (parallel)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JIT (annotation/func)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pjit (parallel)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475" y="1152476"/>
            <a:ext cx="4551374" cy="15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Compilation (Performed in Demo)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 default, Jax operates one at a time and in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jit()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actual optimizer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XLA (Accelerated Linear Algebra) -&gt;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Reduces Python overhead when calling JIT functions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FASTER programs!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Larger datasets can be utilized, mined, analyzed, etc.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625" y="29686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651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JNP arrays are </a:t>
            </a:r>
            <a:r>
              <a:rPr i="1" lang="en" u="sng"/>
              <a:t>immutable</a:t>
            </a:r>
            <a:r>
              <a:rPr lang="en"/>
              <a:t>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Cannot update the array in place, only returned in a modified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Pure functions only for JIT!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“Not all JAX code can be JIT compiled, as it requires array shapes to be static &amp; known at compile time.” - Jax Docs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850" y="653725"/>
            <a:ext cx="3431900" cy="7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for Slides &amp;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https://jax.readthedocs.io/en/latest/notebooks/quickstart.html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Jax Quickstart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https://www.youtube.com/watch?v=QkmKfzxbCLQ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Great Workshop done by a Student at UWaterloo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Resources for Additional Research	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https://www.tensorflow.org/xla/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https://jax.readthedocs.io/en/latest/notebooks/XLA_in_Python.html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