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5755"/>
  </p:normalViewPr>
  <p:slideViewPr>
    <p:cSldViewPr snapToGrid="0">
      <p:cViewPr varScale="1">
        <p:scale>
          <a:sx n="110" d="100"/>
          <a:sy n="110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8ECD77-23B2-4B5F-B2D2-FA7041F0D27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8040D49-F81F-4F66-B133-B3AF356A13A8}">
      <dgm:prSet/>
      <dgm:spPr/>
      <dgm:t>
        <a:bodyPr/>
        <a:lstStyle/>
        <a:p>
          <a:r>
            <a:rPr lang="en-US"/>
            <a:t>Apache Hadoop uses MapReduce while performing batch processing and it lacked real time processing feature.</a:t>
          </a:r>
        </a:p>
      </dgm:t>
    </dgm:pt>
    <dgm:pt modelId="{34DBF416-6170-427A-B500-70C959E8267E}" type="parTrans" cxnId="{E2611348-3440-4124-AEA1-1E127EA044B8}">
      <dgm:prSet/>
      <dgm:spPr/>
      <dgm:t>
        <a:bodyPr/>
        <a:lstStyle/>
        <a:p>
          <a:endParaRPr lang="en-US"/>
        </a:p>
      </dgm:t>
    </dgm:pt>
    <dgm:pt modelId="{14E63570-B435-4EA8-A75E-DA881B7E951C}" type="sibTrans" cxnId="{E2611348-3440-4124-AEA1-1E127EA044B8}">
      <dgm:prSet/>
      <dgm:spPr/>
      <dgm:t>
        <a:bodyPr/>
        <a:lstStyle/>
        <a:p>
          <a:endParaRPr lang="en-US"/>
        </a:p>
      </dgm:t>
    </dgm:pt>
    <dgm:pt modelId="{CC899786-787B-4368-AE83-C0314E00A9C8}">
      <dgm:prSet/>
      <dgm:spPr/>
      <dgm:t>
        <a:bodyPr/>
        <a:lstStyle/>
        <a:p>
          <a:r>
            <a:rPr lang="en-US"/>
            <a:t>Apache Spark solves both the problems by performing real time and batch processing.</a:t>
          </a:r>
        </a:p>
      </dgm:t>
    </dgm:pt>
    <dgm:pt modelId="{61C5FB9B-4200-45B3-A7E5-909AAA400C81}" type="parTrans" cxnId="{961F5798-C19E-4395-8EDE-2F875ABEDC3B}">
      <dgm:prSet/>
      <dgm:spPr/>
      <dgm:t>
        <a:bodyPr/>
        <a:lstStyle/>
        <a:p>
          <a:endParaRPr lang="en-US"/>
        </a:p>
      </dgm:t>
    </dgm:pt>
    <dgm:pt modelId="{40D60732-199C-4184-9B2B-936A5B2182E0}" type="sibTrans" cxnId="{961F5798-C19E-4395-8EDE-2F875ABEDC3B}">
      <dgm:prSet/>
      <dgm:spPr/>
      <dgm:t>
        <a:bodyPr/>
        <a:lstStyle/>
        <a:p>
          <a:endParaRPr lang="en-US"/>
        </a:p>
      </dgm:t>
    </dgm:pt>
    <dgm:pt modelId="{93C5142B-71A5-445F-BB46-97000F46B571}">
      <dgm:prSet/>
      <dgm:spPr/>
      <dgm:t>
        <a:bodyPr/>
        <a:lstStyle/>
        <a:p>
          <a:r>
            <a:rPr lang="en-US"/>
            <a:t>It supports interactive queries and iterative algorithms.</a:t>
          </a:r>
        </a:p>
      </dgm:t>
    </dgm:pt>
    <dgm:pt modelId="{0544EE0B-5EFC-469E-834E-E9C6BEC48C5B}" type="parTrans" cxnId="{5A0B7280-2469-49EA-B788-9D09EEA476DF}">
      <dgm:prSet/>
      <dgm:spPr/>
      <dgm:t>
        <a:bodyPr/>
        <a:lstStyle/>
        <a:p>
          <a:endParaRPr lang="en-US"/>
        </a:p>
      </dgm:t>
    </dgm:pt>
    <dgm:pt modelId="{72E02494-484B-4236-B03F-56366BA8C07F}" type="sibTrans" cxnId="{5A0B7280-2469-49EA-B788-9D09EEA476DF}">
      <dgm:prSet/>
      <dgm:spPr/>
      <dgm:t>
        <a:bodyPr/>
        <a:lstStyle/>
        <a:p>
          <a:endParaRPr lang="en-US"/>
        </a:p>
      </dgm:t>
    </dgm:pt>
    <dgm:pt modelId="{0DAD4B03-C759-4064-B3C4-9E98010059FC}">
      <dgm:prSet/>
      <dgm:spPr/>
      <dgm:t>
        <a:bodyPr/>
        <a:lstStyle/>
        <a:p>
          <a:r>
            <a:rPr lang="en-US"/>
            <a:t>It has its own cluster manager where it can host its application.</a:t>
          </a:r>
        </a:p>
      </dgm:t>
    </dgm:pt>
    <dgm:pt modelId="{EFD2AA46-11C8-4BC6-BFEE-97470D3777C3}" type="parTrans" cxnId="{00C53728-028F-47D6-8A24-972F5022CC51}">
      <dgm:prSet/>
      <dgm:spPr/>
      <dgm:t>
        <a:bodyPr/>
        <a:lstStyle/>
        <a:p>
          <a:endParaRPr lang="en-US"/>
        </a:p>
      </dgm:t>
    </dgm:pt>
    <dgm:pt modelId="{A7F18FF7-7534-49D6-8AC1-4FCBF6A55575}" type="sibTrans" cxnId="{00C53728-028F-47D6-8A24-972F5022CC51}">
      <dgm:prSet/>
      <dgm:spPr/>
      <dgm:t>
        <a:bodyPr/>
        <a:lstStyle/>
        <a:p>
          <a:endParaRPr lang="en-US"/>
        </a:p>
      </dgm:t>
    </dgm:pt>
    <dgm:pt modelId="{B52F2447-0AB7-489B-AC33-4FCEF716E642}" type="pres">
      <dgm:prSet presAssocID="{8C8ECD77-23B2-4B5F-B2D2-FA7041F0D27E}" presName="root" presStyleCnt="0">
        <dgm:presLayoutVars>
          <dgm:dir/>
          <dgm:resizeHandles val="exact"/>
        </dgm:presLayoutVars>
      </dgm:prSet>
      <dgm:spPr/>
    </dgm:pt>
    <dgm:pt modelId="{42FC1C38-9029-43F6-8E53-52762DCF7B20}" type="pres">
      <dgm:prSet presAssocID="{B8040D49-F81F-4F66-B133-B3AF356A13A8}" presName="compNode" presStyleCnt="0"/>
      <dgm:spPr/>
    </dgm:pt>
    <dgm:pt modelId="{975FFB95-1744-4749-B201-450FC001977C}" type="pres">
      <dgm:prSet presAssocID="{B8040D49-F81F-4F66-B133-B3AF356A13A8}" presName="bgRect" presStyleLbl="bgShp" presStyleIdx="0" presStyleCnt="4"/>
      <dgm:spPr/>
    </dgm:pt>
    <dgm:pt modelId="{188B86B1-7887-470F-8A97-B869708B659F}" type="pres">
      <dgm:prSet presAssocID="{B8040D49-F81F-4F66-B133-B3AF356A13A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A6E2EFF-966E-4B4F-8635-BB9FC06F5011}" type="pres">
      <dgm:prSet presAssocID="{B8040D49-F81F-4F66-B133-B3AF356A13A8}" presName="spaceRect" presStyleCnt="0"/>
      <dgm:spPr/>
    </dgm:pt>
    <dgm:pt modelId="{62493C55-BF34-4253-A2AB-0E91BBD138F3}" type="pres">
      <dgm:prSet presAssocID="{B8040D49-F81F-4F66-B133-B3AF356A13A8}" presName="parTx" presStyleLbl="revTx" presStyleIdx="0" presStyleCnt="4">
        <dgm:presLayoutVars>
          <dgm:chMax val="0"/>
          <dgm:chPref val="0"/>
        </dgm:presLayoutVars>
      </dgm:prSet>
      <dgm:spPr/>
    </dgm:pt>
    <dgm:pt modelId="{4BBCDAEB-79D9-4CF7-A832-BAEBB3F4DDE5}" type="pres">
      <dgm:prSet presAssocID="{14E63570-B435-4EA8-A75E-DA881B7E951C}" presName="sibTrans" presStyleCnt="0"/>
      <dgm:spPr/>
    </dgm:pt>
    <dgm:pt modelId="{D2FBEF5E-A846-4B44-BCD6-FD42814FD9C9}" type="pres">
      <dgm:prSet presAssocID="{CC899786-787B-4368-AE83-C0314E00A9C8}" presName="compNode" presStyleCnt="0"/>
      <dgm:spPr/>
    </dgm:pt>
    <dgm:pt modelId="{A8DBB333-4862-4045-A5F0-0C241DD02FBC}" type="pres">
      <dgm:prSet presAssocID="{CC899786-787B-4368-AE83-C0314E00A9C8}" presName="bgRect" presStyleLbl="bgShp" presStyleIdx="1" presStyleCnt="4"/>
      <dgm:spPr/>
    </dgm:pt>
    <dgm:pt modelId="{8A46B3C5-15F7-4BAB-BF20-154B26BA8A67}" type="pres">
      <dgm:prSet presAssocID="{CC899786-787B-4368-AE83-C0314E00A9C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A978D89-4C15-492E-A4BE-7BD76E470932}" type="pres">
      <dgm:prSet presAssocID="{CC899786-787B-4368-AE83-C0314E00A9C8}" presName="spaceRect" presStyleCnt="0"/>
      <dgm:spPr/>
    </dgm:pt>
    <dgm:pt modelId="{9384694D-1659-4E01-8DD2-CE4F7A8D7F4E}" type="pres">
      <dgm:prSet presAssocID="{CC899786-787B-4368-AE83-C0314E00A9C8}" presName="parTx" presStyleLbl="revTx" presStyleIdx="1" presStyleCnt="4">
        <dgm:presLayoutVars>
          <dgm:chMax val="0"/>
          <dgm:chPref val="0"/>
        </dgm:presLayoutVars>
      </dgm:prSet>
      <dgm:spPr/>
    </dgm:pt>
    <dgm:pt modelId="{0FA00138-0FEC-4DF0-B61B-93596C7B52F6}" type="pres">
      <dgm:prSet presAssocID="{40D60732-199C-4184-9B2B-936A5B2182E0}" presName="sibTrans" presStyleCnt="0"/>
      <dgm:spPr/>
    </dgm:pt>
    <dgm:pt modelId="{6F75BC09-9F70-4B04-851E-426C30FC62FE}" type="pres">
      <dgm:prSet presAssocID="{93C5142B-71A5-445F-BB46-97000F46B571}" presName="compNode" presStyleCnt="0"/>
      <dgm:spPr/>
    </dgm:pt>
    <dgm:pt modelId="{7DE9B07E-8EEF-45D0-9511-002216F7A62E}" type="pres">
      <dgm:prSet presAssocID="{93C5142B-71A5-445F-BB46-97000F46B571}" presName="bgRect" presStyleLbl="bgShp" presStyleIdx="2" presStyleCnt="4"/>
      <dgm:spPr/>
    </dgm:pt>
    <dgm:pt modelId="{D9015BF0-F530-4BE7-89C5-FC23BA1F2E31}" type="pres">
      <dgm:prSet presAssocID="{93C5142B-71A5-445F-BB46-97000F46B57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AC4F08A0-71F2-424E-8A17-6B5E1DF40D79}" type="pres">
      <dgm:prSet presAssocID="{93C5142B-71A5-445F-BB46-97000F46B571}" presName="spaceRect" presStyleCnt="0"/>
      <dgm:spPr/>
    </dgm:pt>
    <dgm:pt modelId="{7DB2E0BE-1A63-4691-9124-D7F3FF1817F0}" type="pres">
      <dgm:prSet presAssocID="{93C5142B-71A5-445F-BB46-97000F46B571}" presName="parTx" presStyleLbl="revTx" presStyleIdx="2" presStyleCnt="4">
        <dgm:presLayoutVars>
          <dgm:chMax val="0"/>
          <dgm:chPref val="0"/>
        </dgm:presLayoutVars>
      </dgm:prSet>
      <dgm:spPr/>
    </dgm:pt>
    <dgm:pt modelId="{82E76729-1C0F-4BAD-9A06-B144A7C35532}" type="pres">
      <dgm:prSet presAssocID="{72E02494-484B-4236-B03F-56366BA8C07F}" presName="sibTrans" presStyleCnt="0"/>
      <dgm:spPr/>
    </dgm:pt>
    <dgm:pt modelId="{00D03B02-F91F-4169-A646-F5B402836CD7}" type="pres">
      <dgm:prSet presAssocID="{0DAD4B03-C759-4064-B3C4-9E98010059FC}" presName="compNode" presStyleCnt="0"/>
      <dgm:spPr/>
    </dgm:pt>
    <dgm:pt modelId="{0C38BBA5-D253-4972-B20D-7C932EFC0F1F}" type="pres">
      <dgm:prSet presAssocID="{0DAD4B03-C759-4064-B3C4-9E98010059FC}" presName="bgRect" presStyleLbl="bgShp" presStyleIdx="3" presStyleCnt="4"/>
      <dgm:spPr/>
    </dgm:pt>
    <dgm:pt modelId="{086DD2A9-D138-4ED3-9385-187EE89B727D}" type="pres">
      <dgm:prSet presAssocID="{0DAD4B03-C759-4064-B3C4-9E98010059F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C05EC3EB-B5FD-4F82-AC92-188CB55E9FAF}" type="pres">
      <dgm:prSet presAssocID="{0DAD4B03-C759-4064-B3C4-9E98010059FC}" presName="spaceRect" presStyleCnt="0"/>
      <dgm:spPr/>
    </dgm:pt>
    <dgm:pt modelId="{EDF5E29E-C28F-44AD-A86C-39CD08B6CE95}" type="pres">
      <dgm:prSet presAssocID="{0DAD4B03-C759-4064-B3C4-9E98010059F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0C53728-028F-47D6-8A24-972F5022CC51}" srcId="{8C8ECD77-23B2-4B5F-B2D2-FA7041F0D27E}" destId="{0DAD4B03-C759-4064-B3C4-9E98010059FC}" srcOrd="3" destOrd="0" parTransId="{EFD2AA46-11C8-4BC6-BFEE-97470D3777C3}" sibTransId="{A7F18FF7-7534-49D6-8AC1-4FCBF6A55575}"/>
    <dgm:cxn modelId="{E2611348-3440-4124-AEA1-1E127EA044B8}" srcId="{8C8ECD77-23B2-4B5F-B2D2-FA7041F0D27E}" destId="{B8040D49-F81F-4F66-B133-B3AF356A13A8}" srcOrd="0" destOrd="0" parTransId="{34DBF416-6170-427A-B500-70C959E8267E}" sibTransId="{14E63570-B435-4EA8-A75E-DA881B7E951C}"/>
    <dgm:cxn modelId="{DC6E0849-4DB2-4FD8-A811-7BDA11226C26}" type="presOf" srcId="{B8040D49-F81F-4F66-B133-B3AF356A13A8}" destId="{62493C55-BF34-4253-A2AB-0E91BBD138F3}" srcOrd="0" destOrd="0" presId="urn:microsoft.com/office/officeart/2018/2/layout/IconVerticalSolidList"/>
    <dgm:cxn modelId="{5A0B7280-2469-49EA-B788-9D09EEA476DF}" srcId="{8C8ECD77-23B2-4B5F-B2D2-FA7041F0D27E}" destId="{93C5142B-71A5-445F-BB46-97000F46B571}" srcOrd="2" destOrd="0" parTransId="{0544EE0B-5EFC-469E-834E-E9C6BEC48C5B}" sibTransId="{72E02494-484B-4236-B03F-56366BA8C07F}"/>
    <dgm:cxn modelId="{961F5798-C19E-4395-8EDE-2F875ABEDC3B}" srcId="{8C8ECD77-23B2-4B5F-B2D2-FA7041F0D27E}" destId="{CC899786-787B-4368-AE83-C0314E00A9C8}" srcOrd="1" destOrd="0" parTransId="{61C5FB9B-4200-45B3-A7E5-909AAA400C81}" sibTransId="{40D60732-199C-4184-9B2B-936A5B2182E0}"/>
    <dgm:cxn modelId="{7EECF29E-2562-43CF-BE4F-D59A9FF2A82E}" type="presOf" srcId="{0DAD4B03-C759-4064-B3C4-9E98010059FC}" destId="{EDF5E29E-C28F-44AD-A86C-39CD08B6CE95}" srcOrd="0" destOrd="0" presId="urn:microsoft.com/office/officeart/2018/2/layout/IconVerticalSolidList"/>
    <dgm:cxn modelId="{8ED47EC8-8F82-4511-8321-8686D53AB744}" type="presOf" srcId="{8C8ECD77-23B2-4B5F-B2D2-FA7041F0D27E}" destId="{B52F2447-0AB7-489B-AC33-4FCEF716E642}" srcOrd="0" destOrd="0" presId="urn:microsoft.com/office/officeart/2018/2/layout/IconVerticalSolidList"/>
    <dgm:cxn modelId="{98362FE2-78BB-42AE-B5F9-4DAB6F5925F3}" type="presOf" srcId="{CC899786-787B-4368-AE83-C0314E00A9C8}" destId="{9384694D-1659-4E01-8DD2-CE4F7A8D7F4E}" srcOrd="0" destOrd="0" presId="urn:microsoft.com/office/officeart/2018/2/layout/IconVerticalSolidList"/>
    <dgm:cxn modelId="{283A67E3-E55C-49CA-B029-308B5265C06A}" type="presOf" srcId="{93C5142B-71A5-445F-BB46-97000F46B571}" destId="{7DB2E0BE-1A63-4691-9124-D7F3FF1817F0}" srcOrd="0" destOrd="0" presId="urn:microsoft.com/office/officeart/2018/2/layout/IconVerticalSolidList"/>
    <dgm:cxn modelId="{A786A83A-F890-4723-A7CF-EED9DD175211}" type="presParOf" srcId="{B52F2447-0AB7-489B-AC33-4FCEF716E642}" destId="{42FC1C38-9029-43F6-8E53-52762DCF7B20}" srcOrd="0" destOrd="0" presId="urn:microsoft.com/office/officeart/2018/2/layout/IconVerticalSolidList"/>
    <dgm:cxn modelId="{C7069F50-BBFA-46BC-A813-2E85E932313A}" type="presParOf" srcId="{42FC1C38-9029-43F6-8E53-52762DCF7B20}" destId="{975FFB95-1744-4749-B201-450FC001977C}" srcOrd="0" destOrd="0" presId="urn:microsoft.com/office/officeart/2018/2/layout/IconVerticalSolidList"/>
    <dgm:cxn modelId="{1D1FA902-DFEE-4243-844A-3243C3D178C3}" type="presParOf" srcId="{42FC1C38-9029-43F6-8E53-52762DCF7B20}" destId="{188B86B1-7887-470F-8A97-B869708B659F}" srcOrd="1" destOrd="0" presId="urn:microsoft.com/office/officeart/2018/2/layout/IconVerticalSolidList"/>
    <dgm:cxn modelId="{43526622-9C06-4166-A74C-91B3DA0041EB}" type="presParOf" srcId="{42FC1C38-9029-43F6-8E53-52762DCF7B20}" destId="{7A6E2EFF-966E-4B4F-8635-BB9FC06F5011}" srcOrd="2" destOrd="0" presId="urn:microsoft.com/office/officeart/2018/2/layout/IconVerticalSolidList"/>
    <dgm:cxn modelId="{74544D1C-C148-4002-8205-181B6B7EB881}" type="presParOf" srcId="{42FC1C38-9029-43F6-8E53-52762DCF7B20}" destId="{62493C55-BF34-4253-A2AB-0E91BBD138F3}" srcOrd="3" destOrd="0" presId="urn:microsoft.com/office/officeart/2018/2/layout/IconVerticalSolidList"/>
    <dgm:cxn modelId="{7D971972-D2AB-4721-8130-3F2609BD197D}" type="presParOf" srcId="{B52F2447-0AB7-489B-AC33-4FCEF716E642}" destId="{4BBCDAEB-79D9-4CF7-A832-BAEBB3F4DDE5}" srcOrd="1" destOrd="0" presId="urn:microsoft.com/office/officeart/2018/2/layout/IconVerticalSolidList"/>
    <dgm:cxn modelId="{263AB936-2897-4A2E-99D3-FBC61C80935C}" type="presParOf" srcId="{B52F2447-0AB7-489B-AC33-4FCEF716E642}" destId="{D2FBEF5E-A846-4B44-BCD6-FD42814FD9C9}" srcOrd="2" destOrd="0" presId="urn:microsoft.com/office/officeart/2018/2/layout/IconVerticalSolidList"/>
    <dgm:cxn modelId="{0884F4BC-F459-4312-9B56-E3D6D9F9540F}" type="presParOf" srcId="{D2FBEF5E-A846-4B44-BCD6-FD42814FD9C9}" destId="{A8DBB333-4862-4045-A5F0-0C241DD02FBC}" srcOrd="0" destOrd="0" presId="urn:microsoft.com/office/officeart/2018/2/layout/IconVerticalSolidList"/>
    <dgm:cxn modelId="{F14BF794-69D3-4263-ACB9-C9BCDDD4972C}" type="presParOf" srcId="{D2FBEF5E-A846-4B44-BCD6-FD42814FD9C9}" destId="{8A46B3C5-15F7-4BAB-BF20-154B26BA8A67}" srcOrd="1" destOrd="0" presId="urn:microsoft.com/office/officeart/2018/2/layout/IconVerticalSolidList"/>
    <dgm:cxn modelId="{6A21B949-CA46-433D-93BB-5431C6F7D1D8}" type="presParOf" srcId="{D2FBEF5E-A846-4B44-BCD6-FD42814FD9C9}" destId="{EA978D89-4C15-492E-A4BE-7BD76E470932}" srcOrd="2" destOrd="0" presId="urn:microsoft.com/office/officeart/2018/2/layout/IconVerticalSolidList"/>
    <dgm:cxn modelId="{759E19DA-856C-4222-9CAB-9997620073D2}" type="presParOf" srcId="{D2FBEF5E-A846-4B44-BCD6-FD42814FD9C9}" destId="{9384694D-1659-4E01-8DD2-CE4F7A8D7F4E}" srcOrd="3" destOrd="0" presId="urn:microsoft.com/office/officeart/2018/2/layout/IconVerticalSolidList"/>
    <dgm:cxn modelId="{C5555641-C124-442B-A231-4375B4CBAA00}" type="presParOf" srcId="{B52F2447-0AB7-489B-AC33-4FCEF716E642}" destId="{0FA00138-0FEC-4DF0-B61B-93596C7B52F6}" srcOrd="3" destOrd="0" presId="urn:microsoft.com/office/officeart/2018/2/layout/IconVerticalSolidList"/>
    <dgm:cxn modelId="{E83C1E4C-198C-4E7E-941A-E806D24ACF78}" type="presParOf" srcId="{B52F2447-0AB7-489B-AC33-4FCEF716E642}" destId="{6F75BC09-9F70-4B04-851E-426C30FC62FE}" srcOrd="4" destOrd="0" presId="urn:microsoft.com/office/officeart/2018/2/layout/IconVerticalSolidList"/>
    <dgm:cxn modelId="{3DBCE90B-9797-4799-BA01-C8B61A79444C}" type="presParOf" srcId="{6F75BC09-9F70-4B04-851E-426C30FC62FE}" destId="{7DE9B07E-8EEF-45D0-9511-002216F7A62E}" srcOrd="0" destOrd="0" presId="urn:microsoft.com/office/officeart/2018/2/layout/IconVerticalSolidList"/>
    <dgm:cxn modelId="{48715CC5-368A-456B-A8AB-72B069CFCD00}" type="presParOf" srcId="{6F75BC09-9F70-4B04-851E-426C30FC62FE}" destId="{D9015BF0-F530-4BE7-89C5-FC23BA1F2E31}" srcOrd="1" destOrd="0" presId="urn:microsoft.com/office/officeart/2018/2/layout/IconVerticalSolidList"/>
    <dgm:cxn modelId="{8309DB10-FEF3-4987-97BC-309558E764D2}" type="presParOf" srcId="{6F75BC09-9F70-4B04-851E-426C30FC62FE}" destId="{AC4F08A0-71F2-424E-8A17-6B5E1DF40D79}" srcOrd="2" destOrd="0" presId="urn:microsoft.com/office/officeart/2018/2/layout/IconVerticalSolidList"/>
    <dgm:cxn modelId="{3113C78A-AD8A-4377-9772-187E88DD1193}" type="presParOf" srcId="{6F75BC09-9F70-4B04-851E-426C30FC62FE}" destId="{7DB2E0BE-1A63-4691-9124-D7F3FF1817F0}" srcOrd="3" destOrd="0" presId="urn:microsoft.com/office/officeart/2018/2/layout/IconVerticalSolidList"/>
    <dgm:cxn modelId="{B32B0CC8-A8A0-4B0B-9425-FBECEDA9562D}" type="presParOf" srcId="{B52F2447-0AB7-489B-AC33-4FCEF716E642}" destId="{82E76729-1C0F-4BAD-9A06-B144A7C35532}" srcOrd="5" destOrd="0" presId="urn:microsoft.com/office/officeart/2018/2/layout/IconVerticalSolidList"/>
    <dgm:cxn modelId="{440EC46E-71BC-4CE5-9286-36038D89E910}" type="presParOf" srcId="{B52F2447-0AB7-489B-AC33-4FCEF716E642}" destId="{00D03B02-F91F-4169-A646-F5B402836CD7}" srcOrd="6" destOrd="0" presId="urn:microsoft.com/office/officeart/2018/2/layout/IconVerticalSolidList"/>
    <dgm:cxn modelId="{B4C75D2F-5237-4BA4-9D01-AC19D5DA5C68}" type="presParOf" srcId="{00D03B02-F91F-4169-A646-F5B402836CD7}" destId="{0C38BBA5-D253-4972-B20D-7C932EFC0F1F}" srcOrd="0" destOrd="0" presId="urn:microsoft.com/office/officeart/2018/2/layout/IconVerticalSolidList"/>
    <dgm:cxn modelId="{75910398-276E-4365-AF09-BD0C694CAA27}" type="presParOf" srcId="{00D03B02-F91F-4169-A646-F5B402836CD7}" destId="{086DD2A9-D138-4ED3-9385-187EE89B727D}" srcOrd="1" destOrd="0" presId="urn:microsoft.com/office/officeart/2018/2/layout/IconVerticalSolidList"/>
    <dgm:cxn modelId="{F76456E5-08D8-4FEB-A91E-4FDBBCF3B397}" type="presParOf" srcId="{00D03B02-F91F-4169-A646-F5B402836CD7}" destId="{C05EC3EB-B5FD-4F82-AC92-188CB55E9FAF}" srcOrd="2" destOrd="0" presId="urn:microsoft.com/office/officeart/2018/2/layout/IconVerticalSolidList"/>
    <dgm:cxn modelId="{A905BA31-04B9-45C8-A881-F863E7DDD7C1}" type="presParOf" srcId="{00D03B02-F91F-4169-A646-F5B402836CD7}" destId="{EDF5E29E-C28F-44AD-A86C-39CD08B6CE9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3722FA-9612-4C96-A273-A0D2B63FBE3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0626AD4-8110-426A-8E46-94739428F481}">
      <dgm:prSet/>
      <dgm:spPr/>
      <dgm:t>
        <a:bodyPr/>
        <a:lstStyle/>
        <a:p>
          <a:pPr>
            <a:defRPr cap="all"/>
          </a:pPr>
          <a:r>
            <a:rPr lang="en-US"/>
            <a:t>It allows to process data efficiently in distributed fashion.</a:t>
          </a:r>
        </a:p>
      </dgm:t>
    </dgm:pt>
    <dgm:pt modelId="{57787A9D-0C34-42A9-B4B4-D43AEDAF67AC}" type="parTrans" cxnId="{2399A107-C49D-4863-A4CD-7125A2E91398}">
      <dgm:prSet/>
      <dgm:spPr/>
      <dgm:t>
        <a:bodyPr/>
        <a:lstStyle/>
        <a:p>
          <a:endParaRPr lang="en-US"/>
        </a:p>
      </dgm:t>
    </dgm:pt>
    <dgm:pt modelId="{849B43A9-09BF-46B2-AE74-1CA5E0FB563B}" type="sibTrans" cxnId="{2399A107-C49D-4863-A4CD-7125A2E91398}">
      <dgm:prSet/>
      <dgm:spPr/>
      <dgm:t>
        <a:bodyPr/>
        <a:lstStyle/>
        <a:p>
          <a:endParaRPr lang="en-US"/>
        </a:p>
      </dgm:t>
    </dgm:pt>
    <dgm:pt modelId="{88005790-92AA-4399-AB00-6BB0C686ED7B}">
      <dgm:prSet/>
      <dgm:spPr/>
      <dgm:t>
        <a:bodyPr/>
        <a:lstStyle/>
        <a:p>
          <a:pPr>
            <a:defRPr cap="all"/>
          </a:pPr>
          <a:r>
            <a:rPr lang="en-US"/>
            <a:t>Applications running on PySpark are 100 times faster than traditional systems.</a:t>
          </a:r>
        </a:p>
      </dgm:t>
    </dgm:pt>
    <dgm:pt modelId="{D416CD65-BC44-423D-9230-682EDDAADCF5}" type="parTrans" cxnId="{7FFEF893-958F-45E4-88E5-8B1B5B687978}">
      <dgm:prSet/>
      <dgm:spPr/>
      <dgm:t>
        <a:bodyPr/>
        <a:lstStyle/>
        <a:p>
          <a:endParaRPr lang="en-US"/>
        </a:p>
      </dgm:t>
    </dgm:pt>
    <dgm:pt modelId="{BFE047CB-8CD9-4DA3-BFB3-A55F47EA7B18}" type="sibTrans" cxnId="{7FFEF893-958F-45E4-88E5-8B1B5B687978}">
      <dgm:prSet/>
      <dgm:spPr/>
      <dgm:t>
        <a:bodyPr/>
        <a:lstStyle/>
        <a:p>
          <a:endParaRPr lang="en-US"/>
        </a:p>
      </dgm:t>
    </dgm:pt>
    <dgm:pt modelId="{CB287421-EBC0-4507-9A16-360BDE743D48}">
      <dgm:prSet/>
      <dgm:spPr/>
      <dgm:t>
        <a:bodyPr/>
        <a:lstStyle/>
        <a:p>
          <a:pPr>
            <a:defRPr cap="all"/>
          </a:pPr>
          <a:r>
            <a:rPr lang="en-US"/>
            <a:t>It is used to process real time data using streaming and Kafka.</a:t>
          </a:r>
        </a:p>
      </dgm:t>
    </dgm:pt>
    <dgm:pt modelId="{81EBAF1E-D9D4-40EB-9520-64218172DD11}" type="parTrans" cxnId="{AB9F8740-F1F3-41FE-8D1D-7AE6FB8E225E}">
      <dgm:prSet/>
      <dgm:spPr/>
      <dgm:t>
        <a:bodyPr/>
        <a:lstStyle/>
        <a:p>
          <a:endParaRPr lang="en-US"/>
        </a:p>
      </dgm:t>
    </dgm:pt>
    <dgm:pt modelId="{29744906-F0E9-45C1-81D0-5B0AE52CE9CF}" type="sibTrans" cxnId="{AB9F8740-F1F3-41FE-8D1D-7AE6FB8E225E}">
      <dgm:prSet/>
      <dgm:spPr/>
      <dgm:t>
        <a:bodyPr/>
        <a:lstStyle/>
        <a:p>
          <a:endParaRPr lang="en-US"/>
        </a:p>
      </dgm:t>
    </dgm:pt>
    <dgm:pt modelId="{45E0AFBB-ED57-448F-84AD-8B83BDE51287}">
      <dgm:prSet/>
      <dgm:spPr/>
      <dgm:t>
        <a:bodyPr/>
        <a:lstStyle/>
        <a:p>
          <a:pPr>
            <a:defRPr cap="all"/>
          </a:pPr>
          <a:r>
            <a:rPr lang="en-US"/>
            <a:t>It has many machine learning and graph libraries</a:t>
          </a:r>
        </a:p>
      </dgm:t>
    </dgm:pt>
    <dgm:pt modelId="{1C800B8A-35DC-403C-BD3D-22BB4D28F05E}" type="parTrans" cxnId="{81EC80BD-A066-40EB-98B8-DA99ECEE4714}">
      <dgm:prSet/>
      <dgm:spPr/>
      <dgm:t>
        <a:bodyPr/>
        <a:lstStyle/>
        <a:p>
          <a:endParaRPr lang="en-US"/>
        </a:p>
      </dgm:t>
    </dgm:pt>
    <dgm:pt modelId="{F68A6235-ED1B-4CB9-88D5-0662791FCC31}" type="sibTrans" cxnId="{81EC80BD-A066-40EB-98B8-DA99ECEE4714}">
      <dgm:prSet/>
      <dgm:spPr/>
      <dgm:t>
        <a:bodyPr/>
        <a:lstStyle/>
        <a:p>
          <a:endParaRPr lang="en-US"/>
        </a:p>
      </dgm:t>
    </dgm:pt>
    <dgm:pt modelId="{263273F2-54D9-4FDA-AED5-834D5F0E786F}" type="pres">
      <dgm:prSet presAssocID="{4C3722FA-9612-4C96-A273-A0D2B63FBE39}" presName="root" presStyleCnt="0">
        <dgm:presLayoutVars>
          <dgm:dir/>
          <dgm:resizeHandles val="exact"/>
        </dgm:presLayoutVars>
      </dgm:prSet>
      <dgm:spPr/>
    </dgm:pt>
    <dgm:pt modelId="{A4BB7FFB-DDE2-4D1D-A9A0-1B7D80DC3026}" type="pres">
      <dgm:prSet presAssocID="{D0626AD4-8110-426A-8E46-94739428F481}" presName="compNode" presStyleCnt="0"/>
      <dgm:spPr/>
    </dgm:pt>
    <dgm:pt modelId="{228CBE77-5B5C-4B47-BF0C-1D5F3A71457B}" type="pres">
      <dgm:prSet presAssocID="{D0626AD4-8110-426A-8E46-94739428F481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C3818EF-1362-45D0-B9F7-8BEECC98944B}" type="pres">
      <dgm:prSet presAssocID="{D0626AD4-8110-426A-8E46-94739428F48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718860C-40AB-4989-8235-3288E279588D}" type="pres">
      <dgm:prSet presAssocID="{D0626AD4-8110-426A-8E46-94739428F481}" presName="spaceRect" presStyleCnt="0"/>
      <dgm:spPr/>
    </dgm:pt>
    <dgm:pt modelId="{69D87D70-EBF8-4765-9B01-2B710977C45F}" type="pres">
      <dgm:prSet presAssocID="{D0626AD4-8110-426A-8E46-94739428F481}" presName="textRect" presStyleLbl="revTx" presStyleIdx="0" presStyleCnt="4">
        <dgm:presLayoutVars>
          <dgm:chMax val="1"/>
          <dgm:chPref val="1"/>
        </dgm:presLayoutVars>
      </dgm:prSet>
      <dgm:spPr/>
    </dgm:pt>
    <dgm:pt modelId="{854DFB69-E396-4C5F-9B7E-F5BE39366D41}" type="pres">
      <dgm:prSet presAssocID="{849B43A9-09BF-46B2-AE74-1CA5E0FB563B}" presName="sibTrans" presStyleCnt="0"/>
      <dgm:spPr/>
    </dgm:pt>
    <dgm:pt modelId="{8B2149CB-C6C6-477A-BAF0-E70890506DFE}" type="pres">
      <dgm:prSet presAssocID="{88005790-92AA-4399-AB00-6BB0C686ED7B}" presName="compNode" presStyleCnt="0"/>
      <dgm:spPr/>
    </dgm:pt>
    <dgm:pt modelId="{CC22AE7D-0D83-4F69-8EC4-769236CE031B}" type="pres">
      <dgm:prSet presAssocID="{88005790-92AA-4399-AB00-6BB0C686ED7B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0EC8DC1-F53D-49F3-8935-F0BC9A97BC7F}" type="pres">
      <dgm:prSet presAssocID="{88005790-92AA-4399-AB00-6BB0C686ED7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6F37C77-DE17-4548-97C5-F33BA6FD5C34}" type="pres">
      <dgm:prSet presAssocID="{88005790-92AA-4399-AB00-6BB0C686ED7B}" presName="spaceRect" presStyleCnt="0"/>
      <dgm:spPr/>
    </dgm:pt>
    <dgm:pt modelId="{2BF0BF76-91D3-437D-8FD3-0C8EC56410D4}" type="pres">
      <dgm:prSet presAssocID="{88005790-92AA-4399-AB00-6BB0C686ED7B}" presName="textRect" presStyleLbl="revTx" presStyleIdx="1" presStyleCnt="4">
        <dgm:presLayoutVars>
          <dgm:chMax val="1"/>
          <dgm:chPref val="1"/>
        </dgm:presLayoutVars>
      </dgm:prSet>
      <dgm:spPr/>
    </dgm:pt>
    <dgm:pt modelId="{D4AC62FF-8FB1-4338-91F7-3AF18FA94475}" type="pres">
      <dgm:prSet presAssocID="{BFE047CB-8CD9-4DA3-BFB3-A55F47EA7B18}" presName="sibTrans" presStyleCnt="0"/>
      <dgm:spPr/>
    </dgm:pt>
    <dgm:pt modelId="{A7A5C74E-5002-4CC9-B94E-60569ADC29BB}" type="pres">
      <dgm:prSet presAssocID="{CB287421-EBC0-4507-9A16-360BDE743D48}" presName="compNode" presStyleCnt="0"/>
      <dgm:spPr/>
    </dgm:pt>
    <dgm:pt modelId="{22A1BDAA-92CA-46E9-B349-E51CF8835E63}" type="pres">
      <dgm:prSet presAssocID="{CB287421-EBC0-4507-9A16-360BDE743D48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1CA0E31-6760-4B19-A78F-AC90A1B963C7}" type="pres">
      <dgm:prSet presAssocID="{CB287421-EBC0-4507-9A16-360BDE743D4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A90D7EF0-707F-49AC-ABEF-DB260744F4F4}" type="pres">
      <dgm:prSet presAssocID="{CB287421-EBC0-4507-9A16-360BDE743D48}" presName="spaceRect" presStyleCnt="0"/>
      <dgm:spPr/>
    </dgm:pt>
    <dgm:pt modelId="{0FB91C64-CDDF-4F07-BDD6-3EE9CC4AFE0A}" type="pres">
      <dgm:prSet presAssocID="{CB287421-EBC0-4507-9A16-360BDE743D48}" presName="textRect" presStyleLbl="revTx" presStyleIdx="2" presStyleCnt="4">
        <dgm:presLayoutVars>
          <dgm:chMax val="1"/>
          <dgm:chPref val="1"/>
        </dgm:presLayoutVars>
      </dgm:prSet>
      <dgm:spPr/>
    </dgm:pt>
    <dgm:pt modelId="{9878DB9A-B35F-4277-ACA2-E50D47B7A8BD}" type="pres">
      <dgm:prSet presAssocID="{29744906-F0E9-45C1-81D0-5B0AE52CE9CF}" presName="sibTrans" presStyleCnt="0"/>
      <dgm:spPr/>
    </dgm:pt>
    <dgm:pt modelId="{F3A86CAC-B4E8-4DA7-AA18-33C2FF58A790}" type="pres">
      <dgm:prSet presAssocID="{45E0AFBB-ED57-448F-84AD-8B83BDE51287}" presName="compNode" presStyleCnt="0"/>
      <dgm:spPr/>
    </dgm:pt>
    <dgm:pt modelId="{A4FED563-9555-4374-8129-CDA55C8EA447}" type="pres">
      <dgm:prSet presAssocID="{45E0AFBB-ED57-448F-84AD-8B83BDE51287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7AFB792-0E81-42C7-ABBC-4386904E2A7B}" type="pres">
      <dgm:prSet presAssocID="{45E0AFBB-ED57-448F-84AD-8B83BDE5128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E02CBD7-57DB-487F-B523-FCB21497795D}" type="pres">
      <dgm:prSet presAssocID="{45E0AFBB-ED57-448F-84AD-8B83BDE51287}" presName="spaceRect" presStyleCnt="0"/>
      <dgm:spPr/>
    </dgm:pt>
    <dgm:pt modelId="{F3AA5C3F-AB34-4D32-B695-0C7997C6D3F4}" type="pres">
      <dgm:prSet presAssocID="{45E0AFBB-ED57-448F-84AD-8B83BDE5128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399A107-C49D-4863-A4CD-7125A2E91398}" srcId="{4C3722FA-9612-4C96-A273-A0D2B63FBE39}" destId="{D0626AD4-8110-426A-8E46-94739428F481}" srcOrd="0" destOrd="0" parTransId="{57787A9D-0C34-42A9-B4B4-D43AEDAF67AC}" sibTransId="{849B43A9-09BF-46B2-AE74-1CA5E0FB563B}"/>
    <dgm:cxn modelId="{AB9F8740-F1F3-41FE-8D1D-7AE6FB8E225E}" srcId="{4C3722FA-9612-4C96-A273-A0D2B63FBE39}" destId="{CB287421-EBC0-4507-9A16-360BDE743D48}" srcOrd="2" destOrd="0" parTransId="{81EBAF1E-D9D4-40EB-9520-64218172DD11}" sibTransId="{29744906-F0E9-45C1-81D0-5B0AE52CE9CF}"/>
    <dgm:cxn modelId="{0EE7237B-3C88-4B44-834D-5A686B5428B3}" type="presOf" srcId="{CB287421-EBC0-4507-9A16-360BDE743D48}" destId="{0FB91C64-CDDF-4F07-BDD6-3EE9CC4AFE0A}" srcOrd="0" destOrd="0" presId="urn:microsoft.com/office/officeart/2018/5/layout/IconLeafLabelList"/>
    <dgm:cxn modelId="{8FDB8983-1D4D-4DFD-B4F5-BED99D521340}" type="presOf" srcId="{45E0AFBB-ED57-448F-84AD-8B83BDE51287}" destId="{F3AA5C3F-AB34-4D32-B695-0C7997C6D3F4}" srcOrd="0" destOrd="0" presId="urn:microsoft.com/office/officeart/2018/5/layout/IconLeafLabelList"/>
    <dgm:cxn modelId="{7FFEF893-958F-45E4-88E5-8B1B5B687978}" srcId="{4C3722FA-9612-4C96-A273-A0D2B63FBE39}" destId="{88005790-92AA-4399-AB00-6BB0C686ED7B}" srcOrd="1" destOrd="0" parTransId="{D416CD65-BC44-423D-9230-682EDDAADCF5}" sibTransId="{BFE047CB-8CD9-4DA3-BFB3-A55F47EA7B18}"/>
    <dgm:cxn modelId="{3DA14D9F-1C46-44F3-AE1E-271825B43D01}" type="presOf" srcId="{88005790-92AA-4399-AB00-6BB0C686ED7B}" destId="{2BF0BF76-91D3-437D-8FD3-0C8EC56410D4}" srcOrd="0" destOrd="0" presId="urn:microsoft.com/office/officeart/2018/5/layout/IconLeafLabelList"/>
    <dgm:cxn modelId="{81EC80BD-A066-40EB-98B8-DA99ECEE4714}" srcId="{4C3722FA-9612-4C96-A273-A0D2B63FBE39}" destId="{45E0AFBB-ED57-448F-84AD-8B83BDE51287}" srcOrd="3" destOrd="0" parTransId="{1C800B8A-35DC-403C-BD3D-22BB4D28F05E}" sibTransId="{F68A6235-ED1B-4CB9-88D5-0662791FCC31}"/>
    <dgm:cxn modelId="{01C95FC3-80B2-4C66-97EC-65858211439A}" type="presOf" srcId="{D0626AD4-8110-426A-8E46-94739428F481}" destId="{69D87D70-EBF8-4765-9B01-2B710977C45F}" srcOrd="0" destOrd="0" presId="urn:microsoft.com/office/officeart/2018/5/layout/IconLeafLabelList"/>
    <dgm:cxn modelId="{658179FA-58DA-41A6-A81E-CC8575A7AD55}" type="presOf" srcId="{4C3722FA-9612-4C96-A273-A0D2B63FBE39}" destId="{263273F2-54D9-4FDA-AED5-834D5F0E786F}" srcOrd="0" destOrd="0" presId="urn:microsoft.com/office/officeart/2018/5/layout/IconLeafLabelList"/>
    <dgm:cxn modelId="{595BE016-4B16-4D11-A70C-ACC1D798F41E}" type="presParOf" srcId="{263273F2-54D9-4FDA-AED5-834D5F0E786F}" destId="{A4BB7FFB-DDE2-4D1D-A9A0-1B7D80DC3026}" srcOrd="0" destOrd="0" presId="urn:microsoft.com/office/officeart/2018/5/layout/IconLeafLabelList"/>
    <dgm:cxn modelId="{5A6526BE-3EF0-44D1-9B6C-473F39E09F64}" type="presParOf" srcId="{A4BB7FFB-DDE2-4D1D-A9A0-1B7D80DC3026}" destId="{228CBE77-5B5C-4B47-BF0C-1D5F3A71457B}" srcOrd="0" destOrd="0" presId="urn:microsoft.com/office/officeart/2018/5/layout/IconLeafLabelList"/>
    <dgm:cxn modelId="{1179C703-84D0-4A60-924C-9C9E3DA4A562}" type="presParOf" srcId="{A4BB7FFB-DDE2-4D1D-A9A0-1B7D80DC3026}" destId="{9C3818EF-1362-45D0-B9F7-8BEECC98944B}" srcOrd="1" destOrd="0" presId="urn:microsoft.com/office/officeart/2018/5/layout/IconLeafLabelList"/>
    <dgm:cxn modelId="{F0416C8B-6805-4F7C-B062-27D8211D3B73}" type="presParOf" srcId="{A4BB7FFB-DDE2-4D1D-A9A0-1B7D80DC3026}" destId="{5718860C-40AB-4989-8235-3288E279588D}" srcOrd="2" destOrd="0" presId="urn:microsoft.com/office/officeart/2018/5/layout/IconLeafLabelList"/>
    <dgm:cxn modelId="{0275C9DE-FD0D-4AB5-A636-694DA5A52676}" type="presParOf" srcId="{A4BB7FFB-DDE2-4D1D-A9A0-1B7D80DC3026}" destId="{69D87D70-EBF8-4765-9B01-2B710977C45F}" srcOrd="3" destOrd="0" presId="urn:microsoft.com/office/officeart/2018/5/layout/IconLeafLabelList"/>
    <dgm:cxn modelId="{7975CD6D-6B0D-402A-A87F-375C3028C061}" type="presParOf" srcId="{263273F2-54D9-4FDA-AED5-834D5F0E786F}" destId="{854DFB69-E396-4C5F-9B7E-F5BE39366D41}" srcOrd="1" destOrd="0" presId="urn:microsoft.com/office/officeart/2018/5/layout/IconLeafLabelList"/>
    <dgm:cxn modelId="{286D9517-8889-4F5B-88F4-40DA749C1761}" type="presParOf" srcId="{263273F2-54D9-4FDA-AED5-834D5F0E786F}" destId="{8B2149CB-C6C6-477A-BAF0-E70890506DFE}" srcOrd="2" destOrd="0" presId="urn:microsoft.com/office/officeart/2018/5/layout/IconLeafLabelList"/>
    <dgm:cxn modelId="{187C15A0-3F61-4C16-85D0-D20C84C87EC5}" type="presParOf" srcId="{8B2149CB-C6C6-477A-BAF0-E70890506DFE}" destId="{CC22AE7D-0D83-4F69-8EC4-769236CE031B}" srcOrd="0" destOrd="0" presId="urn:microsoft.com/office/officeart/2018/5/layout/IconLeafLabelList"/>
    <dgm:cxn modelId="{4277E4CB-5F9C-47C2-B9C0-EDE5659ED2F4}" type="presParOf" srcId="{8B2149CB-C6C6-477A-BAF0-E70890506DFE}" destId="{E0EC8DC1-F53D-49F3-8935-F0BC9A97BC7F}" srcOrd="1" destOrd="0" presId="urn:microsoft.com/office/officeart/2018/5/layout/IconLeafLabelList"/>
    <dgm:cxn modelId="{444D93CA-88F8-4055-902C-0D1D5F23BEF6}" type="presParOf" srcId="{8B2149CB-C6C6-477A-BAF0-E70890506DFE}" destId="{86F37C77-DE17-4548-97C5-F33BA6FD5C34}" srcOrd="2" destOrd="0" presId="urn:microsoft.com/office/officeart/2018/5/layout/IconLeafLabelList"/>
    <dgm:cxn modelId="{FDC15E8B-C98F-4442-A2A7-80E3C03BB8DC}" type="presParOf" srcId="{8B2149CB-C6C6-477A-BAF0-E70890506DFE}" destId="{2BF0BF76-91D3-437D-8FD3-0C8EC56410D4}" srcOrd="3" destOrd="0" presId="urn:microsoft.com/office/officeart/2018/5/layout/IconLeafLabelList"/>
    <dgm:cxn modelId="{CDA48501-9F11-4023-85FA-D4C433F94C2D}" type="presParOf" srcId="{263273F2-54D9-4FDA-AED5-834D5F0E786F}" destId="{D4AC62FF-8FB1-4338-91F7-3AF18FA94475}" srcOrd="3" destOrd="0" presId="urn:microsoft.com/office/officeart/2018/5/layout/IconLeafLabelList"/>
    <dgm:cxn modelId="{5C38A836-654C-45F3-A1D3-57F028133354}" type="presParOf" srcId="{263273F2-54D9-4FDA-AED5-834D5F0E786F}" destId="{A7A5C74E-5002-4CC9-B94E-60569ADC29BB}" srcOrd="4" destOrd="0" presId="urn:microsoft.com/office/officeart/2018/5/layout/IconLeafLabelList"/>
    <dgm:cxn modelId="{5A6E6EB8-B90A-4448-80D4-2E1FEFBFED82}" type="presParOf" srcId="{A7A5C74E-5002-4CC9-B94E-60569ADC29BB}" destId="{22A1BDAA-92CA-46E9-B349-E51CF8835E63}" srcOrd="0" destOrd="0" presId="urn:microsoft.com/office/officeart/2018/5/layout/IconLeafLabelList"/>
    <dgm:cxn modelId="{3604FEAC-39F4-4A5D-B3E4-B157A715CAEA}" type="presParOf" srcId="{A7A5C74E-5002-4CC9-B94E-60569ADC29BB}" destId="{31CA0E31-6760-4B19-A78F-AC90A1B963C7}" srcOrd="1" destOrd="0" presId="urn:microsoft.com/office/officeart/2018/5/layout/IconLeafLabelList"/>
    <dgm:cxn modelId="{32C26EF9-1420-4208-9E9C-46CC307551F6}" type="presParOf" srcId="{A7A5C74E-5002-4CC9-B94E-60569ADC29BB}" destId="{A90D7EF0-707F-49AC-ABEF-DB260744F4F4}" srcOrd="2" destOrd="0" presId="urn:microsoft.com/office/officeart/2018/5/layout/IconLeafLabelList"/>
    <dgm:cxn modelId="{694DCC12-49D9-480F-8676-FFA95BEADA2E}" type="presParOf" srcId="{A7A5C74E-5002-4CC9-B94E-60569ADC29BB}" destId="{0FB91C64-CDDF-4F07-BDD6-3EE9CC4AFE0A}" srcOrd="3" destOrd="0" presId="urn:microsoft.com/office/officeart/2018/5/layout/IconLeafLabelList"/>
    <dgm:cxn modelId="{62138E2C-0BD7-4DA0-95A8-7F2B77A93171}" type="presParOf" srcId="{263273F2-54D9-4FDA-AED5-834D5F0E786F}" destId="{9878DB9A-B35F-4277-ACA2-E50D47B7A8BD}" srcOrd="5" destOrd="0" presId="urn:microsoft.com/office/officeart/2018/5/layout/IconLeafLabelList"/>
    <dgm:cxn modelId="{F2003D41-950F-4BDE-A2DD-2A09D9FD0033}" type="presParOf" srcId="{263273F2-54D9-4FDA-AED5-834D5F0E786F}" destId="{F3A86CAC-B4E8-4DA7-AA18-33C2FF58A790}" srcOrd="6" destOrd="0" presId="urn:microsoft.com/office/officeart/2018/5/layout/IconLeafLabelList"/>
    <dgm:cxn modelId="{4E28F627-F6A3-4B69-B405-96AE7B3CCE69}" type="presParOf" srcId="{F3A86CAC-B4E8-4DA7-AA18-33C2FF58A790}" destId="{A4FED563-9555-4374-8129-CDA55C8EA447}" srcOrd="0" destOrd="0" presId="urn:microsoft.com/office/officeart/2018/5/layout/IconLeafLabelList"/>
    <dgm:cxn modelId="{ECFF692C-0A68-4782-8941-531DD82FFB9A}" type="presParOf" srcId="{F3A86CAC-B4E8-4DA7-AA18-33C2FF58A790}" destId="{17AFB792-0E81-42C7-ABBC-4386904E2A7B}" srcOrd="1" destOrd="0" presId="urn:microsoft.com/office/officeart/2018/5/layout/IconLeafLabelList"/>
    <dgm:cxn modelId="{BF3482C7-319B-433D-9261-D497BDB0D4E6}" type="presParOf" srcId="{F3A86CAC-B4E8-4DA7-AA18-33C2FF58A790}" destId="{8E02CBD7-57DB-487F-B523-FCB21497795D}" srcOrd="2" destOrd="0" presId="urn:microsoft.com/office/officeart/2018/5/layout/IconLeafLabelList"/>
    <dgm:cxn modelId="{62BF9655-4359-4806-A46E-00081F8FC2FA}" type="presParOf" srcId="{F3A86CAC-B4E8-4DA7-AA18-33C2FF58A790}" destId="{F3AA5C3F-AB34-4D32-B695-0C7997C6D3F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2D91E7-E6E9-4D37-A4AC-9F1F0696E1F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1841CD6-4E15-47C0-8A00-5D0ED760F0C3}">
      <dgm:prSet/>
      <dgm:spPr/>
      <dgm:t>
        <a:bodyPr/>
        <a:lstStyle/>
        <a:p>
          <a:pPr>
            <a:defRPr cap="all"/>
          </a:pPr>
          <a:r>
            <a:rPr lang="en-US"/>
            <a:t>Complexity and Learning Curve</a:t>
          </a:r>
        </a:p>
      </dgm:t>
    </dgm:pt>
    <dgm:pt modelId="{E7DBB7CA-D087-4FDE-96FA-7E5C9D686837}" type="parTrans" cxnId="{183F7479-C95B-4170-99FF-122310661B6B}">
      <dgm:prSet/>
      <dgm:spPr/>
      <dgm:t>
        <a:bodyPr/>
        <a:lstStyle/>
        <a:p>
          <a:endParaRPr lang="en-US"/>
        </a:p>
      </dgm:t>
    </dgm:pt>
    <dgm:pt modelId="{165CDFD2-62BB-467D-BAA7-EEDC5924C631}" type="sibTrans" cxnId="{183F7479-C95B-4170-99FF-122310661B6B}">
      <dgm:prSet/>
      <dgm:spPr/>
      <dgm:t>
        <a:bodyPr/>
        <a:lstStyle/>
        <a:p>
          <a:endParaRPr lang="en-US"/>
        </a:p>
      </dgm:t>
    </dgm:pt>
    <dgm:pt modelId="{EFF3E56B-5BFF-4710-9A94-F2D91DF376FC}">
      <dgm:prSet/>
      <dgm:spPr/>
      <dgm:t>
        <a:bodyPr/>
        <a:lstStyle/>
        <a:p>
          <a:pPr>
            <a:defRPr cap="all"/>
          </a:pPr>
          <a:r>
            <a:rPr lang="en-US"/>
            <a:t>Requires deeper understanding of architectures (RDD, Dataframes, Transformations, Actions, Partitions and Cacheing)</a:t>
          </a:r>
        </a:p>
      </dgm:t>
    </dgm:pt>
    <dgm:pt modelId="{62D54590-BBF2-4AFC-B63E-B61BA218AC8A}" type="parTrans" cxnId="{A8478419-C620-4B75-BD23-D6C594197148}">
      <dgm:prSet/>
      <dgm:spPr/>
      <dgm:t>
        <a:bodyPr/>
        <a:lstStyle/>
        <a:p>
          <a:endParaRPr lang="en-US"/>
        </a:p>
      </dgm:t>
    </dgm:pt>
    <dgm:pt modelId="{5E4A61BC-9617-42F0-9C54-E2A646215BE8}" type="sibTrans" cxnId="{A8478419-C620-4B75-BD23-D6C594197148}">
      <dgm:prSet/>
      <dgm:spPr/>
      <dgm:t>
        <a:bodyPr/>
        <a:lstStyle/>
        <a:p>
          <a:endParaRPr lang="en-US"/>
        </a:p>
      </dgm:t>
    </dgm:pt>
    <dgm:pt modelId="{0E9B5A6D-3C13-4004-8AA4-4EBFC42A7C64}">
      <dgm:prSet/>
      <dgm:spPr/>
      <dgm:t>
        <a:bodyPr/>
        <a:lstStyle/>
        <a:p>
          <a:pPr>
            <a:defRPr cap="all"/>
          </a:pPr>
          <a:r>
            <a:rPr lang="en-US"/>
            <a:t>Lack of flexibility as we can arise into a situation to convert into data type of format between Python and Spark.</a:t>
          </a:r>
        </a:p>
      </dgm:t>
    </dgm:pt>
    <dgm:pt modelId="{A98127CE-654D-4241-93A5-7EB4D4AD0D73}" type="parTrans" cxnId="{92DEE95E-46B3-4446-B6E2-0E21DB13018E}">
      <dgm:prSet/>
      <dgm:spPr/>
      <dgm:t>
        <a:bodyPr/>
        <a:lstStyle/>
        <a:p>
          <a:endParaRPr lang="en-US"/>
        </a:p>
      </dgm:t>
    </dgm:pt>
    <dgm:pt modelId="{43C664EF-4D7B-4D20-932D-E549F6518FF1}" type="sibTrans" cxnId="{92DEE95E-46B3-4446-B6E2-0E21DB13018E}">
      <dgm:prSet/>
      <dgm:spPr/>
      <dgm:t>
        <a:bodyPr/>
        <a:lstStyle/>
        <a:p>
          <a:endParaRPr lang="en-US"/>
        </a:p>
      </dgm:t>
    </dgm:pt>
    <dgm:pt modelId="{C63007C9-2F6C-4601-9801-73CDF0F7A7A7}" type="pres">
      <dgm:prSet presAssocID="{052D91E7-E6E9-4D37-A4AC-9F1F0696E1FD}" presName="root" presStyleCnt="0">
        <dgm:presLayoutVars>
          <dgm:dir/>
          <dgm:resizeHandles val="exact"/>
        </dgm:presLayoutVars>
      </dgm:prSet>
      <dgm:spPr/>
    </dgm:pt>
    <dgm:pt modelId="{6D92DF97-D875-4023-913A-27D8B01E3023}" type="pres">
      <dgm:prSet presAssocID="{21841CD6-4E15-47C0-8A00-5D0ED760F0C3}" presName="compNode" presStyleCnt="0"/>
      <dgm:spPr/>
    </dgm:pt>
    <dgm:pt modelId="{B2A43166-B84F-49F3-94F1-9737B39E3C4E}" type="pres">
      <dgm:prSet presAssocID="{21841CD6-4E15-47C0-8A00-5D0ED760F0C3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1FE0F32-26C7-4D40-966F-C56930098DE5}" type="pres">
      <dgm:prSet presAssocID="{21841CD6-4E15-47C0-8A00-5D0ED760F0C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CD04648-DEA0-469B-BB30-25786DF1741C}" type="pres">
      <dgm:prSet presAssocID="{21841CD6-4E15-47C0-8A00-5D0ED760F0C3}" presName="spaceRect" presStyleCnt="0"/>
      <dgm:spPr/>
    </dgm:pt>
    <dgm:pt modelId="{588B385A-DEE0-4F62-BB88-1601DB1F83FD}" type="pres">
      <dgm:prSet presAssocID="{21841CD6-4E15-47C0-8A00-5D0ED760F0C3}" presName="textRect" presStyleLbl="revTx" presStyleIdx="0" presStyleCnt="3">
        <dgm:presLayoutVars>
          <dgm:chMax val="1"/>
          <dgm:chPref val="1"/>
        </dgm:presLayoutVars>
      </dgm:prSet>
      <dgm:spPr/>
    </dgm:pt>
    <dgm:pt modelId="{7ED7BDAA-91AD-46FC-8EE5-6CD29F251EA2}" type="pres">
      <dgm:prSet presAssocID="{165CDFD2-62BB-467D-BAA7-EEDC5924C631}" presName="sibTrans" presStyleCnt="0"/>
      <dgm:spPr/>
    </dgm:pt>
    <dgm:pt modelId="{BB5A052B-4B58-478C-819B-FDF8528B7197}" type="pres">
      <dgm:prSet presAssocID="{EFF3E56B-5BFF-4710-9A94-F2D91DF376FC}" presName="compNode" presStyleCnt="0"/>
      <dgm:spPr/>
    </dgm:pt>
    <dgm:pt modelId="{F7F62C85-6E7B-46FA-905B-DF6440FCD368}" type="pres">
      <dgm:prSet presAssocID="{EFF3E56B-5BFF-4710-9A94-F2D91DF376FC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79D573A-22BF-4B4F-9942-46D950CFA28E}" type="pres">
      <dgm:prSet presAssocID="{EFF3E56B-5BFF-4710-9A94-F2D91DF376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0F9AA0ED-9674-46C3-9BA9-F33B20459826}" type="pres">
      <dgm:prSet presAssocID="{EFF3E56B-5BFF-4710-9A94-F2D91DF376FC}" presName="spaceRect" presStyleCnt="0"/>
      <dgm:spPr/>
    </dgm:pt>
    <dgm:pt modelId="{8E28BDE1-D909-4FF1-B033-5A25E5AD5A17}" type="pres">
      <dgm:prSet presAssocID="{EFF3E56B-5BFF-4710-9A94-F2D91DF376FC}" presName="textRect" presStyleLbl="revTx" presStyleIdx="1" presStyleCnt="3">
        <dgm:presLayoutVars>
          <dgm:chMax val="1"/>
          <dgm:chPref val="1"/>
        </dgm:presLayoutVars>
      </dgm:prSet>
      <dgm:spPr/>
    </dgm:pt>
    <dgm:pt modelId="{76934C4F-4141-431D-AC60-B997E9C9AA94}" type="pres">
      <dgm:prSet presAssocID="{5E4A61BC-9617-42F0-9C54-E2A646215BE8}" presName="sibTrans" presStyleCnt="0"/>
      <dgm:spPr/>
    </dgm:pt>
    <dgm:pt modelId="{A5100398-D646-4E01-9970-43864F70BF76}" type="pres">
      <dgm:prSet presAssocID="{0E9B5A6D-3C13-4004-8AA4-4EBFC42A7C64}" presName="compNode" presStyleCnt="0"/>
      <dgm:spPr/>
    </dgm:pt>
    <dgm:pt modelId="{CEA98BE0-064E-469F-92EE-FB578CBC5947}" type="pres">
      <dgm:prSet presAssocID="{0E9B5A6D-3C13-4004-8AA4-4EBFC42A7C64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F401E41-8C3E-484B-BEBE-B5A6379A96E6}" type="pres">
      <dgm:prSet presAssocID="{0E9B5A6D-3C13-4004-8AA4-4EBFC42A7C6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5A8C009-6AD8-4322-876C-C4A561078196}" type="pres">
      <dgm:prSet presAssocID="{0E9B5A6D-3C13-4004-8AA4-4EBFC42A7C64}" presName="spaceRect" presStyleCnt="0"/>
      <dgm:spPr/>
    </dgm:pt>
    <dgm:pt modelId="{C673B224-6EEF-4D27-8B42-0DC0BB7D80F8}" type="pres">
      <dgm:prSet presAssocID="{0E9B5A6D-3C13-4004-8AA4-4EBFC42A7C6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D5DEC15-DD3A-4DBA-9887-566245CD12EF}" type="presOf" srcId="{0E9B5A6D-3C13-4004-8AA4-4EBFC42A7C64}" destId="{C673B224-6EEF-4D27-8B42-0DC0BB7D80F8}" srcOrd="0" destOrd="0" presId="urn:microsoft.com/office/officeart/2018/5/layout/IconLeafLabelList"/>
    <dgm:cxn modelId="{A8478419-C620-4B75-BD23-D6C594197148}" srcId="{052D91E7-E6E9-4D37-A4AC-9F1F0696E1FD}" destId="{EFF3E56B-5BFF-4710-9A94-F2D91DF376FC}" srcOrd="1" destOrd="0" parTransId="{62D54590-BBF2-4AFC-B63E-B61BA218AC8A}" sibTransId="{5E4A61BC-9617-42F0-9C54-E2A646215BE8}"/>
    <dgm:cxn modelId="{C9E5F24C-BD25-4CC0-88D0-7E9B834A9551}" type="presOf" srcId="{052D91E7-E6E9-4D37-A4AC-9F1F0696E1FD}" destId="{C63007C9-2F6C-4601-9801-73CDF0F7A7A7}" srcOrd="0" destOrd="0" presId="urn:microsoft.com/office/officeart/2018/5/layout/IconLeafLabelList"/>
    <dgm:cxn modelId="{92DEE95E-46B3-4446-B6E2-0E21DB13018E}" srcId="{052D91E7-E6E9-4D37-A4AC-9F1F0696E1FD}" destId="{0E9B5A6D-3C13-4004-8AA4-4EBFC42A7C64}" srcOrd="2" destOrd="0" parTransId="{A98127CE-654D-4241-93A5-7EB4D4AD0D73}" sibTransId="{43C664EF-4D7B-4D20-932D-E549F6518FF1}"/>
    <dgm:cxn modelId="{183F7479-C95B-4170-99FF-122310661B6B}" srcId="{052D91E7-E6E9-4D37-A4AC-9F1F0696E1FD}" destId="{21841CD6-4E15-47C0-8A00-5D0ED760F0C3}" srcOrd="0" destOrd="0" parTransId="{E7DBB7CA-D087-4FDE-96FA-7E5C9D686837}" sibTransId="{165CDFD2-62BB-467D-BAA7-EEDC5924C631}"/>
    <dgm:cxn modelId="{CE4BD796-CE97-47AF-8F7F-3465C3D14E42}" type="presOf" srcId="{EFF3E56B-5BFF-4710-9A94-F2D91DF376FC}" destId="{8E28BDE1-D909-4FF1-B033-5A25E5AD5A17}" srcOrd="0" destOrd="0" presId="urn:microsoft.com/office/officeart/2018/5/layout/IconLeafLabelList"/>
    <dgm:cxn modelId="{1199D4F2-B2BF-48AA-B89D-A54FA263B9F7}" type="presOf" srcId="{21841CD6-4E15-47C0-8A00-5D0ED760F0C3}" destId="{588B385A-DEE0-4F62-BB88-1601DB1F83FD}" srcOrd="0" destOrd="0" presId="urn:microsoft.com/office/officeart/2018/5/layout/IconLeafLabelList"/>
    <dgm:cxn modelId="{EF6F8397-AB18-4068-B24A-486A5DC0556A}" type="presParOf" srcId="{C63007C9-2F6C-4601-9801-73CDF0F7A7A7}" destId="{6D92DF97-D875-4023-913A-27D8B01E3023}" srcOrd="0" destOrd="0" presId="urn:microsoft.com/office/officeart/2018/5/layout/IconLeafLabelList"/>
    <dgm:cxn modelId="{D65A22D5-B379-4CA7-A738-7D77B865118D}" type="presParOf" srcId="{6D92DF97-D875-4023-913A-27D8B01E3023}" destId="{B2A43166-B84F-49F3-94F1-9737B39E3C4E}" srcOrd="0" destOrd="0" presId="urn:microsoft.com/office/officeart/2018/5/layout/IconLeafLabelList"/>
    <dgm:cxn modelId="{22FFCB51-90C0-44E4-B8B5-EAF18CF28C06}" type="presParOf" srcId="{6D92DF97-D875-4023-913A-27D8B01E3023}" destId="{B1FE0F32-26C7-4D40-966F-C56930098DE5}" srcOrd="1" destOrd="0" presId="urn:microsoft.com/office/officeart/2018/5/layout/IconLeafLabelList"/>
    <dgm:cxn modelId="{4E1F5D85-5D54-4724-9679-8653D40EB379}" type="presParOf" srcId="{6D92DF97-D875-4023-913A-27D8B01E3023}" destId="{4CD04648-DEA0-469B-BB30-25786DF1741C}" srcOrd="2" destOrd="0" presId="urn:microsoft.com/office/officeart/2018/5/layout/IconLeafLabelList"/>
    <dgm:cxn modelId="{D4578533-35A3-4082-BDDB-6EDAF62882EB}" type="presParOf" srcId="{6D92DF97-D875-4023-913A-27D8B01E3023}" destId="{588B385A-DEE0-4F62-BB88-1601DB1F83FD}" srcOrd="3" destOrd="0" presId="urn:microsoft.com/office/officeart/2018/5/layout/IconLeafLabelList"/>
    <dgm:cxn modelId="{800DFD72-090E-40DB-A92E-D69AB1947AB9}" type="presParOf" srcId="{C63007C9-2F6C-4601-9801-73CDF0F7A7A7}" destId="{7ED7BDAA-91AD-46FC-8EE5-6CD29F251EA2}" srcOrd="1" destOrd="0" presId="urn:microsoft.com/office/officeart/2018/5/layout/IconLeafLabelList"/>
    <dgm:cxn modelId="{C17FA1C2-CD8A-4597-B766-59845ABBBA96}" type="presParOf" srcId="{C63007C9-2F6C-4601-9801-73CDF0F7A7A7}" destId="{BB5A052B-4B58-478C-819B-FDF8528B7197}" srcOrd="2" destOrd="0" presId="urn:microsoft.com/office/officeart/2018/5/layout/IconLeafLabelList"/>
    <dgm:cxn modelId="{1B8931FA-5E4E-4520-8376-03E5A317EECD}" type="presParOf" srcId="{BB5A052B-4B58-478C-819B-FDF8528B7197}" destId="{F7F62C85-6E7B-46FA-905B-DF6440FCD368}" srcOrd="0" destOrd="0" presId="urn:microsoft.com/office/officeart/2018/5/layout/IconLeafLabelList"/>
    <dgm:cxn modelId="{85FA3523-9FA1-449A-B20E-0044D2B0612E}" type="presParOf" srcId="{BB5A052B-4B58-478C-819B-FDF8528B7197}" destId="{679D573A-22BF-4B4F-9942-46D950CFA28E}" srcOrd="1" destOrd="0" presId="urn:microsoft.com/office/officeart/2018/5/layout/IconLeafLabelList"/>
    <dgm:cxn modelId="{CE28495B-BF15-460A-9417-7B2EA79CB308}" type="presParOf" srcId="{BB5A052B-4B58-478C-819B-FDF8528B7197}" destId="{0F9AA0ED-9674-46C3-9BA9-F33B20459826}" srcOrd="2" destOrd="0" presId="urn:microsoft.com/office/officeart/2018/5/layout/IconLeafLabelList"/>
    <dgm:cxn modelId="{FADBAFCD-8D07-445F-BE14-0DE964C9F563}" type="presParOf" srcId="{BB5A052B-4B58-478C-819B-FDF8528B7197}" destId="{8E28BDE1-D909-4FF1-B033-5A25E5AD5A17}" srcOrd="3" destOrd="0" presId="urn:microsoft.com/office/officeart/2018/5/layout/IconLeafLabelList"/>
    <dgm:cxn modelId="{1505F307-AE33-4BE3-9B7A-17CDE2190CA3}" type="presParOf" srcId="{C63007C9-2F6C-4601-9801-73CDF0F7A7A7}" destId="{76934C4F-4141-431D-AC60-B997E9C9AA94}" srcOrd="3" destOrd="0" presId="urn:microsoft.com/office/officeart/2018/5/layout/IconLeafLabelList"/>
    <dgm:cxn modelId="{134CC3A7-05B2-411F-8FE3-D20F1FFE0D43}" type="presParOf" srcId="{C63007C9-2F6C-4601-9801-73CDF0F7A7A7}" destId="{A5100398-D646-4E01-9970-43864F70BF76}" srcOrd="4" destOrd="0" presId="urn:microsoft.com/office/officeart/2018/5/layout/IconLeafLabelList"/>
    <dgm:cxn modelId="{A4E3A518-B69D-431F-8478-5D38127F408B}" type="presParOf" srcId="{A5100398-D646-4E01-9970-43864F70BF76}" destId="{CEA98BE0-064E-469F-92EE-FB578CBC5947}" srcOrd="0" destOrd="0" presId="urn:microsoft.com/office/officeart/2018/5/layout/IconLeafLabelList"/>
    <dgm:cxn modelId="{310031C1-C658-4738-86FA-A4F46DCE8C2F}" type="presParOf" srcId="{A5100398-D646-4E01-9970-43864F70BF76}" destId="{5F401E41-8C3E-484B-BEBE-B5A6379A96E6}" srcOrd="1" destOrd="0" presId="urn:microsoft.com/office/officeart/2018/5/layout/IconLeafLabelList"/>
    <dgm:cxn modelId="{0EA87667-30FF-4167-ACE4-FCF91554F237}" type="presParOf" srcId="{A5100398-D646-4E01-9970-43864F70BF76}" destId="{95A8C009-6AD8-4322-876C-C4A561078196}" srcOrd="2" destOrd="0" presId="urn:microsoft.com/office/officeart/2018/5/layout/IconLeafLabelList"/>
    <dgm:cxn modelId="{B7276B57-47B9-43D8-8F66-9246DC8D9A36}" type="presParOf" srcId="{A5100398-D646-4E01-9970-43864F70BF76}" destId="{C673B224-6EEF-4D27-8B42-0DC0BB7D80F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3C11DF-57F3-4078-A8B9-C5C548F2B91F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6B38FDE-C290-414D-A21F-FD6C15EC4070}">
      <dgm:prSet/>
      <dgm:spPr/>
      <dgm:t>
        <a:bodyPr/>
        <a:lstStyle/>
        <a:p>
          <a:r>
            <a:rPr lang="en-US"/>
            <a:t>PySpark RDD</a:t>
          </a:r>
        </a:p>
      </dgm:t>
    </dgm:pt>
    <dgm:pt modelId="{1D5C47D2-B178-47BC-AA38-3EF473B27898}" type="parTrans" cxnId="{F47B2A31-48EF-424A-A242-7FB10CC66FAA}">
      <dgm:prSet/>
      <dgm:spPr/>
      <dgm:t>
        <a:bodyPr/>
        <a:lstStyle/>
        <a:p>
          <a:endParaRPr lang="en-US"/>
        </a:p>
      </dgm:t>
    </dgm:pt>
    <dgm:pt modelId="{64132FED-0EBA-4CDC-8BE1-5577A8264EEF}" type="sibTrans" cxnId="{F47B2A31-48EF-424A-A242-7FB10CC66FAA}">
      <dgm:prSet/>
      <dgm:spPr/>
      <dgm:t>
        <a:bodyPr/>
        <a:lstStyle/>
        <a:p>
          <a:endParaRPr lang="en-US"/>
        </a:p>
      </dgm:t>
    </dgm:pt>
    <dgm:pt modelId="{20A0FBAE-C9EE-4DC7-B0F3-9D2E78711722}">
      <dgm:prSet/>
      <dgm:spPr/>
      <dgm:t>
        <a:bodyPr/>
        <a:lstStyle/>
        <a:p>
          <a:r>
            <a:rPr lang="en-US"/>
            <a:t>PySpark Dataframe and SQL</a:t>
          </a:r>
        </a:p>
      </dgm:t>
    </dgm:pt>
    <dgm:pt modelId="{CDCF3A33-89FB-4BBA-8178-662E27F249C8}" type="parTrans" cxnId="{615E036F-1EAA-4957-8F3A-DA888CCD93D3}">
      <dgm:prSet/>
      <dgm:spPr/>
      <dgm:t>
        <a:bodyPr/>
        <a:lstStyle/>
        <a:p>
          <a:endParaRPr lang="en-US"/>
        </a:p>
      </dgm:t>
    </dgm:pt>
    <dgm:pt modelId="{72B27AD7-E167-4677-A3F4-08385191F206}" type="sibTrans" cxnId="{615E036F-1EAA-4957-8F3A-DA888CCD93D3}">
      <dgm:prSet/>
      <dgm:spPr/>
      <dgm:t>
        <a:bodyPr/>
        <a:lstStyle/>
        <a:p>
          <a:endParaRPr lang="en-US"/>
        </a:p>
      </dgm:t>
    </dgm:pt>
    <dgm:pt modelId="{EC53583A-4011-475D-9783-B4C3BE7FC959}">
      <dgm:prSet/>
      <dgm:spPr/>
      <dgm:t>
        <a:bodyPr/>
        <a:lstStyle/>
        <a:p>
          <a:r>
            <a:rPr lang="en-US"/>
            <a:t>PySpark Streaming</a:t>
          </a:r>
        </a:p>
      </dgm:t>
    </dgm:pt>
    <dgm:pt modelId="{0E72831E-7501-4147-AB6D-499D4F7BAA37}" type="parTrans" cxnId="{4E4459E7-0AE5-4953-9ED8-F7B4E0FEDBAA}">
      <dgm:prSet/>
      <dgm:spPr/>
      <dgm:t>
        <a:bodyPr/>
        <a:lstStyle/>
        <a:p>
          <a:endParaRPr lang="en-US"/>
        </a:p>
      </dgm:t>
    </dgm:pt>
    <dgm:pt modelId="{6F287948-9A3E-45EC-9B28-81446C42F8CE}" type="sibTrans" cxnId="{4E4459E7-0AE5-4953-9ED8-F7B4E0FEDBAA}">
      <dgm:prSet/>
      <dgm:spPr/>
      <dgm:t>
        <a:bodyPr/>
        <a:lstStyle/>
        <a:p>
          <a:endParaRPr lang="en-US"/>
        </a:p>
      </dgm:t>
    </dgm:pt>
    <dgm:pt modelId="{38CC0069-6298-458D-94A3-461455112DAD}">
      <dgm:prSet/>
      <dgm:spPr/>
      <dgm:t>
        <a:bodyPr/>
        <a:lstStyle/>
        <a:p>
          <a:r>
            <a:rPr lang="en-US"/>
            <a:t>PySpark Mlib</a:t>
          </a:r>
        </a:p>
      </dgm:t>
    </dgm:pt>
    <dgm:pt modelId="{562D5E66-FD94-4B94-BC6E-CEE9613D1D59}" type="parTrans" cxnId="{2D6E142E-621C-4F3B-A809-45F7B7B26740}">
      <dgm:prSet/>
      <dgm:spPr/>
      <dgm:t>
        <a:bodyPr/>
        <a:lstStyle/>
        <a:p>
          <a:endParaRPr lang="en-US"/>
        </a:p>
      </dgm:t>
    </dgm:pt>
    <dgm:pt modelId="{7448A801-62C9-49AB-82EC-DCD90374B332}" type="sibTrans" cxnId="{2D6E142E-621C-4F3B-A809-45F7B7B26740}">
      <dgm:prSet/>
      <dgm:spPr/>
      <dgm:t>
        <a:bodyPr/>
        <a:lstStyle/>
        <a:p>
          <a:endParaRPr lang="en-US"/>
        </a:p>
      </dgm:t>
    </dgm:pt>
    <dgm:pt modelId="{778C2DFA-ACF1-4ED0-9CEC-FB156BB208DB}">
      <dgm:prSet/>
      <dgm:spPr/>
      <dgm:t>
        <a:bodyPr/>
        <a:lstStyle/>
        <a:p>
          <a:r>
            <a:rPr lang="en-US"/>
            <a:t>PySpark GraphFrames</a:t>
          </a:r>
        </a:p>
      </dgm:t>
    </dgm:pt>
    <dgm:pt modelId="{B2B92D35-5ACE-4CCF-9E0F-6FCBF248A707}" type="parTrans" cxnId="{B09E376D-5CB1-4926-86E6-81C0810AA3E9}">
      <dgm:prSet/>
      <dgm:spPr/>
      <dgm:t>
        <a:bodyPr/>
        <a:lstStyle/>
        <a:p>
          <a:endParaRPr lang="en-US"/>
        </a:p>
      </dgm:t>
    </dgm:pt>
    <dgm:pt modelId="{16627825-4E91-44F0-98F1-97267FB0E6C9}" type="sibTrans" cxnId="{B09E376D-5CB1-4926-86E6-81C0810AA3E9}">
      <dgm:prSet/>
      <dgm:spPr/>
      <dgm:t>
        <a:bodyPr/>
        <a:lstStyle/>
        <a:p>
          <a:endParaRPr lang="en-US"/>
        </a:p>
      </dgm:t>
    </dgm:pt>
    <dgm:pt modelId="{6331F6C1-A809-46F8-8BF8-53DA305E82BE}">
      <dgm:prSet/>
      <dgm:spPr/>
      <dgm:t>
        <a:bodyPr/>
        <a:lstStyle/>
        <a:p>
          <a:r>
            <a:rPr lang="en-US"/>
            <a:t>PySpark Resourse</a:t>
          </a:r>
        </a:p>
      </dgm:t>
    </dgm:pt>
    <dgm:pt modelId="{1EDE8390-B577-4C91-A68D-D32AD83178FA}" type="parTrans" cxnId="{1156CE21-69CA-4E66-80DC-476FA5045813}">
      <dgm:prSet/>
      <dgm:spPr/>
      <dgm:t>
        <a:bodyPr/>
        <a:lstStyle/>
        <a:p>
          <a:endParaRPr lang="en-US"/>
        </a:p>
      </dgm:t>
    </dgm:pt>
    <dgm:pt modelId="{D4C8E7E6-4041-477C-B790-1652DC95FC06}" type="sibTrans" cxnId="{1156CE21-69CA-4E66-80DC-476FA5045813}">
      <dgm:prSet/>
      <dgm:spPr/>
      <dgm:t>
        <a:bodyPr/>
        <a:lstStyle/>
        <a:p>
          <a:endParaRPr lang="en-US"/>
        </a:p>
      </dgm:t>
    </dgm:pt>
    <dgm:pt modelId="{4D0789D1-1CEF-8E4B-9A32-859BE62F3314}" type="pres">
      <dgm:prSet presAssocID="{D03C11DF-57F3-4078-A8B9-C5C548F2B91F}" presName="diagram" presStyleCnt="0">
        <dgm:presLayoutVars>
          <dgm:dir/>
          <dgm:resizeHandles val="exact"/>
        </dgm:presLayoutVars>
      </dgm:prSet>
      <dgm:spPr/>
    </dgm:pt>
    <dgm:pt modelId="{F586B514-7EAC-8E49-8C11-5A1C0EF6900B}" type="pres">
      <dgm:prSet presAssocID="{16B38FDE-C290-414D-A21F-FD6C15EC4070}" presName="node" presStyleLbl="node1" presStyleIdx="0" presStyleCnt="6">
        <dgm:presLayoutVars>
          <dgm:bulletEnabled val="1"/>
        </dgm:presLayoutVars>
      </dgm:prSet>
      <dgm:spPr/>
    </dgm:pt>
    <dgm:pt modelId="{B0597650-0314-464D-B95F-66EE77B197F3}" type="pres">
      <dgm:prSet presAssocID="{64132FED-0EBA-4CDC-8BE1-5577A8264EEF}" presName="sibTrans" presStyleCnt="0"/>
      <dgm:spPr/>
    </dgm:pt>
    <dgm:pt modelId="{0015ADF2-47EE-AE44-AFB5-94ECCBE75ADB}" type="pres">
      <dgm:prSet presAssocID="{20A0FBAE-C9EE-4DC7-B0F3-9D2E78711722}" presName="node" presStyleLbl="node1" presStyleIdx="1" presStyleCnt="6">
        <dgm:presLayoutVars>
          <dgm:bulletEnabled val="1"/>
        </dgm:presLayoutVars>
      </dgm:prSet>
      <dgm:spPr/>
    </dgm:pt>
    <dgm:pt modelId="{391F4C72-BE60-674A-8656-AE15741FBDC3}" type="pres">
      <dgm:prSet presAssocID="{72B27AD7-E167-4677-A3F4-08385191F206}" presName="sibTrans" presStyleCnt="0"/>
      <dgm:spPr/>
    </dgm:pt>
    <dgm:pt modelId="{01C565B0-8D74-444B-A0B3-9E0803E78074}" type="pres">
      <dgm:prSet presAssocID="{EC53583A-4011-475D-9783-B4C3BE7FC959}" presName="node" presStyleLbl="node1" presStyleIdx="2" presStyleCnt="6">
        <dgm:presLayoutVars>
          <dgm:bulletEnabled val="1"/>
        </dgm:presLayoutVars>
      </dgm:prSet>
      <dgm:spPr/>
    </dgm:pt>
    <dgm:pt modelId="{33643085-5036-7644-955E-731160651638}" type="pres">
      <dgm:prSet presAssocID="{6F287948-9A3E-45EC-9B28-81446C42F8CE}" presName="sibTrans" presStyleCnt="0"/>
      <dgm:spPr/>
    </dgm:pt>
    <dgm:pt modelId="{00083DA7-8E59-ED4B-9B46-EA8B73216FFA}" type="pres">
      <dgm:prSet presAssocID="{38CC0069-6298-458D-94A3-461455112DAD}" presName="node" presStyleLbl="node1" presStyleIdx="3" presStyleCnt="6">
        <dgm:presLayoutVars>
          <dgm:bulletEnabled val="1"/>
        </dgm:presLayoutVars>
      </dgm:prSet>
      <dgm:spPr/>
    </dgm:pt>
    <dgm:pt modelId="{21C02AE2-C9BD-824F-B228-7EA9FF1F93F4}" type="pres">
      <dgm:prSet presAssocID="{7448A801-62C9-49AB-82EC-DCD90374B332}" presName="sibTrans" presStyleCnt="0"/>
      <dgm:spPr/>
    </dgm:pt>
    <dgm:pt modelId="{785629E3-E110-4242-A989-F7F252E2951C}" type="pres">
      <dgm:prSet presAssocID="{778C2DFA-ACF1-4ED0-9CEC-FB156BB208DB}" presName="node" presStyleLbl="node1" presStyleIdx="4" presStyleCnt="6">
        <dgm:presLayoutVars>
          <dgm:bulletEnabled val="1"/>
        </dgm:presLayoutVars>
      </dgm:prSet>
      <dgm:spPr/>
    </dgm:pt>
    <dgm:pt modelId="{A2CC106A-5928-BD42-8088-80060F0C545B}" type="pres">
      <dgm:prSet presAssocID="{16627825-4E91-44F0-98F1-97267FB0E6C9}" presName="sibTrans" presStyleCnt="0"/>
      <dgm:spPr/>
    </dgm:pt>
    <dgm:pt modelId="{E26B0AB9-268E-F044-9BEF-1475FE99FEA2}" type="pres">
      <dgm:prSet presAssocID="{6331F6C1-A809-46F8-8BF8-53DA305E82BE}" presName="node" presStyleLbl="node1" presStyleIdx="5" presStyleCnt="6">
        <dgm:presLayoutVars>
          <dgm:bulletEnabled val="1"/>
        </dgm:presLayoutVars>
      </dgm:prSet>
      <dgm:spPr/>
    </dgm:pt>
  </dgm:ptLst>
  <dgm:cxnLst>
    <dgm:cxn modelId="{E006EE1D-0EE9-1D49-994A-E94CFAB540FE}" type="presOf" srcId="{778C2DFA-ACF1-4ED0-9CEC-FB156BB208DB}" destId="{785629E3-E110-4242-A989-F7F252E2951C}" srcOrd="0" destOrd="0" presId="urn:microsoft.com/office/officeart/2005/8/layout/default"/>
    <dgm:cxn modelId="{1156CE21-69CA-4E66-80DC-476FA5045813}" srcId="{D03C11DF-57F3-4078-A8B9-C5C548F2B91F}" destId="{6331F6C1-A809-46F8-8BF8-53DA305E82BE}" srcOrd="5" destOrd="0" parTransId="{1EDE8390-B577-4C91-A68D-D32AD83178FA}" sibTransId="{D4C8E7E6-4041-477C-B790-1652DC95FC06}"/>
    <dgm:cxn modelId="{2D6E142E-621C-4F3B-A809-45F7B7B26740}" srcId="{D03C11DF-57F3-4078-A8B9-C5C548F2B91F}" destId="{38CC0069-6298-458D-94A3-461455112DAD}" srcOrd="3" destOrd="0" parTransId="{562D5E66-FD94-4B94-BC6E-CEE9613D1D59}" sibTransId="{7448A801-62C9-49AB-82EC-DCD90374B332}"/>
    <dgm:cxn modelId="{F47B2A31-48EF-424A-A242-7FB10CC66FAA}" srcId="{D03C11DF-57F3-4078-A8B9-C5C548F2B91F}" destId="{16B38FDE-C290-414D-A21F-FD6C15EC4070}" srcOrd="0" destOrd="0" parTransId="{1D5C47D2-B178-47BC-AA38-3EF473B27898}" sibTransId="{64132FED-0EBA-4CDC-8BE1-5577A8264EEF}"/>
    <dgm:cxn modelId="{62126B54-F285-1F41-B39C-5EB2F824E4AA}" type="presOf" srcId="{6331F6C1-A809-46F8-8BF8-53DA305E82BE}" destId="{E26B0AB9-268E-F044-9BEF-1475FE99FEA2}" srcOrd="0" destOrd="0" presId="urn:microsoft.com/office/officeart/2005/8/layout/default"/>
    <dgm:cxn modelId="{B09E376D-5CB1-4926-86E6-81C0810AA3E9}" srcId="{D03C11DF-57F3-4078-A8B9-C5C548F2B91F}" destId="{778C2DFA-ACF1-4ED0-9CEC-FB156BB208DB}" srcOrd="4" destOrd="0" parTransId="{B2B92D35-5ACE-4CCF-9E0F-6FCBF248A707}" sibTransId="{16627825-4E91-44F0-98F1-97267FB0E6C9}"/>
    <dgm:cxn modelId="{615E036F-1EAA-4957-8F3A-DA888CCD93D3}" srcId="{D03C11DF-57F3-4078-A8B9-C5C548F2B91F}" destId="{20A0FBAE-C9EE-4DC7-B0F3-9D2E78711722}" srcOrd="1" destOrd="0" parTransId="{CDCF3A33-89FB-4BBA-8178-662E27F249C8}" sibTransId="{72B27AD7-E167-4677-A3F4-08385191F206}"/>
    <dgm:cxn modelId="{4BB6166F-E907-A849-B43F-69CD8EFD876D}" type="presOf" srcId="{EC53583A-4011-475D-9783-B4C3BE7FC959}" destId="{01C565B0-8D74-444B-A0B3-9E0803E78074}" srcOrd="0" destOrd="0" presId="urn:microsoft.com/office/officeart/2005/8/layout/default"/>
    <dgm:cxn modelId="{4702F974-522E-F049-B868-72BF2569C32B}" type="presOf" srcId="{20A0FBAE-C9EE-4DC7-B0F3-9D2E78711722}" destId="{0015ADF2-47EE-AE44-AFB5-94ECCBE75ADB}" srcOrd="0" destOrd="0" presId="urn:microsoft.com/office/officeart/2005/8/layout/default"/>
    <dgm:cxn modelId="{1979A1A7-3304-994A-A81E-6D1772F3F468}" type="presOf" srcId="{D03C11DF-57F3-4078-A8B9-C5C548F2B91F}" destId="{4D0789D1-1CEF-8E4B-9A32-859BE62F3314}" srcOrd="0" destOrd="0" presId="urn:microsoft.com/office/officeart/2005/8/layout/default"/>
    <dgm:cxn modelId="{EE2780A9-7CAD-1F4B-9C34-1CF2EE2061A2}" type="presOf" srcId="{16B38FDE-C290-414D-A21F-FD6C15EC4070}" destId="{F586B514-7EAC-8E49-8C11-5A1C0EF6900B}" srcOrd="0" destOrd="0" presId="urn:microsoft.com/office/officeart/2005/8/layout/default"/>
    <dgm:cxn modelId="{51D5EFC9-C881-9741-8692-011921E1A782}" type="presOf" srcId="{38CC0069-6298-458D-94A3-461455112DAD}" destId="{00083DA7-8E59-ED4B-9B46-EA8B73216FFA}" srcOrd="0" destOrd="0" presId="urn:microsoft.com/office/officeart/2005/8/layout/default"/>
    <dgm:cxn modelId="{4E4459E7-0AE5-4953-9ED8-F7B4E0FEDBAA}" srcId="{D03C11DF-57F3-4078-A8B9-C5C548F2B91F}" destId="{EC53583A-4011-475D-9783-B4C3BE7FC959}" srcOrd="2" destOrd="0" parTransId="{0E72831E-7501-4147-AB6D-499D4F7BAA37}" sibTransId="{6F287948-9A3E-45EC-9B28-81446C42F8CE}"/>
    <dgm:cxn modelId="{51BB0F1D-CFC1-974A-A964-0F0475F43080}" type="presParOf" srcId="{4D0789D1-1CEF-8E4B-9A32-859BE62F3314}" destId="{F586B514-7EAC-8E49-8C11-5A1C0EF6900B}" srcOrd="0" destOrd="0" presId="urn:microsoft.com/office/officeart/2005/8/layout/default"/>
    <dgm:cxn modelId="{8848E153-9390-1843-92D5-31BC96C3CD63}" type="presParOf" srcId="{4D0789D1-1CEF-8E4B-9A32-859BE62F3314}" destId="{B0597650-0314-464D-B95F-66EE77B197F3}" srcOrd="1" destOrd="0" presId="urn:microsoft.com/office/officeart/2005/8/layout/default"/>
    <dgm:cxn modelId="{24876DD5-132E-794E-B352-0BE728D7EC3F}" type="presParOf" srcId="{4D0789D1-1CEF-8E4B-9A32-859BE62F3314}" destId="{0015ADF2-47EE-AE44-AFB5-94ECCBE75ADB}" srcOrd="2" destOrd="0" presId="urn:microsoft.com/office/officeart/2005/8/layout/default"/>
    <dgm:cxn modelId="{352F6666-F92F-B140-B69C-EAA0606764CE}" type="presParOf" srcId="{4D0789D1-1CEF-8E4B-9A32-859BE62F3314}" destId="{391F4C72-BE60-674A-8656-AE15741FBDC3}" srcOrd="3" destOrd="0" presId="urn:microsoft.com/office/officeart/2005/8/layout/default"/>
    <dgm:cxn modelId="{BEEDFC61-A786-0F46-8A65-991310E3F339}" type="presParOf" srcId="{4D0789D1-1CEF-8E4B-9A32-859BE62F3314}" destId="{01C565B0-8D74-444B-A0B3-9E0803E78074}" srcOrd="4" destOrd="0" presId="urn:microsoft.com/office/officeart/2005/8/layout/default"/>
    <dgm:cxn modelId="{8FA72B54-2289-0F45-AFCB-C8C2B028622C}" type="presParOf" srcId="{4D0789D1-1CEF-8E4B-9A32-859BE62F3314}" destId="{33643085-5036-7644-955E-731160651638}" srcOrd="5" destOrd="0" presId="urn:microsoft.com/office/officeart/2005/8/layout/default"/>
    <dgm:cxn modelId="{9DCED306-C2B8-9C4F-8262-4188911D2DFB}" type="presParOf" srcId="{4D0789D1-1CEF-8E4B-9A32-859BE62F3314}" destId="{00083DA7-8E59-ED4B-9B46-EA8B73216FFA}" srcOrd="6" destOrd="0" presId="urn:microsoft.com/office/officeart/2005/8/layout/default"/>
    <dgm:cxn modelId="{2E5A3497-A1ED-2547-AF92-1DB18C28D71D}" type="presParOf" srcId="{4D0789D1-1CEF-8E4B-9A32-859BE62F3314}" destId="{21C02AE2-C9BD-824F-B228-7EA9FF1F93F4}" srcOrd="7" destOrd="0" presId="urn:microsoft.com/office/officeart/2005/8/layout/default"/>
    <dgm:cxn modelId="{72D75E4D-AF3D-DE4F-AB36-4F9B0167C4B5}" type="presParOf" srcId="{4D0789D1-1CEF-8E4B-9A32-859BE62F3314}" destId="{785629E3-E110-4242-A989-F7F252E2951C}" srcOrd="8" destOrd="0" presId="urn:microsoft.com/office/officeart/2005/8/layout/default"/>
    <dgm:cxn modelId="{22D944E3-1633-FD44-B45F-4E6D7FB54508}" type="presParOf" srcId="{4D0789D1-1CEF-8E4B-9A32-859BE62F3314}" destId="{A2CC106A-5928-BD42-8088-80060F0C545B}" srcOrd="9" destOrd="0" presId="urn:microsoft.com/office/officeart/2005/8/layout/default"/>
    <dgm:cxn modelId="{26F88DED-A00D-764F-AB8C-0B26B4E6592E}" type="presParOf" srcId="{4D0789D1-1CEF-8E4B-9A32-859BE62F3314}" destId="{E26B0AB9-268E-F044-9BEF-1475FE99FEA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5B1C109-FD52-4257-9A65-BD81F0C0CD2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2D52B00-20F4-4CA6-9327-199D31A43FD8}">
      <dgm:prSet/>
      <dgm:spPr/>
      <dgm:t>
        <a:bodyPr/>
        <a:lstStyle/>
        <a:p>
          <a:r>
            <a:rPr lang="en-US"/>
            <a:t>These are the elements that run and operate on multiple nodes to do parallel processing on a cluster.</a:t>
          </a:r>
        </a:p>
      </dgm:t>
    </dgm:pt>
    <dgm:pt modelId="{CB47706C-BB9F-48B1-9AE8-6E8F3B8C58BE}" type="parTrans" cxnId="{2C7C3284-8977-488C-B8EA-706A076FA3FE}">
      <dgm:prSet/>
      <dgm:spPr/>
      <dgm:t>
        <a:bodyPr/>
        <a:lstStyle/>
        <a:p>
          <a:endParaRPr lang="en-US"/>
        </a:p>
      </dgm:t>
    </dgm:pt>
    <dgm:pt modelId="{6D93FA5D-9BF0-49EE-9B3B-280894720845}" type="sibTrans" cxnId="{2C7C3284-8977-488C-B8EA-706A076FA3FE}">
      <dgm:prSet/>
      <dgm:spPr/>
      <dgm:t>
        <a:bodyPr/>
        <a:lstStyle/>
        <a:p>
          <a:endParaRPr lang="en-US"/>
        </a:p>
      </dgm:t>
    </dgm:pt>
    <dgm:pt modelId="{4F1729C4-671D-46E3-B035-157ADBBB992A}">
      <dgm:prSet/>
      <dgm:spPr/>
      <dgm:t>
        <a:bodyPr/>
        <a:lstStyle/>
        <a:p>
          <a:r>
            <a:rPr lang="en-US"/>
            <a:t>RDDs are immutable, which means once you create it you cannot change it.</a:t>
          </a:r>
        </a:p>
      </dgm:t>
    </dgm:pt>
    <dgm:pt modelId="{3AEEA31A-7C4B-4EC1-924C-9E17C3A05C0B}" type="parTrans" cxnId="{C10143AD-4B0A-4AC2-966B-0ACDBA00D609}">
      <dgm:prSet/>
      <dgm:spPr/>
      <dgm:t>
        <a:bodyPr/>
        <a:lstStyle/>
        <a:p>
          <a:endParaRPr lang="en-US"/>
        </a:p>
      </dgm:t>
    </dgm:pt>
    <dgm:pt modelId="{63E345F7-2B46-432A-BC7A-6F7CB09F9E52}" type="sibTrans" cxnId="{C10143AD-4B0A-4AC2-966B-0ACDBA00D609}">
      <dgm:prSet/>
      <dgm:spPr/>
      <dgm:t>
        <a:bodyPr/>
        <a:lstStyle/>
        <a:p>
          <a:endParaRPr lang="en-US"/>
        </a:p>
      </dgm:t>
    </dgm:pt>
    <dgm:pt modelId="{15AE69F2-E7BA-4A65-975B-7AFA4D6D060F}">
      <dgm:prSet/>
      <dgm:spPr/>
      <dgm:t>
        <a:bodyPr/>
        <a:lstStyle/>
        <a:p>
          <a:r>
            <a:rPr lang="en-US"/>
            <a:t>They are fault tolerant as well and ability to recover quickly after failure.</a:t>
          </a:r>
        </a:p>
      </dgm:t>
    </dgm:pt>
    <dgm:pt modelId="{A044BCAC-03B7-42C6-A8FB-8E1F55AA376D}" type="parTrans" cxnId="{D8FFF991-0555-4E23-AB72-4BD119B9A8EB}">
      <dgm:prSet/>
      <dgm:spPr/>
      <dgm:t>
        <a:bodyPr/>
        <a:lstStyle/>
        <a:p>
          <a:endParaRPr lang="en-US"/>
        </a:p>
      </dgm:t>
    </dgm:pt>
    <dgm:pt modelId="{C1B4BAEA-0B58-45B9-8275-D20912B63230}" type="sibTrans" cxnId="{D8FFF991-0555-4E23-AB72-4BD119B9A8EB}">
      <dgm:prSet/>
      <dgm:spPr/>
      <dgm:t>
        <a:bodyPr/>
        <a:lstStyle/>
        <a:p>
          <a:endParaRPr lang="en-US"/>
        </a:p>
      </dgm:t>
    </dgm:pt>
    <dgm:pt modelId="{29821743-F3BE-4039-A0D8-64D3C3031A8C}">
      <dgm:prSet/>
      <dgm:spPr/>
      <dgm:t>
        <a:bodyPr/>
        <a:lstStyle/>
        <a:p>
          <a:r>
            <a:rPr lang="en-US"/>
            <a:t>Two ways to apply operations in RDD</a:t>
          </a:r>
        </a:p>
      </dgm:t>
    </dgm:pt>
    <dgm:pt modelId="{E3942F3E-41FB-4A4B-B5C7-FEA9811CC315}" type="parTrans" cxnId="{1A5BDDEE-1690-4810-9020-C5FE2073386D}">
      <dgm:prSet/>
      <dgm:spPr/>
      <dgm:t>
        <a:bodyPr/>
        <a:lstStyle/>
        <a:p>
          <a:endParaRPr lang="en-US"/>
        </a:p>
      </dgm:t>
    </dgm:pt>
    <dgm:pt modelId="{114741FD-F63D-467D-BB48-E8A9968EC889}" type="sibTrans" cxnId="{1A5BDDEE-1690-4810-9020-C5FE2073386D}">
      <dgm:prSet/>
      <dgm:spPr/>
      <dgm:t>
        <a:bodyPr/>
        <a:lstStyle/>
        <a:p>
          <a:endParaRPr lang="en-US"/>
        </a:p>
      </dgm:t>
    </dgm:pt>
    <dgm:pt modelId="{A8B5E6F0-756E-429D-8933-48211BE66C7A}">
      <dgm:prSet/>
      <dgm:spPr/>
      <dgm:t>
        <a:bodyPr/>
        <a:lstStyle/>
        <a:p>
          <a:r>
            <a:rPr lang="en-US" b="1"/>
            <a:t>Transformation: </a:t>
          </a:r>
          <a:r>
            <a:rPr lang="en-US"/>
            <a:t>filter, groupby, map</a:t>
          </a:r>
        </a:p>
      </dgm:t>
    </dgm:pt>
    <dgm:pt modelId="{4072EABA-A578-47B8-87B2-14925D7DD92A}" type="parTrans" cxnId="{3D0768DF-955A-4E29-AF5B-BB0EA19C9629}">
      <dgm:prSet/>
      <dgm:spPr/>
      <dgm:t>
        <a:bodyPr/>
        <a:lstStyle/>
        <a:p>
          <a:endParaRPr lang="en-US"/>
        </a:p>
      </dgm:t>
    </dgm:pt>
    <dgm:pt modelId="{62F4BB76-305D-46ED-AE0F-00DB717A91E3}" type="sibTrans" cxnId="{3D0768DF-955A-4E29-AF5B-BB0EA19C9629}">
      <dgm:prSet/>
      <dgm:spPr/>
      <dgm:t>
        <a:bodyPr/>
        <a:lstStyle/>
        <a:p>
          <a:endParaRPr lang="en-US"/>
        </a:p>
      </dgm:t>
    </dgm:pt>
    <dgm:pt modelId="{86EB739C-8539-4D45-9E23-0F5F28EEEC9C}">
      <dgm:prSet/>
      <dgm:spPr/>
      <dgm:t>
        <a:bodyPr/>
        <a:lstStyle/>
        <a:p>
          <a:r>
            <a:rPr lang="en-US" b="1"/>
            <a:t>Action: </a:t>
          </a:r>
          <a:r>
            <a:rPr lang="en-US"/>
            <a:t>preforms computation (count, first, max , reduce)</a:t>
          </a:r>
        </a:p>
      </dgm:t>
    </dgm:pt>
    <dgm:pt modelId="{875AB7C6-6281-4B42-98D5-311309FF900B}" type="parTrans" cxnId="{4B9F328C-FBD4-42D9-8645-0B2B8235B148}">
      <dgm:prSet/>
      <dgm:spPr/>
      <dgm:t>
        <a:bodyPr/>
        <a:lstStyle/>
        <a:p>
          <a:endParaRPr lang="en-US"/>
        </a:p>
      </dgm:t>
    </dgm:pt>
    <dgm:pt modelId="{A4506B76-9BAF-4416-A23E-1DCC04BADC26}" type="sibTrans" cxnId="{4B9F328C-FBD4-42D9-8645-0B2B8235B148}">
      <dgm:prSet/>
      <dgm:spPr/>
      <dgm:t>
        <a:bodyPr/>
        <a:lstStyle/>
        <a:p>
          <a:endParaRPr lang="en-US"/>
        </a:p>
      </dgm:t>
    </dgm:pt>
    <dgm:pt modelId="{102A3840-36D1-4BBE-A339-E3C5CB05B24E}" type="pres">
      <dgm:prSet presAssocID="{25B1C109-FD52-4257-9A65-BD81F0C0CD2B}" presName="root" presStyleCnt="0">
        <dgm:presLayoutVars>
          <dgm:dir/>
          <dgm:resizeHandles val="exact"/>
        </dgm:presLayoutVars>
      </dgm:prSet>
      <dgm:spPr/>
    </dgm:pt>
    <dgm:pt modelId="{ADDAF7E8-B323-46A0-963B-D2E2C9547649}" type="pres">
      <dgm:prSet presAssocID="{D2D52B00-20F4-4CA6-9327-199D31A43FD8}" presName="compNode" presStyleCnt="0"/>
      <dgm:spPr/>
    </dgm:pt>
    <dgm:pt modelId="{E51797D8-5171-49CF-9599-0352E99E706D}" type="pres">
      <dgm:prSet presAssocID="{D2D52B00-20F4-4CA6-9327-199D31A43FD8}" presName="bgRect" presStyleLbl="bgShp" presStyleIdx="0" presStyleCnt="4"/>
      <dgm:spPr/>
    </dgm:pt>
    <dgm:pt modelId="{8966F72E-8159-4E37-9296-1759E565686F}" type="pres">
      <dgm:prSet presAssocID="{D2D52B00-20F4-4CA6-9327-199D31A43FD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E7D46884-3F5E-4118-AAF4-341DB481CDE0}" type="pres">
      <dgm:prSet presAssocID="{D2D52B00-20F4-4CA6-9327-199D31A43FD8}" presName="spaceRect" presStyleCnt="0"/>
      <dgm:spPr/>
    </dgm:pt>
    <dgm:pt modelId="{B8DF2B9C-DA23-455F-AFE5-541845B1E8BB}" type="pres">
      <dgm:prSet presAssocID="{D2D52B00-20F4-4CA6-9327-199D31A43FD8}" presName="parTx" presStyleLbl="revTx" presStyleIdx="0" presStyleCnt="5">
        <dgm:presLayoutVars>
          <dgm:chMax val="0"/>
          <dgm:chPref val="0"/>
        </dgm:presLayoutVars>
      </dgm:prSet>
      <dgm:spPr/>
    </dgm:pt>
    <dgm:pt modelId="{254A70EA-19AF-4D34-9E73-662A46C4DDEB}" type="pres">
      <dgm:prSet presAssocID="{6D93FA5D-9BF0-49EE-9B3B-280894720845}" presName="sibTrans" presStyleCnt="0"/>
      <dgm:spPr/>
    </dgm:pt>
    <dgm:pt modelId="{5261DF88-FACC-41FE-B8DA-4DDDC838BB77}" type="pres">
      <dgm:prSet presAssocID="{4F1729C4-671D-46E3-B035-157ADBBB992A}" presName="compNode" presStyleCnt="0"/>
      <dgm:spPr/>
    </dgm:pt>
    <dgm:pt modelId="{3F4FFC4B-0ACF-4D11-854D-1F8A757825BD}" type="pres">
      <dgm:prSet presAssocID="{4F1729C4-671D-46E3-B035-157ADBBB992A}" presName="bgRect" presStyleLbl="bgShp" presStyleIdx="1" presStyleCnt="4"/>
      <dgm:spPr/>
    </dgm:pt>
    <dgm:pt modelId="{E695412D-AA0C-4A2A-ADEA-A8B3906FEF04}" type="pres">
      <dgm:prSet presAssocID="{4F1729C4-671D-46E3-B035-157ADBBB992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8D558D5D-501A-459F-A94A-453A39507548}" type="pres">
      <dgm:prSet presAssocID="{4F1729C4-671D-46E3-B035-157ADBBB992A}" presName="spaceRect" presStyleCnt="0"/>
      <dgm:spPr/>
    </dgm:pt>
    <dgm:pt modelId="{BDA30281-FDCF-4121-8496-DF1FBA161299}" type="pres">
      <dgm:prSet presAssocID="{4F1729C4-671D-46E3-B035-157ADBBB992A}" presName="parTx" presStyleLbl="revTx" presStyleIdx="1" presStyleCnt="5">
        <dgm:presLayoutVars>
          <dgm:chMax val="0"/>
          <dgm:chPref val="0"/>
        </dgm:presLayoutVars>
      </dgm:prSet>
      <dgm:spPr/>
    </dgm:pt>
    <dgm:pt modelId="{29A27E4E-13E7-4178-B1B7-656C13813B83}" type="pres">
      <dgm:prSet presAssocID="{63E345F7-2B46-432A-BC7A-6F7CB09F9E52}" presName="sibTrans" presStyleCnt="0"/>
      <dgm:spPr/>
    </dgm:pt>
    <dgm:pt modelId="{732B6C39-D29A-4483-BD9F-46698043DE8C}" type="pres">
      <dgm:prSet presAssocID="{15AE69F2-E7BA-4A65-975B-7AFA4D6D060F}" presName="compNode" presStyleCnt="0"/>
      <dgm:spPr/>
    </dgm:pt>
    <dgm:pt modelId="{45664A78-F1F2-47F6-ABA0-DF1D174D79E3}" type="pres">
      <dgm:prSet presAssocID="{15AE69F2-E7BA-4A65-975B-7AFA4D6D060F}" presName="bgRect" presStyleLbl="bgShp" presStyleIdx="2" presStyleCnt="4"/>
      <dgm:spPr/>
    </dgm:pt>
    <dgm:pt modelId="{1960AAC7-FB71-4D24-9207-A0D911F5A1F8}" type="pres">
      <dgm:prSet presAssocID="{15AE69F2-E7BA-4A65-975B-7AFA4D6D060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fighter"/>
        </a:ext>
      </dgm:extLst>
    </dgm:pt>
    <dgm:pt modelId="{BA19AD86-507F-4392-A5D2-C802866C8CB3}" type="pres">
      <dgm:prSet presAssocID="{15AE69F2-E7BA-4A65-975B-7AFA4D6D060F}" presName="spaceRect" presStyleCnt="0"/>
      <dgm:spPr/>
    </dgm:pt>
    <dgm:pt modelId="{F0F0309D-E630-44C0-886C-455B947F652B}" type="pres">
      <dgm:prSet presAssocID="{15AE69F2-E7BA-4A65-975B-7AFA4D6D060F}" presName="parTx" presStyleLbl="revTx" presStyleIdx="2" presStyleCnt="5">
        <dgm:presLayoutVars>
          <dgm:chMax val="0"/>
          <dgm:chPref val="0"/>
        </dgm:presLayoutVars>
      </dgm:prSet>
      <dgm:spPr/>
    </dgm:pt>
    <dgm:pt modelId="{A3528331-5352-4474-B184-F1F68F266EC3}" type="pres">
      <dgm:prSet presAssocID="{C1B4BAEA-0B58-45B9-8275-D20912B63230}" presName="sibTrans" presStyleCnt="0"/>
      <dgm:spPr/>
    </dgm:pt>
    <dgm:pt modelId="{5F69132A-FB01-43B5-8C0E-A8C8ADE728A9}" type="pres">
      <dgm:prSet presAssocID="{29821743-F3BE-4039-A0D8-64D3C3031A8C}" presName="compNode" presStyleCnt="0"/>
      <dgm:spPr/>
    </dgm:pt>
    <dgm:pt modelId="{385499A3-6DE6-4B17-AEF2-CD384B7BE8F7}" type="pres">
      <dgm:prSet presAssocID="{29821743-F3BE-4039-A0D8-64D3C3031A8C}" presName="bgRect" presStyleLbl="bgShp" presStyleIdx="3" presStyleCnt="4"/>
      <dgm:spPr/>
    </dgm:pt>
    <dgm:pt modelId="{E775F5AA-5D6D-4033-AE3F-CAA2090AEB8E}" type="pres">
      <dgm:prSet presAssocID="{29821743-F3BE-4039-A0D8-64D3C3031A8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8EACEB68-C346-4135-A59E-37721D810CE8}" type="pres">
      <dgm:prSet presAssocID="{29821743-F3BE-4039-A0D8-64D3C3031A8C}" presName="spaceRect" presStyleCnt="0"/>
      <dgm:spPr/>
    </dgm:pt>
    <dgm:pt modelId="{43ADAA03-BF85-4B36-8676-62E6981EE956}" type="pres">
      <dgm:prSet presAssocID="{29821743-F3BE-4039-A0D8-64D3C3031A8C}" presName="parTx" presStyleLbl="revTx" presStyleIdx="3" presStyleCnt="5">
        <dgm:presLayoutVars>
          <dgm:chMax val="0"/>
          <dgm:chPref val="0"/>
        </dgm:presLayoutVars>
      </dgm:prSet>
      <dgm:spPr/>
    </dgm:pt>
    <dgm:pt modelId="{BFB4EC02-E8FA-4B9F-A217-5CEF5EDF9CC4}" type="pres">
      <dgm:prSet presAssocID="{29821743-F3BE-4039-A0D8-64D3C3031A8C}" presName="desTx" presStyleLbl="revTx" presStyleIdx="4" presStyleCnt="5">
        <dgm:presLayoutVars/>
      </dgm:prSet>
      <dgm:spPr/>
    </dgm:pt>
  </dgm:ptLst>
  <dgm:cxnLst>
    <dgm:cxn modelId="{F522FE08-E847-43A7-B89D-AB86A7F406D0}" type="presOf" srcId="{29821743-F3BE-4039-A0D8-64D3C3031A8C}" destId="{43ADAA03-BF85-4B36-8676-62E6981EE956}" srcOrd="0" destOrd="0" presId="urn:microsoft.com/office/officeart/2018/2/layout/IconVerticalSolidList"/>
    <dgm:cxn modelId="{F4ED3E29-B7BC-4E1D-A548-70F46152CE23}" type="presOf" srcId="{4F1729C4-671D-46E3-B035-157ADBBB992A}" destId="{BDA30281-FDCF-4121-8496-DF1FBA161299}" srcOrd="0" destOrd="0" presId="urn:microsoft.com/office/officeart/2018/2/layout/IconVerticalSolidList"/>
    <dgm:cxn modelId="{2C7C3284-8977-488C-B8EA-706A076FA3FE}" srcId="{25B1C109-FD52-4257-9A65-BD81F0C0CD2B}" destId="{D2D52B00-20F4-4CA6-9327-199D31A43FD8}" srcOrd="0" destOrd="0" parTransId="{CB47706C-BB9F-48B1-9AE8-6E8F3B8C58BE}" sibTransId="{6D93FA5D-9BF0-49EE-9B3B-280894720845}"/>
    <dgm:cxn modelId="{4B9F328C-FBD4-42D9-8645-0B2B8235B148}" srcId="{29821743-F3BE-4039-A0D8-64D3C3031A8C}" destId="{86EB739C-8539-4D45-9E23-0F5F28EEEC9C}" srcOrd="1" destOrd="0" parTransId="{875AB7C6-6281-4B42-98D5-311309FF900B}" sibTransId="{A4506B76-9BAF-4416-A23E-1DCC04BADC26}"/>
    <dgm:cxn modelId="{D8FFF991-0555-4E23-AB72-4BD119B9A8EB}" srcId="{25B1C109-FD52-4257-9A65-BD81F0C0CD2B}" destId="{15AE69F2-E7BA-4A65-975B-7AFA4D6D060F}" srcOrd="2" destOrd="0" parTransId="{A044BCAC-03B7-42C6-A8FB-8E1F55AA376D}" sibTransId="{C1B4BAEA-0B58-45B9-8275-D20912B63230}"/>
    <dgm:cxn modelId="{684A759E-1E3E-47A7-B80A-2AEC6DF4D590}" type="presOf" srcId="{86EB739C-8539-4D45-9E23-0F5F28EEEC9C}" destId="{BFB4EC02-E8FA-4B9F-A217-5CEF5EDF9CC4}" srcOrd="0" destOrd="1" presId="urn:microsoft.com/office/officeart/2018/2/layout/IconVerticalSolidList"/>
    <dgm:cxn modelId="{6BFAB7A6-CB51-4221-AAD8-BCAE83C5140A}" type="presOf" srcId="{A8B5E6F0-756E-429D-8933-48211BE66C7A}" destId="{BFB4EC02-E8FA-4B9F-A217-5CEF5EDF9CC4}" srcOrd="0" destOrd="0" presId="urn:microsoft.com/office/officeart/2018/2/layout/IconVerticalSolidList"/>
    <dgm:cxn modelId="{C7E4BAAA-54FB-4134-8198-F08BBC606D60}" type="presOf" srcId="{15AE69F2-E7BA-4A65-975B-7AFA4D6D060F}" destId="{F0F0309D-E630-44C0-886C-455B947F652B}" srcOrd="0" destOrd="0" presId="urn:microsoft.com/office/officeart/2018/2/layout/IconVerticalSolidList"/>
    <dgm:cxn modelId="{C10143AD-4B0A-4AC2-966B-0ACDBA00D609}" srcId="{25B1C109-FD52-4257-9A65-BD81F0C0CD2B}" destId="{4F1729C4-671D-46E3-B035-157ADBBB992A}" srcOrd="1" destOrd="0" parTransId="{3AEEA31A-7C4B-4EC1-924C-9E17C3A05C0B}" sibTransId="{63E345F7-2B46-432A-BC7A-6F7CB09F9E52}"/>
    <dgm:cxn modelId="{459374B6-EA2A-4F09-8B67-BF096D20E784}" type="presOf" srcId="{D2D52B00-20F4-4CA6-9327-199D31A43FD8}" destId="{B8DF2B9C-DA23-455F-AFE5-541845B1E8BB}" srcOrd="0" destOrd="0" presId="urn:microsoft.com/office/officeart/2018/2/layout/IconVerticalSolidList"/>
    <dgm:cxn modelId="{3D0768DF-955A-4E29-AF5B-BB0EA19C9629}" srcId="{29821743-F3BE-4039-A0D8-64D3C3031A8C}" destId="{A8B5E6F0-756E-429D-8933-48211BE66C7A}" srcOrd="0" destOrd="0" parTransId="{4072EABA-A578-47B8-87B2-14925D7DD92A}" sibTransId="{62F4BB76-305D-46ED-AE0F-00DB717A91E3}"/>
    <dgm:cxn modelId="{EDB1E4EA-2B5E-4C95-8F12-78CEFE373960}" type="presOf" srcId="{25B1C109-FD52-4257-9A65-BD81F0C0CD2B}" destId="{102A3840-36D1-4BBE-A339-E3C5CB05B24E}" srcOrd="0" destOrd="0" presId="urn:microsoft.com/office/officeart/2018/2/layout/IconVerticalSolidList"/>
    <dgm:cxn modelId="{1A5BDDEE-1690-4810-9020-C5FE2073386D}" srcId="{25B1C109-FD52-4257-9A65-BD81F0C0CD2B}" destId="{29821743-F3BE-4039-A0D8-64D3C3031A8C}" srcOrd="3" destOrd="0" parTransId="{E3942F3E-41FB-4A4B-B5C7-FEA9811CC315}" sibTransId="{114741FD-F63D-467D-BB48-E8A9968EC889}"/>
    <dgm:cxn modelId="{DF5F3682-606D-48BA-B2AE-A3AE161C2073}" type="presParOf" srcId="{102A3840-36D1-4BBE-A339-E3C5CB05B24E}" destId="{ADDAF7E8-B323-46A0-963B-D2E2C9547649}" srcOrd="0" destOrd="0" presId="urn:microsoft.com/office/officeart/2018/2/layout/IconVerticalSolidList"/>
    <dgm:cxn modelId="{12F273CB-3699-4682-8A41-681669DD164A}" type="presParOf" srcId="{ADDAF7E8-B323-46A0-963B-D2E2C9547649}" destId="{E51797D8-5171-49CF-9599-0352E99E706D}" srcOrd="0" destOrd="0" presId="urn:microsoft.com/office/officeart/2018/2/layout/IconVerticalSolidList"/>
    <dgm:cxn modelId="{9F92322A-1579-4B7A-BCAA-3C3E06DCC6D3}" type="presParOf" srcId="{ADDAF7E8-B323-46A0-963B-D2E2C9547649}" destId="{8966F72E-8159-4E37-9296-1759E565686F}" srcOrd="1" destOrd="0" presId="urn:microsoft.com/office/officeart/2018/2/layout/IconVerticalSolidList"/>
    <dgm:cxn modelId="{5029D4F8-5ABB-44E9-AA6D-096FF9FF123C}" type="presParOf" srcId="{ADDAF7E8-B323-46A0-963B-D2E2C9547649}" destId="{E7D46884-3F5E-4118-AAF4-341DB481CDE0}" srcOrd="2" destOrd="0" presId="urn:microsoft.com/office/officeart/2018/2/layout/IconVerticalSolidList"/>
    <dgm:cxn modelId="{5DB4F86C-5FA2-429B-8344-B8CFAB3140F2}" type="presParOf" srcId="{ADDAF7E8-B323-46A0-963B-D2E2C9547649}" destId="{B8DF2B9C-DA23-455F-AFE5-541845B1E8BB}" srcOrd="3" destOrd="0" presId="urn:microsoft.com/office/officeart/2018/2/layout/IconVerticalSolidList"/>
    <dgm:cxn modelId="{9723EEE5-D01D-4765-89DA-7C5ACF986B81}" type="presParOf" srcId="{102A3840-36D1-4BBE-A339-E3C5CB05B24E}" destId="{254A70EA-19AF-4D34-9E73-662A46C4DDEB}" srcOrd="1" destOrd="0" presId="urn:microsoft.com/office/officeart/2018/2/layout/IconVerticalSolidList"/>
    <dgm:cxn modelId="{726C402B-9FF1-4F7F-9353-5A4A5DAE36DA}" type="presParOf" srcId="{102A3840-36D1-4BBE-A339-E3C5CB05B24E}" destId="{5261DF88-FACC-41FE-B8DA-4DDDC838BB77}" srcOrd="2" destOrd="0" presId="urn:microsoft.com/office/officeart/2018/2/layout/IconVerticalSolidList"/>
    <dgm:cxn modelId="{785A0799-4513-4147-B0B4-F5BE10D8BDF5}" type="presParOf" srcId="{5261DF88-FACC-41FE-B8DA-4DDDC838BB77}" destId="{3F4FFC4B-0ACF-4D11-854D-1F8A757825BD}" srcOrd="0" destOrd="0" presId="urn:microsoft.com/office/officeart/2018/2/layout/IconVerticalSolidList"/>
    <dgm:cxn modelId="{B7719509-45F2-4E43-86BD-1A9F4B285231}" type="presParOf" srcId="{5261DF88-FACC-41FE-B8DA-4DDDC838BB77}" destId="{E695412D-AA0C-4A2A-ADEA-A8B3906FEF04}" srcOrd="1" destOrd="0" presId="urn:microsoft.com/office/officeart/2018/2/layout/IconVerticalSolidList"/>
    <dgm:cxn modelId="{2DFCEF04-59ED-482F-9B18-7615072183D2}" type="presParOf" srcId="{5261DF88-FACC-41FE-B8DA-4DDDC838BB77}" destId="{8D558D5D-501A-459F-A94A-453A39507548}" srcOrd="2" destOrd="0" presId="urn:microsoft.com/office/officeart/2018/2/layout/IconVerticalSolidList"/>
    <dgm:cxn modelId="{30977E82-4398-4EF8-AF24-1004AC5BDE65}" type="presParOf" srcId="{5261DF88-FACC-41FE-B8DA-4DDDC838BB77}" destId="{BDA30281-FDCF-4121-8496-DF1FBA161299}" srcOrd="3" destOrd="0" presId="urn:microsoft.com/office/officeart/2018/2/layout/IconVerticalSolidList"/>
    <dgm:cxn modelId="{2A4F1612-D1F5-4DAF-9179-848442ABD832}" type="presParOf" srcId="{102A3840-36D1-4BBE-A339-E3C5CB05B24E}" destId="{29A27E4E-13E7-4178-B1B7-656C13813B83}" srcOrd="3" destOrd="0" presId="urn:microsoft.com/office/officeart/2018/2/layout/IconVerticalSolidList"/>
    <dgm:cxn modelId="{3E749AFE-599F-4799-9EE4-C0FFE8210CBD}" type="presParOf" srcId="{102A3840-36D1-4BBE-A339-E3C5CB05B24E}" destId="{732B6C39-D29A-4483-BD9F-46698043DE8C}" srcOrd="4" destOrd="0" presId="urn:microsoft.com/office/officeart/2018/2/layout/IconVerticalSolidList"/>
    <dgm:cxn modelId="{EC8ED5FB-BE7B-4E4B-86E5-220F7B439D11}" type="presParOf" srcId="{732B6C39-D29A-4483-BD9F-46698043DE8C}" destId="{45664A78-F1F2-47F6-ABA0-DF1D174D79E3}" srcOrd="0" destOrd="0" presId="urn:microsoft.com/office/officeart/2018/2/layout/IconVerticalSolidList"/>
    <dgm:cxn modelId="{B0C58A64-FA89-4EDA-8395-4147B2FE2A8F}" type="presParOf" srcId="{732B6C39-D29A-4483-BD9F-46698043DE8C}" destId="{1960AAC7-FB71-4D24-9207-A0D911F5A1F8}" srcOrd="1" destOrd="0" presId="urn:microsoft.com/office/officeart/2018/2/layout/IconVerticalSolidList"/>
    <dgm:cxn modelId="{2625194F-0F91-4CF5-ABDA-C24A05B275CC}" type="presParOf" srcId="{732B6C39-D29A-4483-BD9F-46698043DE8C}" destId="{BA19AD86-507F-4392-A5D2-C802866C8CB3}" srcOrd="2" destOrd="0" presId="urn:microsoft.com/office/officeart/2018/2/layout/IconVerticalSolidList"/>
    <dgm:cxn modelId="{10A236AF-7834-4F6B-9CB6-B1409FBC342F}" type="presParOf" srcId="{732B6C39-D29A-4483-BD9F-46698043DE8C}" destId="{F0F0309D-E630-44C0-886C-455B947F652B}" srcOrd="3" destOrd="0" presId="urn:microsoft.com/office/officeart/2018/2/layout/IconVerticalSolidList"/>
    <dgm:cxn modelId="{6B724A0B-663E-45C8-BC05-5E0038095A87}" type="presParOf" srcId="{102A3840-36D1-4BBE-A339-E3C5CB05B24E}" destId="{A3528331-5352-4474-B184-F1F68F266EC3}" srcOrd="5" destOrd="0" presId="urn:microsoft.com/office/officeart/2018/2/layout/IconVerticalSolidList"/>
    <dgm:cxn modelId="{521E9D9A-248C-4A20-99BC-49EAF3DF4D9E}" type="presParOf" srcId="{102A3840-36D1-4BBE-A339-E3C5CB05B24E}" destId="{5F69132A-FB01-43B5-8C0E-A8C8ADE728A9}" srcOrd="6" destOrd="0" presId="urn:microsoft.com/office/officeart/2018/2/layout/IconVerticalSolidList"/>
    <dgm:cxn modelId="{531815DE-AA0A-435A-BA80-9E27B7911342}" type="presParOf" srcId="{5F69132A-FB01-43B5-8C0E-A8C8ADE728A9}" destId="{385499A3-6DE6-4B17-AEF2-CD384B7BE8F7}" srcOrd="0" destOrd="0" presId="urn:microsoft.com/office/officeart/2018/2/layout/IconVerticalSolidList"/>
    <dgm:cxn modelId="{4BEA6DA8-A01A-4BA5-9DD0-4BC916FE040A}" type="presParOf" srcId="{5F69132A-FB01-43B5-8C0E-A8C8ADE728A9}" destId="{E775F5AA-5D6D-4033-AE3F-CAA2090AEB8E}" srcOrd="1" destOrd="0" presId="urn:microsoft.com/office/officeart/2018/2/layout/IconVerticalSolidList"/>
    <dgm:cxn modelId="{207D69D1-97AA-4F3D-8C51-16CE6D9FDAA9}" type="presParOf" srcId="{5F69132A-FB01-43B5-8C0E-A8C8ADE728A9}" destId="{8EACEB68-C346-4135-A59E-37721D810CE8}" srcOrd="2" destOrd="0" presId="urn:microsoft.com/office/officeart/2018/2/layout/IconVerticalSolidList"/>
    <dgm:cxn modelId="{E3FC4D1E-4C26-47B8-9C62-D26E4FC61FC2}" type="presParOf" srcId="{5F69132A-FB01-43B5-8C0E-A8C8ADE728A9}" destId="{43ADAA03-BF85-4B36-8676-62E6981EE956}" srcOrd="3" destOrd="0" presId="urn:microsoft.com/office/officeart/2018/2/layout/IconVerticalSolidList"/>
    <dgm:cxn modelId="{E97670E3-E9CE-4659-AC68-76B9B967E6E4}" type="presParOf" srcId="{5F69132A-FB01-43B5-8C0E-A8C8ADE728A9}" destId="{BFB4EC02-E8FA-4B9F-A217-5CEF5EDF9CC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DC43E87-6F63-4878-80DB-60336DF2E89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CB4D8F-19B0-414B-A7C0-8E8595B7E9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Broadcast variable are used to save the copy of data across all nodes.</a:t>
          </a:r>
        </a:p>
      </dgm:t>
    </dgm:pt>
    <dgm:pt modelId="{4AD509D9-5F3B-4C8E-830E-8A35EAA2220F}" type="parTrans" cxnId="{551331E5-0DED-4093-AABA-35A10CEDB29D}">
      <dgm:prSet/>
      <dgm:spPr/>
      <dgm:t>
        <a:bodyPr/>
        <a:lstStyle/>
        <a:p>
          <a:endParaRPr lang="en-US"/>
        </a:p>
      </dgm:t>
    </dgm:pt>
    <dgm:pt modelId="{A3A517D0-424D-4E66-8EFA-83563EA79DE3}" type="sibTrans" cxnId="{551331E5-0DED-4093-AABA-35A10CEDB29D}">
      <dgm:prSet/>
      <dgm:spPr/>
      <dgm:t>
        <a:bodyPr/>
        <a:lstStyle/>
        <a:p>
          <a:endParaRPr lang="en-US"/>
        </a:p>
      </dgm:t>
    </dgm:pt>
    <dgm:pt modelId="{31133288-341A-413D-A973-E1C8D6C5FA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Accumulator variables are used for aggregating the information through associate and communtative operations.</a:t>
          </a:r>
        </a:p>
      </dgm:t>
    </dgm:pt>
    <dgm:pt modelId="{68E23A0A-1BCD-4C54-BBCE-E5F72CF43DF0}" type="parTrans" cxnId="{E731043F-0D29-497D-B2CC-84CE2A95B38A}">
      <dgm:prSet/>
      <dgm:spPr/>
      <dgm:t>
        <a:bodyPr/>
        <a:lstStyle/>
        <a:p>
          <a:endParaRPr lang="en-US"/>
        </a:p>
      </dgm:t>
    </dgm:pt>
    <dgm:pt modelId="{8A250140-29EB-425F-81DA-EA628ED0A734}" type="sibTrans" cxnId="{E731043F-0D29-497D-B2CC-84CE2A95B38A}">
      <dgm:prSet/>
      <dgm:spPr/>
      <dgm:t>
        <a:bodyPr/>
        <a:lstStyle/>
        <a:p>
          <a:endParaRPr lang="en-US"/>
        </a:p>
      </dgm:t>
    </dgm:pt>
    <dgm:pt modelId="{9FF8C011-3DDE-4157-8D06-29DCAF7DDC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For Example, some operation are counters (incrementing variables)</a:t>
          </a:r>
        </a:p>
      </dgm:t>
    </dgm:pt>
    <dgm:pt modelId="{1ED12AD8-6AAC-4DD2-B037-E8E8AED3FA22}" type="parTrans" cxnId="{4E65B2C4-18A9-4EBD-BB5C-C12A07DD3B4D}">
      <dgm:prSet/>
      <dgm:spPr/>
      <dgm:t>
        <a:bodyPr/>
        <a:lstStyle/>
        <a:p>
          <a:endParaRPr lang="en-US"/>
        </a:p>
      </dgm:t>
    </dgm:pt>
    <dgm:pt modelId="{D9C44651-8AE1-404E-979E-2E7EBA7061D0}" type="sibTrans" cxnId="{4E65B2C4-18A9-4EBD-BB5C-C12A07DD3B4D}">
      <dgm:prSet/>
      <dgm:spPr/>
      <dgm:t>
        <a:bodyPr/>
        <a:lstStyle/>
        <a:p>
          <a:endParaRPr lang="en-US"/>
        </a:p>
      </dgm:t>
    </dgm:pt>
    <dgm:pt modelId="{CD1BC73F-008D-4617-BC85-C33904BE8461}" type="pres">
      <dgm:prSet presAssocID="{1DC43E87-6F63-4878-80DB-60336DF2E895}" presName="root" presStyleCnt="0">
        <dgm:presLayoutVars>
          <dgm:dir/>
          <dgm:resizeHandles val="exact"/>
        </dgm:presLayoutVars>
      </dgm:prSet>
      <dgm:spPr/>
    </dgm:pt>
    <dgm:pt modelId="{EBB329C8-9309-410B-8DB7-39500878AF62}" type="pres">
      <dgm:prSet presAssocID="{08CB4D8F-19B0-414B-A7C0-8E8595B7E917}" presName="compNode" presStyleCnt="0"/>
      <dgm:spPr/>
    </dgm:pt>
    <dgm:pt modelId="{3BA818BD-4A83-4D87-9BB5-99E700F6EB74}" type="pres">
      <dgm:prSet presAssocID="{08CB4D8F-19B0-414B-A7C0-8E8595B7E917}" presName="bgRect" presStyleLbl="bgShp" presStyleIdx="0" presStyleCnt="2"/>
      <dgm:spPr/>
    </dgm:pt>
    <dgm:pt modelId="{B9AC901E-EC69-4336-A8DF-7557313654FA}" type="pres">
      <dgm:prSet presAssocID="{08CB4D8F-19B0-414B-A7C0-8E8595B7E91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B1678C1C-04EC-4A0A-869E-55C90B4301D3}" type="pres">
      <dgm:prSet presAssocID="{08CB4D8F-19B0-414B-A7C0-8E8595B7E917}" presName="spaceRect" presStyleCnt="0"/>
      <dgm:spPr/>
    </dgm:pt>
    <dgm:pt modelId="{1E2FCA39-8F8F-405C-AECD-3BC580E3162D}" type="pres">
      <dgm:prSet presAssocID="{08CB4D8F-19B0-414B-A7C0-8E8595B7E917}" presName="parTx" presStyleLbl="revTx" presStyleIdx="0" presStyleCnt="3">
        <dgm:presLayoutVars>
          <dgm:chMax val="0"/>
          <dgm:chPref val="0"/>
        </dgm:presLayoutVars>
      </dgm:prSet>
      <dgm:spPr/>
    </dgm:pt>
    <dgm:pt modelId="{29170A4B-0CF6-41E2-B86E-EBA9EE614566}" type="pres">
      <dgm:prSet presAssocID="{A3A517D0-424D-4E66-8EFA-83563EA79DE3}" presName="sibTrans" presStyleCnt="0"/>
      <dgm:spPr/>
    </dgm:pt>
    <dgm:pt modelId="{FB2CD25B-05D3-4A1A-AF30-F12F770A5BC5}" type="pres">
      <dgm:prSet presAssocID="{31133288-341A-413D-A973-E1C8D6C5FA6E}" presName="compNode" presStyleCnt="0"/>
      <dgm:spPr/>
    </dgm:pt>
    <dgm:pt modelId="{B054110C-01E9-41DD-9B02-C0ADEEBF93A8}" type="pres">
      <dgm:prSet presAssocID="{31133288-341A-413D-A973-E1C8D6C5FA6E}" presName="bgRect" presStyleLbl="bgShp" presStyleIdx="1" presStyleCnt="2"/>
      <dgm:spPr/>
    </dgm:pt>
    <dgm:pt modelId="{57356F32-B0BD-4B9C-955A-6498685EED3E}" type="pres">
      <dgm:prSet presAssocID="{31133288-341A-413D-A973-E1C8D6C5FA6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8C1695B5-7CF0-449F-A137-D09EEC7B9CAF}" type="pres">
      <dgm:prSet presAssocID="{31133288-341A-413D-A973-E1C8D6C5FA6E}" presName="spaceRect" presStyleCnt="0"/>
      <dgm:spPr/>
    </dgm:pt>
    <dgm:pt modelId="{10ADE64B-DBAA-4169-8AD9-D473502AF678}" type="pres">
      <dgm:prSet presAssocID="{31133288-341A-413D-A973-E1C8D6C5FA6E}" presName="parTx" presStyleLbl="revTx" presStyleIdx="1" presStyleCnt="3">
        <dgm:presLayoutVars>
          <dgm:chMax val="0"/>
          <dgm:chPref val="0"/>
        </dgm:presLayoutVars>
      </dgm:prSet>
      <dgm:spPr/>
    </dgm:pt>
    <dgm:pt modelId="{E8FFDFFB-5150-4E32-88DA-C8F4506F08D7}" type="pres">
      <dgm:prSet presAssocID="{31133288-341A-413D-A973-E1C8D6C5FA6E}" presName="desTx" presStyleLbl="revTx" presStyleIdx="2" presStyleCnt="3">
        <dgm:presLayoutVars/>
      </dgm:prSet>
      <dgm:spPr/>
    </dgm:pt>
  </dgm:ptLst>
  <dgm:cxnLst>
    <dgm:cxn modelId="{CB6CE515-BBDD-4A74-A85E-B77281AB8099}" type="presOf" srcId="{31133288-341A-413D-A973-E1C8D6C5FA6E}" destId="{10ADE64B-DBAA-4169-8AD9-D473502AF678}" srcOrd="0" destOrd="0" presId="urn:microsoft.com/office/officeart/2018/2/layout/IconVerticalSolidList"/>
    <dgm:cxn modelId="{E731043F-0D29-497D-B2CC-84CE2A95B38A}" srcId="{1DC43E87-6F63-4878-80DB-60336DF2E895}" destId="{31133288-341A-413D-A973-E1C8D6C5FA6E}" srcOrd="1" destOrd="0" parTransId="{68E23A0A-1BCD-4C54-BBCE-E5F72CF43DF0}" sibTransId="{8A250140-29EB-425F-81DA-EA628ED0A734}"/>
    <dgm:cxn modelId="{E1A8C55F-66CA-465B-843E-6F08E28E81E2}" type="presOf" srcId="{08CB4D8F-19B0-414B-A7C0-8E8595B7E917}" destId="{1E2FCA39-8F8F-405C-AECD-3BC580E3162D}" srcOrd="0" destOrd="0" presId="urn:microsoft.com/office/officeart/2018/2/layout/IconVerticalSolidList"/>
    <dgm:cxn modelId="{11FB0F6F-4750-497F-84EF-8B9E14151211}" type="presOf" srcId="{9FF8C011-3DDE-4157-8D06-29DCAF7DDCA5}" destId="{E8FFDFFB-5150-4E32-88DA-C8F4506F08D7}" srcOrd="0" destOrd="0" presId="urn:microsoft.com/office/officeart/2018/2/layout/IconVerticalSolidList"/>
    <dgm:cxn modelId="{120C50A8-4E98-4EE9-B085-E5185E522F06}" type="presOf" srcId="{1DC43E87-6F63-4878-80DB-60336DF2E895}" destId="{CD1BC73F-008D-4617-BC85-C33904BE8461}" srcOrd="0" destOrd="0" presId="urn:microsoft.com/office/officeart/2018/2/layout/IconVerticalSolidList"/>
    <dgm:cxn modelId="{4E65B2C4-18A9-4EBD-BB5C-C12A07DD3B4D}" srcId="{31133288-341A-413D-A973-E1C8D6C5FA6E}" destId="{9FF8C011-3DDE-4157-8D06-29DCAF7DDCA5}" srcOrd="0" destOrd="0" parTransId="{1ED12AD8-6AAC-4DD2-B037-E8E8AED3FA22}" sibTransId="{D9C44651-8AE1-404E-979E-2E7EBA7061D0}"/>
    <dgm:cxn modelId="{551331E5-0DED-4093-AABA-35A10CEDB29D}" srcId="{1DC43E87-6F63-4878-80DB-60336DF2E895}" destId="{08CB4D8F-19B0-414B-A7C0-8E8595B7E917}" srcOrd="0" destOrd="0" parTransId="{4AD509D9-5F3B-4C8E-830E-8A35EAA2220F}" sibTransId="{A3A517D0-424D-4E66-8EFA-83563EA79DE3}"/>
    <dgm:cxn modelId="{59C8FE95-6F4C-4D81-B6DD-3039006CCAF3}" type="presParOf" srcId="{CD1BC73F-008D-4617-BC85-C33904BE8461}" destId="{EBB329C8-9309-410B-8DB7-39500878AF62}" srcOrd="0" destOrd="0" presId="urn:microsoft.com/office/officeart/2018/2/layout/IconVerticalSolidList"/>
    <dgm:cxn modelId="{88D5A8A1-4D14-4ED0-ADE1-6A80488A0944}" type="presParOf" srcId="{EBB329C8-9309-410B-8DB7-39500878AF62}" destId="{3BA818BD-4A83-4D87-9BB5-99E700F6EB74}" srcOrd="0" destOrd="0" presId="urn:microsoft.com/office/officeart/2018/2/layout/IconVerticalSolidList"/>
    <dgm:cxn modelId="{7BF3F30D-7039-4C35-B3D6-1FAB59A126FF}" type="presParOf" srcId="{EBB329C8-9309-410B-8DB7-39500878AF62}" destId="{B9AC901E-EC69-4336-A8DF-7557313654FA}" srcOrd="1" destOrd="0" presId="urn:microsoft.com/office/officeart/2018/2/layout/IconVerticalSolidList"/>
    <dgm:cxn modelId="{C7CC3E34-FDA8-441B-B6A2-6A777D70EFE9}" type="presParOf" srcId="{EBB329C8-9309-410B-8DB7-39500878AF62}" destId="{B1678C1C-04EC-4A0A-869E-55C90B4301D3}" srcOrd="2" destOrd="0" presId="urn:microsoft.com/office/officeart/2018/2/layout/IconVerticalSolidList"/>
    <dgm:cxn modelId="{E8F39820-2D4E-4362-8D6A-8CDECA9FC1DF}" type="presParOf" srcId="{EBB329C8-9309-410B-8DB7-39500878AF62}" destId="{1E2FCA39-8F8F-405C-AECD-3BC580E3162D}" srcOrd="3" destOrd="0" presId="urn:microsoft.com/office/officeart/2018/2/layout/IconVerticalSolidList"/>
    <dgm:cxn modelId="{C2A6CEE6-1184-4D2A-B5D1-B88D388052EE}" type="presParOf" srcId="{CD1BC73F-008D-4617-BC85-C33904BE8461}" destId="{29170A4B-0CF6-41E2-B86E-EBA9EE614566}" srcOrd="1" destOrd="0" presId="urn:microsoft.com/office/officeart/2018/2/layout/IconVerticalSolidList"/>
    <dgm:cxn modelId="{049385E1-F0C1-45A8-ABFE-0A2F0AC6C6F3}" type="presParOf" srcId="{CD1BC73F-008D-4617-BC85-C33904BE8461}" destId="{FB2CD25B-05D3-4A1A-AF30-F12F770A5BC5}" srcOrd="2" destOrd="0" presId="urn:microsoft.com/office/officeart/2018/2/layout/IconVerticalSolidList"/>
    <dgm:cxn modelId="{7E80B544-FBAC-4FFE-AD35-033B109822D7}" type="presParOf" srcId="{FB2CD25B-05D3-4A1A-AF30-F12F770A5BC5}" destId="{B054110C-01E9-41DD-9B02-C0ADEEBF93A8}" srcOrd="0" destOrd="0" presId="urn:microsoft.com/office/officeart/2018/2/layout/IconVerticalSolidList"/>
    <dgm:cxn modelId="{735E625B-3433-4F1F-83D0-A7F5C1D7FFB6}" type="presParOf" srcId="{FB2CD25B-05D3-4A1A-AF30-F12F770A5BC5}" destId="{57356F32-B0BD-4B9C-955A-6498685EED3E}" srcOrd="1" destOrd="0" presId="urn:microsoft.com/office/officeart/2018/2/layout/IconVerticalSolidList"/>
    <dgm:cxn modelId="{7F3012D7-3E81-40FD-AFE5-01B4571583BE}" type="presParOf" srcId="{FB2CD25B-05D3-4A1A-AF30-F12F770A5BC5}" destId="{8C1695B5-7CF0-449F-A137-D09EEC7B9CAF}" srcOrd="2" destOrd="0" presId="urn:microsoft.com/office/officeart/2018/2/layout/IconVerticalSolidList"/>
    <dgm:cxn modelId="{662A39A1-04E8-43AC-B1CD-2A5DB6FE31C0}" type="presParOf" srcId="{FB2CD25B-05D3-4A1A-AF30-F12F770A5BC5}" destId="{10ADE64B-DBAA-4169-8AD9-D473502AF678}" srcOrd="3" destOrd="0" presId="urn:microsoft.com/office/officeart/2018/2/layout/IconVerticalSolidList"/>
    <dgm:cxn modelId="{8833A7FF-9288-4F83-BDCD-76697355FC2A}" type="presParOf" srcId="{FB2CD25B-05D3-4A1A-AF30-F12F770A5BC5}" destId="{E8FFDFFB-5150-4E32-88DA-C8F4506F08D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28AD993-C09C-420F-96F1-56C17EFB75F7}" type="doc">
      <dgm:prSet loTypeId="urn:microsoft.com/office/officeart/2005/8/layout/bProcess2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B8F1849-CF15-4B8A-A442-8E5DE88AA101}">
      <dgm:prSet/>
      <dgm:spPr/>
      <dgm:t>
        <a:bodyPr/>
        <a:lstStyle/>
        <a:p>
          <a:r>
            <a:rPr lang="en-US"/>
            <a:t>It is used for performance tuning on Apache Spark.</a:t>
          </a:r>
        </a:p>
      </dgm:t>
    </dgm:pt>
    <dgm:pt modelId="{7FE464D5-76EB-4CEB-B5F7-DEA629DA0850}" type="parTrans" cxnId="{23A085C1-9F1B-41BD-89F1-DF95C073598B}">
      <dgm:prSet/>
      <dgm:spPr/>
      <dgm:t>
        <a:bodyPr/>
        <a:lstStyle/>
        <a:p>
          <a:endParaRPr lang="en-US"/>
        </a:p>
      </dgm:t>
    </dgm:pt>
    <dgm:pt modelId="{812BA63E-4DB5-4566-A52A-F80F9EA3AD3A}" type="sibTrans" cxnId="{23A085C1-9F1B-41BD-89F1-DF95C073598B}">
      <dgm:prSet/>
      <dgm:spPr/>
      <dgm:t>
        <a:bodyPr/>
        <a:lstStyle/>
        <a:p>
          <a:endParaRPr lang="en-US"/>
        </a:p>
      </dgm:t>
    </dgm:pt>
    <dgm:pt modelId="{CE5078A0-A136-45CA-B618-0AA0A7586307}">
      <dgm:prSet/>
      <dgm:spPr/>
      <dgm:t>
        <a:bodyPr/>
        <a:lstStyle/>
        <a:p>
          <a:r>
            <a:rPr lang="en-US"/>
            <a:t>It support custom serializer for transferring data which in turn enhances the performance.</a:t>
          </a:r>
        </a:p>
      </dgm:t>
    </dgm:pt>
    <dgm:pt modelId="{4A7391ED-CECD-4848-BACD-2DC3D2942963}" type="parTrans" cxnId="{3E4B4720-4CBC-4507-B558-00CD0408DFB4}">
      <dgm:prSet/>
      <dgm:spPr/>
      <dgm:t>
        <a:bodyPr/>
        <a:lstStyle/>
        <a:p>
          <a:endParaRPr lang="en-US"/>
        </a:p>
      </dgm:t>
    </dgm:pt>
    <dgm:pt modelId="{90732482-795A-470C-B50E-50D62A3C4E5E}" type="sibTrans" cxnId="{3E4B4720-4CBC-4507-B558-00CD0408DFB4}">
      <dgm:prSet/>
      <dgm:spPr/>
      <dgm:t>
        <a:bodyPr/>
        <a:lstStyle/>
        <a:p>
          <a:endParaRPr lang="en-US"/>
        </a:p>
      </dgm:t>
    </dgm:pt>
    <dgm:pt modelId="{27C5EA06-EC53-44CE-B49E-D24D94818828}">
      <dgm:prSet/>
      <dgm:spPr/>
      <dgm:t>
        <a:bodyPr/>
        <a:lstStyle/>
        <a:p>
          <a:r>
            <a:rPr lang="en-US"/>
            <a:t>While performing an RDD it has to serialized so it can be sent to each working node to execute on its segment of data.</a:t>
          </a:r>
        </a:p>
      </dgm:t>
    </dgm:pt>
    <dgm:pt modelId="{0031495A-9EC5-444E-88FE-4DF44D5ADFD9}" type="parTrans" cxnId="{13BDD43A-2FC0-4294-ABE0-3D6BF5E1C55F}">
      <dgm:prSet/>
      <dgm:spPr/>
      <dgm:t>
        <a:bodyPr/>
        <a:lstStyle/>
        <a:p>
          <a:endParaRPr lang="en-US"/>
        </a:p>
      </dgm:t>
    </dgm:pt>
    <dgm:pt modelId="{15214DFF-1940-4F95-99FB-44B2BCB673F1}" type="sibTrans" cxnId="{13BDD43A-2FC0-4294-ABE0-3D6BF5E1C55F}">
      <dgm:prSet/>
      <dgm:spPr/>
      <dgm:t>
        <a:bodyPr/>
        <a:lstStyle/>
        <a:p>
          <a:endParaRPr lang="en-US"/>
        </a:p>
      </dgm:t>
    </dgm:pt>
    <dgm:pt modelId="{2D8FE289-99DE-41AD-910C-3D4DD4CB91AE}">
      <dgm:prSet/>
      <dgm:spPr/>
      <dgm:t>
        <a:bodyPr/>
        <a:lstStyle/>
        <a:p>
          <a:r>
            <a:rPr lang="en-US"/>
            <a:t>They were two types</a:t>
          </a:r>
        </a:p>
      </dgm:t>
    </dgm:pt>
    <dgm:pt modelId="{7C245B5E-F939-489C-BDD0-EBA4C876545E}" type="parTrans" cxnId="{73368E3E-3B45-4165-8F6D-1868D7AA7EE9}">
      <dgm:prSet/>
      <dgm:spPr/>
      <dgm:t>
        <a:bodyPr/>
        <a:lstStyle/>
        <a:p>
          <a:endParaRPr lang="en-US"/>
        </a:p>
      </dgm:t>
    </dgm:pt>
    <dgm:pt modelId="{C24A3F26-EBC4-4901-891C-CA04E904515D}" type="sibTrans" cxnId="{73368E3E-3B45-4165-8F6D-1868D7AA7EE9}">
      <dgm:prSet/>
      <dgm:spPr/>
      <dgm:t>
        <a:bodyPr/>
        <a:lstStyle/>
        <a:p>
          <a:endParaRPr lang="en-US"/>
        </a:p>
      </dgm:t>
    </dgm:pt>
    <dgm:pt modelId="{D73FAAAE-C728-4B4E-BB5F-52C3A2F0DBDB}">
      <dgm:prSet/>
      <dgm:spPr/>
      <dgm:t>
        <a:bodyPr/>
        <a:lstStyle/>
        <a:p>
          <a:r>
            <a:rPr lang="en-US"/>
            <a:t>MarshalSerializer: faster than pickleserializer but supports few data types only</a:t>
          </a:r>
        </a:p>
      </dgm:t>
    </dgm:pt>
    <dgm:pt modelId="{6895EF38-965D-48A1-8F6A-3D97CF6D56E7}" type="parTrans" cxnId="{4E98EA39-C5A2-4B6F-9440-3709042448DA}">
      <dgm:prSet/>
      <dgm:spPr/>
      <dgm:t>
        <a:bodyPr/>
        <a:lstStyle/>
        <a:p>
          <a:endParaRPr lang="en-US"/>
        </a:p>
      </dgm:t>
    </dgm:pt>
    <dgm:pt modelId="{1EEFC485-E91D-4FF9-A745-FD18DE8274CA}" type="sibTrans" cxnId="{4E98EA39-C5A2-4B6F-9440-3709042448DA}">
      <dgm:prSet/>
      <dgm:spPr/>
      <dgm:t>
        <a:bodyPr/>
        <a:lstStyle/>
        <a:p>
          <a:endParaRPr lang="en-US"/>
        </a:p>
      </dgm:t>
    </dgm:pt>
    <dgm:pt modelId="{39244597-8089-4140-8514-E54441B87511}">
      <dgm:prSet/>
      <dgm:spPr/>
      <dgm:t>
        <a:bodyPr/>
        <a:lstStyle/>
        <a:p>
          <a:r>
            <a:rPr lang="en-US"/>
            <a:t>PickleSerializer: supports all data types but  not as fast as marshalserializer</a:t>
          </a:r>
        </a:p>
      </dgm:t>
    </dgm:pt>
    <dgm:pt modelId="{8750B67B-C1CA-4443-9B76-F862BF032E08}" type="parTrans" cxnId="{3893C91A-5EA4-4964-8518-684C0D8DF173}">
      <dgm:prSet/>
      <dgm:spPr/>
      <dgm:t>
        <a:bodyPr/>
        <a:lstStyle/>
        <a:p>
          <a:endParaRPr lang="en-US"/>
        </a:p>
      </dgm:t>
    </dgm:pt>
    <dgm:pt modelId="{74ECCC39-F5A1-475F-BF65-EA29A6AC67CC}" type="sibTrans" cxnId="{3893C91A-5EA4-4964-8518-684C0D8DF173}">
      <dgm:prSet/>
      <dgm:spPr/>
      <dgm:t>
        <a:bodyPr/>
        <a:lstStyle/>
        <a:p>
          <a:endParaRPr lang="en-US"/>
        </a:p>
      </dgm:t>
    </dgm:pt>
    <dgm:pt modelId="{1CE00267-AE45-0D44-929F-532EDFA707FD}" type="pres">
      <dgm:prSet presAssocID="{128AD993-C09C-420F-96F1-56C17EFB75F7}" presName="diagram" presStyleCnt="0">
        <dgm:presLayoutVars>
          <dgm:dir/>
          <dgm:resizeHandles/>
        </dgm:presLayoutVars>
      </dgm:prSet>
      <dgm:spPr/>
    </dgm:pt>
    <dgm:pt modelId="{139B68B0-8828-9945-A132-9ED051CBD94F}" type="pres">
      <dgm:prSet presAssocID="{2B8F1849-CF15-4B8A-A442-8E5DE88AA101}" presName="firstNode" presStyleLbl="node1" presStyleIdx="0" presStyleCnt="4">
        <dgm:presLayoutVars>
          <dgm:bulletEnabled val="1"/>
        </dgm:presLayoutVars>
      </dgm:prSet>
      <dgm:spPr/>
    </dgm:pt>
    <dgm:pt modelId="{42E6F378-C7DA-DB47-A7CB-7A4251951A0A}" type="pres">
      <dgm:prSet presAssocID="{812BA63E-4DB5-4566-A52A-F80F9EA3AD3A}" presName="sibTrans" presStyleLbl="sibTrans2D1" presStyleIdx="0" presStyleCnt="3"/>
      <dgm:spPr/>
    </dgm:pt>
    <dgm:pt modelId="{D81AE218-435F-F040-9BE9-34F74B9B0C1D}" type="pres">
      <dgm:prSet presAssocID="{CE5078A0-A136-45CA-B618-0AA0A7586307}" presName="middleNode" presStyleCnt="0"/>
      <dgm:spPr/>
    </dgm:pt>
    <dgm:pt modelId="{43CD3E0F-B5BF-3149-BC81-9456F3ED1FE0}" type="pres">
      <dgm:prSet presAssocID="{CE5078A0-A136-45CA-B618-0AA0A7586307}" presName="padding" presStyleLbl="node1" presStyleIdx="0" presStyleCnt="4"/>
      <dgm:spPr/>
    </dgm:pt>
    <dgm:pt modelId="{396C8B4F-CB6F-E841-ADFD-93126BAF1851}" type="pres">
      <dgm:prSet presAssocID="{CE5078A0-A136-45CA-B618-0AA0A7586307}" presName="shape" presStyleLbl="node1" presStyleIdx="1" presStyleCnt="4">
        <dgm:presLayoutVars>
          <dgm:bulletEnabled val="1"/>
        </dgm:presLayoutVars>
      </dgm:prSet>
      <dgm:spPr/>
    </dgm:pt>
    <dgm:pt modelId="{25316C76-BE13-2443-A889-65956941B027}" type="pres">
      <dgm:prSet presAssocID="{90732482-795A-470C-B50E-50D62A3C4E5E}" presName="sibTrans" presStyleLbl="sibTrans2D1" presStyleIdx="1" presStyleCnt="3"/>
      <dgm:spPr/>
    </dgm:pt>
    <dgm:pt modelId="{774970D4-3740-C04B-BFFD-1CCBE172239E}" type="pres">
      <dgm:prSet presAssocID="{27C5EA06-EC53-44CE-B49E-D24D94818828}" presName="middleNode" presStyleCnt="0"/>
      <dgm:spPr/>
    </dgm:pt>
    <dgm:pt modelId="{08556B9C-BBA3-564F-A3D5-8B1C4D9C996F}" type="pres">
      <dgm:prSet presAssocID="{27C5EA06-EC53-44CE-B49E-D24D94818828}" presName="padding" presStyleLbl="node1" presStyleIdx="1" presStyleCnt="4"/>
      <dgm:spPr/>
    </dgm:pt>
    <dgm:pt modelId="{E179BA8D-C6FD-0A4B-9DAE-1C87B62F7496}" type="pres">
      <dgm:prSet presAssocID="{27C5EA06-EC53-44CE-B49E-D24D94818828}" presName="shape" presStyleLbl="node1" presStyleIdx="2" presStyleCnt="4">
        <dgm:presLayoutVars>
          <dgm:bulletEnabled val="1"/>
        </dgm:presLayoutVars>
      </dgm:prSet>
      <dgm:spPr/>
    </dgm:pt>
    <dgm:pt modelId="{3AD6448A-D354-C94D-8D83-0FB37AB70EE5}" type="pres">
      <dgm:prSet presAssocID="{15214DFF-1940-4F95-99FB-44B2BCB673F1}" presName="sibTrans" presStyleLbl="sibTrans2D1" presStyleIdx="2" presStyleCnt="3"/>
      <dgm:spPr/>
    </dgm:pt>
    <dgm:pt modelId="{1E8EE2DC-90C5-074C-8E13-2AA1AFEC470E}" type="pres">
      <dgm:prSet presAssocID="{2D8FE289-99DE-41AD-910C-3D4DD4CB91AE}" presName="lastNode" presStyleLbl="node1" presStyleIdx="3" presStyleCnt="4">
        <dgm:presLayoutVars>
          <dgm:bulletEnabled val="1"/>
        </dgm:presLayoutVars>
      </dgm:prSet>
      <dgm:spPr/>
    </dgm:pt>
  </dgm:ptLst>
  <dgm:cxnLst>
    <dgm:cxn modelId="{C61D0F19-15A2-3644-8FDF-8D3A7A31B980}" type="presOf" srcId="{2B8F1849-CF15-4B8A-A442-8E5DE88AA101}" destId="{139B68B0-8828-9945-A132-9ED051CBD94F}" srcOrd="0" destOrd="0" presId="urn:microsoft.com/office/officeart/2005/8/layout/bProcess2"/>
    <dgm:cxn modelId="{3893C91A-5EA4-4964-8518-684C0D8DF173}" srcId="{2D8FE289-99DE-41AD-910C-3D4DD4CB91AE}" destId="{39244597-8089-4140-8514-E54441B87511}" srcOrd="1" destOrd="0" parTransId="{8750B67B-C1CA-4443-9B76-F862BF032E08}" sibTransId="{74ECCC39-F5A1-475F-BF65-EA29A6AC67CC}"/>
    <dgm:cxn modelId="{3E4B4720-4CBC-4507-B558-00CD0408DFB4}" srcId="{128AD993-C09C-420F-96F1-56C17EFB75F7}" destId="{CE5078A0-A136-45CA-B618-0AA0A7586307}" srcOrd="1" destOrd="0" parTransId="{4A7391ED-CECD-4848-BACD-2DC3D2942963}" sibTransId="{90732482-795A-470C-B50E-50D62A3C4E5E}"/>
    <dgm:cxn modelId="{4E98EA39-C5A2-4B6F-9440-3709042448DA}" srcId="{2D8FE289-99DE-41AD-910C-3D4DD4CB91AE}" destId="{D73FAAAE-C728-4B4E-BB5F-52C3A2F0DBDB}" srcOrd="0" destOrd="0" parTransId="{6895EF38-965D-48A1-8F6A-3D97CF6D56E7}" sibTransId="{1EEFC485-E91D-4FF9-A745-FD18DE8274CA}"/>
    <dgm:cxn modelId="{13BDD43A-2FC0-4294-ABE0-3D6BF5E1C55F}" srcId="{128AD993-C09C-420F-96F1-56C17EFB75F7}" destId="{27C5EA06-EC53-44CE-B49E-D24D94818828}" srcOrd="2" destOrd="0" parTransId="{0031495A-9EC5-444E-88FE-4DF44D5ADFD9}" sibTransId="{15214DFF-1940-4F95-99FB-44B2BCB673F1}"/>
    <dgm:cxn modelId="{73368E3E-3B45-4165-8F6D-1868D7AA7EE9}" srcId="{128AD993-C09C-420F-96F1-56C17EFB75F7}" destId="{2D8FE289-99DE-41AD-910C-3D4DD4CB91AE}" srcOrd="3" destOrd="0" parTransId="{7C245B5E-F939-489C-BDD0-EBA4C876545E}" sibTransId="{C24A3F26-EBC4-4901-891C-CA04E904515D}"/>
    <dgm:cxn modelId="{E515C63F-0497-5F49-9454-DDC2B693AB2D}" type="presOf" srcId="{128AD993-C09C-420F-96F1-56C17EFB75F7}" destId="{1CE00267-AE45-0D44-929F-532EDFA707FD}" srcOrd="0" destOrd="0" presId="urn:microsoft.com/office/officeart/2005/8/layout/bProcess2"/>
    <dgm:cxn modelId="{6146A24D-0838-E941-86A2-C73A36B1D26D}" type="presOf" srcId="{27C5EA06-EC53-44CE-B49E-D24D94818828}" destId="{E179BA8D-C6FD-0A4B-9DAE-1C87B62F7496}" srcOrd="0" destOrd="0" presId="urn:microsoft.com/office/officeart/2005/8/layout/bProcess2"/>
    <dgm:cxn modelId="{EE4DF0AA-3C9A-874F-9735-AA7392B0E1C2}" type="presOf" srcId="{90732482-795A-470C-B50E-50D62A3C4E5E}" destId="{25316C76-BE13-2443-A889-65956941B027}" srcOrd="0" destOrd="0" presId="urn:microsoft.com/office/officeart/2005/8/layout/bProcess2"/>
    <dgm:cxn modelId="{B7A308B6-59D6-BB47-A2F4-02868BCE436F}" type="presOf" srcId="{D73FAAAE-C728-4B4E-BB5F-52C3A2F0DBDB}" destId="{1E8EE2DC-90C5-074C-8E13-2AA1AFEC470E}" srcOrd="0" destOrd="1" presId="urn:microsoft.com/office/officeart/2005/8/layout/bProcess2"/>
    <dgm:cxn modelId="{23A085C1-9F1B-41BD-89F1-DF95C073598B}" srcId="{128AD993-C09C-420F-96F1-56C17EFB75F7}" destId="{2B8F1849-CF15-4B8A-A442-8E5DE88AA101}" srcOrd="0" destOrd="0" parTransId="{7FE464D5-76EB-4CEB-B5F7-DEA629DA0850}" sibTransId="{812BA63E-4DB5-4566-A52A-F80F9EA3AD3A}"/>
    <dgm:cxn modelId="{9CE072D9-7A26-184D-B9F9-4A93940C153C}" type="presOf" srcId="{15214DFF-1940-4F95-99FB-44B2BCB673F1}" destId="{3AD6448A-D354-C94D-8D83-0FB37AB70EE5}" srcOrd="0" destOrd="0" presId="urn:microsoft.com/office/officeart/2005/8/layout/bProcess2"/>
    <dgm:cxn modelId="{F4660CDB-51FA-1B4E-A89C-768571FC17A1}" type="presOf" srcId="{CE5078A0-A136-45CA-B618-0AA0A7586307}" destId="{396C8B4F-CB6F-E841-ADFD-93126BAF1851}" srcOrd="0" destOrd="0" presId="urn:microsoft.com/office/officeart/2005/8/layout/bProcess2"/>
    <dgm:cxn modelId="{8DD654EB-9DB4-CC4B-AB89-47F901ED3E11}" type="presOf" srcId="{39244597-8089-4140-8514-E54441B87511}" destId="{1E8EE2DC-90C5-074C-8E13-2AA1AFEC470E}" srcOrd="0" destOrd="2" presId="urn:microsoft.com/office/officeart/2005/8/layout/bProcess2"/>
    <dgm:cxn modelId="{B5AC5FF5-CA36-AC47-9120-B1921587AB5F}" type="presOf" srcId="{812BA63E-4DB5-4566-A52A-F80F9EA3AD3A}" destId="{42E6F378-C7DA-DB47-A7CB-7A4251951A0A}" srcOrd="0" destOrd="0" presId="urn:microsoft.com/office/officeart/2005/8/layout/bProcess2"/>
    <dgm:cxn modelId="{30343AFE-21B0-AC49-9BB7-9F562EA87D75}" type="presOf" srcId="{2D8FE289-99DE-41AD-910C-3D4DD4CB91AE}" destId="{1E8EE2DC-90C5-074C-8E13-2AA1AFEC470E}" srcOrd="0" destOrd="0" presId="urn:microsoft.com/office/officeart/2005/8/layout/bProcess2"/>
    <dgm:cxn modelId="{34C0DE0D-756F-B44D-9AA6-E8AE96837E27}" type="presParOf" srcId="{1CE00267-AE45-0D44-929F-532EDFA707FD}" destId="{139B68B0-8828-9945-A132-9ED051CBD94F}" srcOrd="0" destOrd="0" presId="urn:microsoft.com/office/officeart/2005/8/layout/bProcess2"/>
    <dgm:cxn modelId="{0C54262B-59B9-E844-8E06-3558726F6CDB}" type="presParOf" srcId="{1CE00267-AE45-0D44-929F-532EDFA707FD}" destId="{42E6F378-C7DA-DB47-A7CB-7A4251951A0A}" srcOrd="1" destOrd="0" presId="urn:microsoft.com/office/officeart/2005/8/layout/bProcess2"/>
    <dgm:cxn modelId="{A83B0D2C-F351-014A-A9F5-B18EF76D9CC4}" type="presParOf" srcId="{1CE00267-AE45-0D44-929F-532EDFA707FD}" destId="{D81AE218-435F-F040-9BE9-34F74B9B0C1D}" srcOrd="2" destOrd="0" presId="urn:microsoft.com/office/officeart/2005/8/layout/bProcess2"/>
    <dgm:cxn modelId="{52315BCB-B7EF-6349-93C9-57B5D6093201}" type="presParOf" srcId="{D81AE218-435F-F040-9BE9-34F74B9B0C1D}" destId="{43CD3E0F-B5BF-3149-BC81-9456F3ED1FE0}" srcOrd="0" destOrd="0" presId="urn:microsoft.com/office/officeart/2005/8/layout/bProcess2"/>
    <dgm:cxn modelId="{B7993CB2-7E46-BD44-921E-6339837C24C5}" type="presParOf" srcId="{D81AE218-435F-F040-9BE9-34F74B9B0C1D}" destId="{396C8B4F-CB6F-E841-ADFD-93126BAF1851}" srcOrd="1" destOrd="0" presId="urn:microsoft.com/office/officeart/2005/8/layout/bProcess2"/>
    <dgm:cxn modelId="{94ADF42D-07DA-C243-8713-28F600ABA255}" type="presParOf" srcId="{1CE00267-AE45-0D44-929F-532EDFA707FD}" destId="{25316C76-BE13-2443-A889-65956941B027}" srcOrd="3" destOrd="0" presId="urn:microsoft.com/office/officeart/2005/8/layout/bProcess2"/>
    <dgm:cxn modelId="{6ECA05D7-B12D-6B4D-AAA5-6ABB1A872F1E}" type="presParOf" srcId="{1CE00267-AE45-0D44-929F-532EDFA707FD}" destId="{774970D4-3740-C04B-BFFD-1CCBE172239E}" srcOrd="4" destOrd="0" presId="urn:microsoft.com/office/officeart/2005/8/layout/bProcess2"/>
    <dgm:cxn modelId="{393CCF42-3B8C-8A48-832A-651B202B20B3}" type="presParOf" srcId="{774970D4-3740-C04B-BFFD-1CCBE172239E}" destId="{08556B9C-BBA3-564F-A3D5-8B1C4D9C996F}" srcOrd="0" destOrd="0" presId="urn:microsoft.com/office/officeart/2005/8/layout/bProcess2"/>
    <dgm:cxn modelId="{1E625762-6F5C-2D46-9DB7-2D4C104E4FF2}" type="presParOf" srcId="{774970D4-3740-C04B-BFFD-1CCBE172239E}" destId="{E179BA8D-C6FD-0A4B-9DAE-1C87B62F7496}" srcOrd="1" destOrd="0" presId="urn:microsoft.com/office/officeart/2005/8/layout/bProcess2"/>
    <dgm:cxn modelId="{F4F52535-F508-6542-821D-CE4794C8D3D7}" type="presParOf" srcId="{1CE00267-AE45-0D44-929F-532EDFA707FD}" destId="{3AD6448A-D354-C94D-8D83-0FB37AB70EE5}" srcOrd="5" destOrd="0" presId="urn:microsoft.com/office/officeart/2005/8/layout/bProcess2"/>
    <dgm:cxn modelId="{D98E22E2-6801-884B-A9B1-13F2293F85EC}" type="presParOf" srcId="{1CE00267-AE45-0D44-929F-532EDFA707FD}" destId="{1E8EE2DC-90C5-074C-8E13-2AA1AFEC470E}" srcOrd="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35C5F92-9982-4952-9F85-584C4A4E0791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B936417-8F1E-40B2-AD9F-E13FCBCACDE4}">
      <dgm:prSet/>
      <dgm:spPr/>
      <dgm:t>
        <a:bodyPr/>
        <a:lstStyle/>
        <a:p>
          <a:r>
            <a:rPr lang="en-US"/>
            <a:t>AGGREGATE</a:t>
          </a:r>
        </a:p>
      </dgm:t>
    </dgm:pt>
    <dgm:pt modelId="{10D923EA-0744-40DA-9A87-E8575D0311F0}" type="parTrans" cxnId="{45DC0E04-86C7-4A93-92CE-B3ADA1B1F266}">
      <dgm:prSet/>
      <dgm:spPr/>
      <dgm:t>
        <a:bodyPr/>
        <a:lstStyle/>
        <a:p>
          <a:endParaRPr lang="en-US"/>
        </a:p>
      </dgm:t>
    </dgm:pt>
    <dgm:pt modelId="{E8ECA6B3-6FD6-43DE-99B0-7A50C23D22E9}" type="sibTrans" cxnId="{45DC0E04-86C7-4A93-92CE-B3ADA1B1F266}">
      <dgm:prSet/>
      <dgm:spPr/>
      <dgm:t>
        <a:bodyPr/>
        <a:lstStyle/>
        <a:p>
          <a:endParaRPr lang="en-US"/>
        </a:p>
      </dgm:t>
    </dgm:pt>
    <dgm:pt modelId="{11327B3D-ACDF-47BB-B1E0-9A14226EBE50}">
      <dgm:prSet/>
      <dgm:spPr/>
      <dgm:t>
        <a:bodyPr/>
        <a:lstStyle/>
        <a:p>
          <a:r>
            <a:rPr lang="en-US"/>
            <a:t>AGGREGATE FUNCTIONS</a:t>
          </a:r>
        </a:p>
      </dgm:t>
    </dgm:pt>
    <dgm:pt modelId="{401070B9-226E-470A-93B5-8BED0C0B3A60}" type="parTrans" cxnId="{839951ED-2A2E-446A-A76B-6CBE9E2784D2}">
      <dgm:prSet/>
      <dgm:spPr/>
      <dgm:t>
        <a:bodyPr/>
        <a:lstStyle/>
        <a:p>
          <a:endParaRPr lang="en-US"/>
        </a:p>
      </dgm:t>
    </dgm:pt>
    <dgm:pt modelId="{E2C5CFCB-CA22-40E9-89D6-CBCACC9C5F69}" type="sibTrans" cxnId="{839951ED-2A2E-446A-A76B-6CBE9E2784D2}">
      <dgm:prSet/>
      <dgm:spPr/>
      <dgm:t>
        <a:bodyPr/>
        <a:lstStyle/>
        <a:p>
          <a:endParaRPr lang="en-US"/>
        </a:p>
      </dgm:t>
    </dgm:pt>
    <dgm:pt modelId="{652A6FCF-1F9D-42AF-9F78-B1AD22DC9304}">
      <dgm:prSet/>
      <dgm:spPr/>
      <dgm:t>
        <a:bodyPr/>
        <a:lstStyle/>
        <a:p>
          <a:r>
            <a:rPr lang="en-US"/>
            <a:t>Average, Count, Max, Min, Sum, Variance</a:t>
          </a:r>
        </a:p>
      </dgm:t>
    </dgm:pt>
    <dgm:pt modelId="{7551B78B-81B2-4E8A-9C64-30B7FB564875}" type="parTrans" cxnId="{84A87EDE-F160-4F02-AF51-4F7A391B22F7}">
      <dgm:prSet/>
      <dgm:spPr/>
      <dgm:t>
        <a:bodyPr/>
        <a:lstStyle/>
        <a:p>
          <a:endParaRPr lang="en-US"/>
        </a:p>
      </dgm:t>
    </dgm:pt>
    <dgm:pt modelId="{314196A1-AC7E-42D0-8F60-042BDB28AE79}" type="sibTrans" cxnId="{84A87EDE-F160-4F02-AF51-4F7A391B22F7}">
      <dgm:prSet/>
      <dgm:spPr/>
      <dgm:t>
        <a:bodyPr/>
        <a:lstStyle/>
        <a:p>
          <a:endParaRPr lang="en-US"/>
        </a:p>
      </dgm:t>
    </dgm:pt>
    <dgm:pt modelId="{9B06CCC4-7C0A-41B1-82C4-EE88D2E26BFE}">
      <dgm:prSet/>
      <dgm:spPr/>
      <dgm:t>
        <a:bodyPr/>
        <a:lstStyle/>
        <a:p>
          <a:r>
            <a:rPr lang="en-US"/>
            <a:t>WINDOW</a:t>
          </a:r>
        </a:p>
      </dgm:t>
    </dgm:pt>
    <dgm:pt modelId="{0F1FA846-3313-403F-ACDA-F10E27682B6C}" type="parTrans" cxnId="{5E42F761-7D66-4221-A56E-B3C20BEE4B39}">
      <dgm:prSet/>
      <dgm:spPr/>
      <dgm:t>
        <a:bodyPr/>
        <a:lstStyle/>
        <a:p>
          <a:endParaRPr lang="en-US"/>
        </a:p>
      </dgm:t>
    </dgm:pt>
    <dgm:pt modelId="{3DF695DA-914E-4813-ACF3-34936DFFFBC3}" type="sibTrans" cxnId="{5E42F761-7D66-4221-A56E-B3C20BEE4B39}">
      <dgm:prSet/>
      <dgm:spPr/>
      <dgm:t>
        <a:bodyPr/>
        <a:lstStyle/>
        <a:p>
          <a:endParaRPr lang="en-US"/>
        </a:p>
      </dgm:t>
    </dgm:pt>
    <dgm:pt modelId="{2ADB4630-F735-4EC3-B12A-ABCAFE514720}">
      <dgm:prSet/>
      <dgm:spPr/>
      <dgm:t>
        <a:bodyPr/>
        <a:lstStyle/>
        <a:p>
          <a:r>
            <a:rPr lang="en-US"/>
            <a:t>WINDOW FUNCTIONS</a:t>
          </a:r>
        </a:p>
      </dgm:t>
    </dgm:pt>
    <dgm:pt modelId="{85D891C0-F4E7-41F6-9E79-6F0BA823BFAD}" type="parTrans" cxnId="{AA7DC637-EAD9-4B0D-BB15-5D0417689AA3}">
      <dgm:prSet/>
      <dgm:spPr/>
      <dgm:t>
        <a:bodyPr/>
        <a:lstStyle/>
        <a:p>
          <a:endParaRPr lang="en-US"/>
        </a:p>
      </dgm:t>
    </dgm:pt>
    <dgm:pt modelId="{8DD07704-8214-487D-9610-D4D209C4069D}" type="sibTrans" cxnId="{AA7DC637-EAD9-4B0D-BB15-5D0417689AA3}">
      <dgm:prSet/>
      <dgm:spPr/>
      <dgm:t>
        <a:bodyPr/>
        <a:lstStyle/>
        <a:p>
          <a:endParaRPr lang="en-US"/>
        </a:p>
      </dgm:t>
    </dgm:pt>
    <dgm:pt modelId="{413AB340-AF59-4C3C-A4EB-854319B99B2B}">
      <dgm:prSet/>
      <dgm:spPr/>
      <dgm:t>
        <a:bodyPr/>
        <a:lstStyle/>
        <a:p>
          <a:r>
            <a:rPr lang="en-US"/>
            <a:t>RANKING FUNCTIONS – row number, rank, dense rank</a:t>
          </a:r>
        </a:p>
      </dgm:t>
    </dgm:pt>
    <dgm:pt modelId="{39C94356-2B51-4C2F-B258-D4CC16D9F1F3}" type="parTrans" cxnId="{289F7AFC-1BB3-4D34-81B6-5F8397C63FEE}">
      <dgm:prSet/>
      <dgm:spPr/>
      <dgm:t>
        <a:bodyPr/>
        <a:lstStyle/>
        <a:p>
          <a:endParaRPr lang="en-US"/>
        </a:p>
      </dgm:t>
    </dgm:pt>
    <dgm:pt modelId="{3021977D-831B-4C3F-B243-1DDFA89F0039}" type="sibTrans" cxnId="{289F7AFC-1BB3-4D34-81B6-5F8397C63FEE}">
      <dgm:prSet/>
      <dgm:spPr/>
      <dgm:t>
        <a:bodyPr/>
        <a:lstStyle/>
        <a:p>
          <a:endParaRPr lang="en-US"/>
        </a:p>
      </dgm:t>
    </dgm:pt>
    <dgm:pt modelId="{A5E3D732-7578-4AA8-9235-B1AD30289F94}">
      <dgm:prSet/>
      <dgm:spPr/>
      <dgm:t>
        <a:bodyPr/>
        <a:lstStyle/>
        <a:p>
          <a:r>
            <a:rPr lang="en-US"/>
            <a:t>ANALYTIC FUNCTIONS – lead, lag, cume_dist</a:t>
          </a:r>
        </a:p>
      </dgm:t>
    </dgm:pt>
    <dgm:pt modelId="{10DE7151-C3B2-482F-9DE6-4E9C7962789B}" type="parTrans" cxnId="{56B712EA-F18A-418B-AF1A-8C5EB8A82A7B}">
      <dgm:prSet/>
      <dgm:spPr/>
      <dgm:t>
        <a:bodyPr/>
        <a:lstStyle/>
        <a:p>
          <a:endParaRPr lang="en-US"/>
        </a:p>
      </dgm:t>
    </dgm:pt>
    <dgm:pt modelId="{17276220-A708-40DF-AB6D-209520D34336}" type="sibTrans" cxnId="{56B712EA-F18A-418B-AF1A-8C5EB8A82A7B}">
      <dgm:prSet/>
      <dgm:spPr/>
      <dgm:t>
        <a:bodyPr/>
        <a:lstStyle/>
        <a:p>
          <a:endParaRPr lang="en-US"/>
        </a:p>
      </dgm:t>
    </dgm:pt>
    <dgm:pt modelId="{E2698F02-5DDE-4506-9E9F-258DFA4E6877}">
      <dgm:prSet/>
      <dgm:spPr/>
      <dgm:t>
        <a:bodyPr/>
        <a:lstStyle/>
        <a:p>
          <a:r>
            <a:rPr lang="en-US"/>
            <a:t>DATE</a:t>
          </a:r>
        </a:p>
      </dgm:t>
    </dgm:pt>
    <dgm:pt modelId="{A4AAF720-AFC1-4948-90E1-95265D308CC8}" type="parTrans" cxnId="{D3A51B39-08E6-494E-A7CA-60B6FB923B68}">
      <dgm:prSet/>
      <dgm:spPr/>
      <dgm:t>
        <a:bodyPr/>
        <a:lstStyle/>
        <a:p>
          <a:endParaRPr lang="en-US"/>
        </a:p>
      </dgm:t>
    </dgm:pt>
    <dgm:pt modelId="{4A91D37E-39AE-4883-8669-366DE000078F}" type="sibTrans" cxnId="{D3A51B39-08E6-494E-A7CA-60B6FB923B68}">
      <dgm:prSet/>
      <dgm:spPr/>
      <dgm:t>
        <a:bodyPr/>
        <a:lstStyle/>
        <a:p>
          <a:endParaRPr lang="en-US"/>
        </a:p>
      </dgm:t>
    </dgm:pt>
    <dgm:pt modelId="{2E988F0F-2FB7-4518-B193-EE5EE578B671}">
      <dgm:prSet/>
      <dgm:spPr/>
      <dgm:t>
        <a:bodyPr/>
        <a:lstStyle/>
        <a:p>
          <a:r>
            <a:rPr lang="en-US"/>
            <a:t>DATE AND TIMESTAMP</a:t>
          </a:r>
        </a:p>
      </dgm:t>
    </dgm:pt>
    <dgm:pt modelId="{A9360398-F81D-4C46-BCDC-3B07FF0C031B}" type="parTrans" cxnId="{7CD9CE85-DA71-4796-851B-0C8651954444}">
      <dgm:prSet/>
      <dgm:spPr/>
      <dgm:t>
        <a:bodyPr/>
        <a:lstStyle/>
        <a:p>
          <a:endParaRPr lang="en-US"/>
        </a:p>
      </dgm:t>
    </dgm:pt>
    <dgm:pt modelId="{7439EF57-C486-4085-B6A2-0849ADA3F195}" type="sibTrans" cxnId="{7CD9CE85-DA71-4796-851B-0C8651954444}">
      <dgm:prSet/>
      <dgm:spPr/>
      <dgm:t>
        <a:bodyPr/>
        <a:lstStyle/>
        <a:p>
          <a:endParaRPr lang="en-US"/>
        </a:p>
      </dgm:t>
    </dgm:pt>
    <dgm:pt modelId="{3A55F55B-9F82-46F2-BD76-05B0529DAB3E}">
      <dgm:prSet/>
      <dgm:spPr/>
      <dgm:t>
        <a:bodyPr/>
        <a:lstStyle/>
        <a:p>
          <a:r>
            <a:rPr lang="en-US"/>
            <a:t>DATE – current date, to_date, months_between(end, start), month(column)</a:t>
          </a:r>
        </a:p>
      </dgm:t>
    </dgm:pt>
    <dgm:pt modelId="{0A9291D0-F987-4B7C-9CB1-FA3109441C49}" type="parTrans" cxnId="{89FFC5BC-DA16-4C2D-9CD5-74A32A338307}">
      <dgm:prSet/>
      <dgm:spPr/>
      <dgm:t>
        <a:bodyPr/>
        <a:lstStyle/>
        <a:p>
          <a:endParaRPr lang="en-US"/>
        </a:p>
      </dgm:t>
    </dgm:pt>
    <dgm:pt modelId="{492C46D4-3F9C-44BC-A9DE-20B6BDD89CC7}" type="sibTrans" cxnId="{89FFC5BC-DA16-4C2D-9CD5-74A32A338307}">
      <dgm:prSet/>
      <dgm:spPr/>
      <dgm:t>
        <a:bodyPr/>
        <a:lstStyle/>
        <a:p>
          <a:endParaRPr lang="en-US"/>
        </a:p>
      </dgm:t>
    </dgm:pt>
    <dgm:pt modelId="{4BE8E54D-2CCA-45CF-9774-EA814BF942A8}">
      <dgm:prSet/>
      <dgm:spPr/>
      <dgm:t>
        <a:bodyPr/>
        <a:lstStyle/>
        <a:p>
          <a:r>
            <a:rPr lang="en-US"/>
            <a:t>TIEMSTAMP – minute(column), _timestamp, current_timestamp</a:t>
          </a:r>
        </a:p>
      </dgm:t>
    </dgm:pt>
    <dgm:pt modelId="{E3EEAB81-EAD5-4139-BAC9-6E7B95C0C8F3}" type="parTrans" cxnId="{B6A14EB8-A3BC-459F-86C1-9E31A7606DF8}">
      <dgm:prSet/>
      <dgm:spPr/>
      <dgm:t>
        <a:bodyPr/>
        <a:lstStyle/>
        <a:p>
          <a:endParaRPr lang="en-US"/>
        </a:p>
      </dgm:t>
    </dgm:pt>
    <dgm:pt modelId="{B729C005-F458-4EC9-9FE1-3229D66386D3}" type="sibTrans" cxnId="{B6A14EB8-A3BC-459F-86C1-9E31A7606DF8}">
      <dgm:prSet/>
      <dgm:spPr/>
      <dgm:t>
        <a:bodyPr/>
        <a:lstStyle/>
        <a:p>
          <a:endParaRPr lang="en-US"/>
        </a:p>
      </dgm:t>
    </dgm:pt>
    <dgm:pt modelId="{1D8E8E7C-A46F-904D-8F2D-CF3F775846FF}" type="pres">
      <dgm:prSet presAssocID="{A35C5F92-9982-4952-9F85-584C4A4E0791}" presName="vert0" presStyleCnt="0">
        <dgm:presLayoutVars>
          <dgm:dir/>
          <dgm:animOne val="branch"/>
          <dgm:animLvl val="lvl"/>
        </dgm:presLayoutVars>
      </dgm:prSet>
      <dgm:spPr/>
    </dgm:pt>
    <dgm:pt modelId="{42FC78C7-05A3-E946-A92D-9B2E35D23C36}" type="pres">
      <dgm:prSet presAssocID="{CB936417-8F1E-40B2-AD9F-E13FCBCACDE4}" presName="thickLine" presStyleLbl="alignNode1" presStyleIdx="0" presStyleCnt="3"/>
      <dgm:spPr/>
    </dgm:pt>
    <dgm:pt modelId="{52FFC8CF-D937-E44B-B1C9-EE26EB8B26AC}" type="pres">
      <dgm:prSet presAssocID="{CB936417-8F1E-40B2-AD9F-E13FCBCACDE4}" presName="horz1" presStyleCnt="0"/>
      <dgm:spPr/>
    </dgm:pt>
    <dgm:pt modelId="{68E4BB5C-6EBE-3F41-A291-CAD802D40682}" type="pres">
      <dgm:prSet presAssocID="{CB936417-8F1E-40B2-AD9F-E13FCBCACDE4}" presName="tx1" presStyleLbl="revTx" presStyleIdx="0" presStyleCnt="11"/>
      <dgm:spPr/>
    </dgm:pt>
    <dgm:pt modelId="{14A13398-2F3C-5346-9EF0-5835DA6861FD}" type="pres">
      <dgm:prSet presAssocID="{CB936417-8F1E-40B2-AD9F-E13FCBCACDE4}" presName="vert1" presStyleCnt="0"/>
      <dgm:spPr/>
    </dgm:pt>
    <dgm:pt modelId="{0952EE3F-63BC-4D43-A23F-030583F5F73E}" type="pres">
      <dgm:prSet presAssocID="{11327B3D-ACDF-47BB-B1E0-9A14226EBE50}" presName="vertSpace2a" presStyleCnt="0"/>
      <dgm:spPr/>
    </dgm:pt>
    <dgm:pt modelId="{D3BD983D-8220-5841-B9B6-9C241043894E}" type="pres">
      <dgm:prSet presAssocID="{11327B3D-ACDF-47BB-B1E0-9A14226EBE50}" presName="horz2" presStyleCnt="0"/>
      <dgm:spPr/>
    </dgm:pt>
    <dgm:pt modelId="{8D7E1ACF-02ED-4142-A1D4-7B0EB7E46F04}" type="pres">
      <dgm:prSet presAssocID="{11327B3D-ACDF-47BB-B1E0-9A14226EBE50}" presName="horzSpace2" presStyleCnt="0"/>
      <dgm:spPr/>
    </dgm:pt>
    <dgm:pt modelId="{B851FC1C-D2CD-CE42-A121-1915A0E535DF}" type="pres">
      <dgm:prSet presAssocID="{11327B3D-ACDF-47BB-B1E0-9A14226EBE50}" presName="tx2" presStyleLbl="revTx" presStyleIdx="1" presStyleCnt="11"/>
      <dgm:spPr/>
    </dgm:pt>
    <dgm:pt modelId="{5C1FC2E9-23EA-0346-87EC-93B4982D40A7}" type="pres">
      <dgm:prSet presAssocID="{11327B3D-ACDF-47BB-B1E0-9A14226EBE50}" presName="vert2" presStyleCnt="0"/>
      <dgm:spPr/>
    </dgm:pt>
    <dgm:pt modelId="{B7ED0637-81B6-FA4B-A4C8-988DCC81A400}" type="pres">
      <dgm:prSet presAssocID="{652A6FCF-1F9D-42AF-9F78-B1AD22DC9304}" presName="horz3" presStyleCnt="0"/>
      <dgm:spPr/>
    </dgm:pt>
    <dgm:pt modelId="{96DB6C49-F9FE-6D49-8FB4-784710500F2F}" type="pres">
      <dgm:prSet presAssocID="{652A6FCF-1F9D-42AF-9F78-B1AD22DC9304}" presName="horzSpace3" presStyleCnt="0"/>
      <dgm:spPr/>
    </dgm:pt>
    <dgm:pt modelId="{F72D7FB2-2CB0-154B-A95F-2B60D605EC5E}" type="pres">
      <dgm:prSet presAssocID="{652A6FCF-1F9D-42AF-9F78-B1AD22DC9304}" presName="tx3" presStyleLbl="revTx" presStyleIdx="2" presStyleCnt="11"/>
      <dgm:spPr/>
    </dgm:pt>
    <dgm:pt modelId="{BDFFAD07-2378-7145-AC94-430261759651}" type="pres">
      <dgm:prSet presAssocID="{652A6FCF-1F9D-42AF-9F78-B1AD22DC9304}" presName="vert3" presStyleCnt="0"/>
      <dgm:spPr/>
    </dgm:pt>
    <dgm:pt modelId="{3BC7ACAD-A4E8-3844-BCD1-6EF57303DC98}" type="pres">
      <dgm:prSet presAssocID="{11327B3D-ACDF-47BB-B1E0-9A14226EBE50}" presName="thinLine2b" presStyleLbl="callout" presStyleIdx="0" presStyleCnt="5"/>
      <dgm:spPr/>
    </dgm:pt>
    <dgm:pt modelId="{47904369-70B9-6C47-8303-CA2BA3C956CB}" type="pres">
      <dgm:prSet presAssocID="{11327B3D-ACDF-47BB-B1E0-9A14226EBE50}" presName="vertSpace2b" presStyleCnt="0"/>
      <dgm:spPr/>
    </dgm:pt>
    <dgm:pt modelId="{1BDC57D2-236D-C349-90FC-A8467FE6A1E6}" type="pres">
      <dgm:prSet presAssocID="{9B06CCC4-7C0A-41B1-82C4-EE88D2E26BFE}" presName="thickLine" presStyleLbl="alignNode1" presStyleIdx="1" presStyleCnt="3"/>
      <dgm:spPr/>
    </dgm:pt>
    <dgm:pt modelId="{4CA6EB4C-62F7-FA48-8A49-9B6EE636AD4C}" type="pres">
      <dgm:prSet presAssocID="{9B06CCC4-7C0A-41B1-82C4-EE88D2E26BFE}" presName="horz1" presStyleCnt="0"/>
      <dgm:spPr/>
    </dgm:pt>
    <dgm:pt modelId="{60A4B671-9ADC-CF4E-8B41-B46EE2314202}" type="pres">
      <dgm:prSet presAssocID="{9B06CCC4-7C0A-41B1-82C4-EE88D2E26BFE}" presName="tx1" presStyleLbl="revTx" presStyleIdx="3" presStyleCnt="11"/>
      <dgm:spPr/>
    </dgm:pt>
    <dgm:pt modelId="{42ECCF28-BAFF-A44E-A4BC-9679EFEE0003}" type="pres">
      <dgm:prSet presAssocID="{9B06CCC4-7C0A-41B1-82C4-EE88D2E26BFE}" presName="vert1" presStyleCnt="0"/>
      <dgm:spPr/>
    </dgm:pt>
    <dgm:pt modelId="{BB67076B-A8D3-3449-BF21-2FA4AAF19FA2}" type="pres">
      <dgm:prSet presAssocID="{2ADB4630-F735-4EC3-B12A-ABCAFE514720}" presName="vertSpace2a" presStyleCnt="0"/>
      <dgm:spPr/>
    </dgm:pt>
    <dgm:pt modelId="{96460E9A-A854-7941-AD94-E388768C533A}" type="pres">
      <dgm:prSet presAssocID="{2ADB4630-F735-4EC3-B12A-ABCAFE514720}" presName="horz2" presStyleCnt="0"/>
      <dgm:spPr/>
    </dgm:pt>
    <dgm:pt modelId="{3C173CB2-3301-6B42-B3E6-2C51BAE1D024}" type="pres">
      <dgm:prSet presAssocID="{2ADB4630-F735-4EC3-B12A-ABCAFE514720}" presName="horzSpace2" presStyleCnt="0"/>
      <dgm:spPr/>
    </dgm:pt>
    <dgm:pt modelId="{6A7FA9E7-1FD7-2D44-A10D-DC78CEB1E12A}" type="pres">
      <dgm:prSet presAssocID="{2ADB4630-F735-4EC3-B12A-ABCAFE514720}" presName="tx2" presStyleLbl="revTx" presStyleIdx="4" presStyleCnt="11"/>
      <dgm:spPr/>
    </dgm:pt>
    <dgm:pt modelId="{D9547B43-948F-4F47-B32D-5AF675DB7264}" type="pres">
      <dgm:prSet presAssocID="{2ADB4630-F735-4EC3-B12A-ABCAFE514720}" presName="vert2" presStyleCnt="0"/>
      <dgm:spPr/>
    </dgm:pt>
    <dgm:pt modelId="{A3D9081B-D053-CC48-AB66-F2CD46AACF41}" type="pres">
      <dgm:prSet presAssocID="{413AB340-AF59-4C3C-A4EB-854319B99B2B}" presName="horz3" presStyleCnt="0"/>
      <dgm:spPr/>
    </dgm:pt>
    <dgm:pt modelId="{45CEF58E-563D-D449-81B4-A60A5170D382}" type="pres">
      <dgm:prSet presAssocID="{413AB340-AF59-4C3C-A4EB-854319B99B2B}" presName="horzSpace3" presStyleCnt="0"/>
      <dgm:spPr/>
    </dgm:pt>
    <dgm:pt modelId="{72840600-DE17-9D40-8A3B-AFD20F5A51C6}" type="pres">
      <dgm:prSet presAssocID="{413AB340-AF59-4C3C-A4EB-854319B99B2B}" presName="tx3" presStyleLbl="revTx" presStyleIdx="5" presStyleCnt="11"/>
      <dgm:spPr/>
    </dgm:pt>
    <dgm:pt modelId="{C91C01F8-EF4E-A746-8B95-E96214FCF62D}" type="pres">
      <dgm:prSet presAssocID="{413AB340-AF59-4C3C-A4EB-854319B99B2B}" presName="vert3" presStyleCnt="0"/>
      <dgm:spPr/>
    </dgm:pt>
    <dgm:pt modelId="{EE4A0DBF-9BCB-5247-9B8E-CA2287231A56}" type="pres">
      <dgm:prSet presAssocID="{3021977D-831B-4C3F-B243-1DDFA89F0039}" presName="thinLine3" presStyleLbl="callout" presStyleIdx="1" presStyleCnt="5"/>
      <dgm:spPr/>
    </dgm:pt>
    <dgm:pt modelId="{BE24C5F9-0581-524A-BBF2-7383C2E75013}" type="pres">
      <dgm:prSet presAssocID="{A5E3D732-7578-4AA8-9235-B1AD30289F94}" presName="horz3" presStyleCnt="0"/>
      <dgm:spPr/>
    </dgm:pt>
    <dgm:pt modelId="{C90ADCC2-7725-0345-AEA7-F3946B448B13}" type="pres">
      <dgm:prSet presAssocID="{A5E3D732-7578-4AA8-9235-B1AD30289F94}" presName="horzSpace3" presStyleCnt="0"/>
      <dgm:spPr/>
    </dgm:pt>
    <dgm:pt modelId="{101B1E66-454B-664D-8EEF-D4243797AD62}" type="pres">
      <dgm:prSet presAssocID="{A5E3D732-7578-4AA8-9235-B1AD30289F94}" presName="tx3" presStyleLbl="revTx" presStyleIdx="6" presStyleCnt="11"/>
      <dgm:spPr/>
    </dgm:pt>
    <dgm:pt modelId="{C60E4749-7129-A34A-803E-29E8439F4C83}" type="pres">
      <dgm:prSet presAssocID="{A5E3D732-7578-4AA8-9235-B1AD30289F94}" presName="vert3" presStyleCnt="0"/>
      <dgm:spPr/>
    </dgm:pt>
    <dgm:pt modelId="{C4E1865C-E186-9843-A69C-FC2D23DDF2D0}" type="pres">
      <dgm:prSet presAssocID="{2ADB4630-F735-4EC3-B12A-ABCAFE514720}" presName="thinLine2b" presStyleLbl="callout" presStyleIdx="2" presStyleCnt="5"/>
      <dgm:spPr/>
    </dgm:pt>
    <dgm:pt modelId="{DC1F26FE-0824-6045-B9F5-0045CA58AA6E}" type="pres">
      <dgm:prSet presAssocID="{2ADB4630-F735-4EC3-B12A-ABCAFE514720}" presName="vertSpace2b" presStyleCnt="0"/>
      <dgm:spPr/>
    </dgm:pt>
    <dgm:pt modelId="{46574957-56A6-A749-BA29-7B60FF7E8738}" type="pres">
      <dgm:prSet presAssocID="{E2698F02-5DDE-4506-9E9F-258DFA4E6877}" presName="thickLine" presStyleLbl="alignNode1" presStyleIdx="2" presStyleCnt="3"/>
      <dgm:spPr/>
    </dgm:pt>
    <dgm:pt modelId="{C8A5B13D-F5AB-014A-A7E9-7DCB52427602}" type="pres">
      <dgm:prSet presAssocID="{E2698F02-5DDE-4506-9E9F-258DFA4E6877}" presName="horz1" presStyleCnt="0"/>
      <dgm:spPr/>
    </dgm:pt>
    <dgm:pt modelId="{611A6501-EA94-6148-B067-1A68FED6B381}" type="pres">
      <dgm:prSet presAssocID="{E2698F02-5DDE-4506-9E9F-258DFA4E6877}" presName="tx1" presStyleLbl="revTx" presStyleIdx="7" presStyleCnt="11"/>
      <dgm:spPr/>
    </dgm:pt>
    <dgm:pt modelId="{CD0F9325-F64D-EE4B-A877-0FD478A12A02}" type="pres">
      <dgm:prSet presAssocID="{E2698F02-5DDE-4506-9E9F-258DFA4E6877}" presName="vert1" presStyleCnt="0"/>
      <dgm:spPr/>
    </dgm:pt>
    <dgm:pt modelId="{C7DE8928-CFB1-C64E-BEB8-6AE8275AB7F4}" type="pres">
      <dgm:prSet presAssocID="{2E988F0F-2FB7-4518-B193-EE5EE578B671}" presName="vertSpace2a" presStyleCnt="0"/>
      <dgm:spPr/>
    </dgm:pt>
    <dgm:pt modelId="{55BDCACF-D457-8D49-A247-4C90AB9DF7BC}" type="pres">
      <dgm:prSet presAssocID="{2E988F0F-2FB7-4518-B193-EE5EE578B671}" presName="horz2" presStyleCnt="0"/>
      <dgm:spPr/>
    </dgm:pt>
    <dgm:pt modelId="{CFFBA2E9-3566-3848-9A91-D6D7349413E2}" type="pres">
      <dgm:prSet presAssocID="{2E988F0F-2FB7-4518-B193-EE5EE578B671}" presName="horzSpace2" presStyleCnt="0"/>
      <dgm:spPr/>
    </dgm:pt>
    <dgm:pt modelId="{7D101122-EB4A-A344-8144-B9595B5715F7}" type="pres">
      <dgm:prSet presAssocID="{2E988F0F-2FB7-4518-B193-EE5EE578B671}" presName="tx2" presStyleLbl="revTx" presStyleIdx="8" presStyleCnt="11"/>
      <dgm:spPr/>
    </dgm:pt>
    <dgm:pt modelId="{CE6414DF-8C5F-E347-AF01-95DEADF9E6DA}" type="pres">
      <dgm:prSet presAssocID="{2E988F0F-2FB7-4518-B193-EE5EE578B671}" presName="vert2" presStyleCnt="0"/>
      <dgm:spPr/>
    </dgm:pt>
    <dgm:pt modelId="{5B57CAFB-E1D1-8E48-AA1A-EC809300F9FC}" type="pres">
      <dgm:prSet presAssocID="{3A55F55B-9F82-46F2-BD76-05B0529DAB3E}" presName="horz3" presStyleCnt="0"/>
      <dgm:spPr/>
    </dgm:pt>
    <dgm:pt modelId="{E8946817-1D0F-0C45-BD99-7CFA65E5DCD1}" type="pres">
      <dgm:prSet presAssocID="{3A55F55B-9F82-46F2-BD76-05B0529DAB3E}" presName="horzSpace3" presStyleCnt="0"/>
      <dgm:spPr/>
    </dgm:pt>
    <dgm:pt modelId="{A71FB5B0-508F-994E-9899-412369943A05}" type="pres">
      <dgm:prSet presAssocID="{3A55F55B-9F82-46F2-BD76-05B0529DAB3E}" presName="tx3" presStyleLbl="revTx" presStyleIdx="9" presStyleCnt="11"/>
      <dgm:spPr/>
    </dgm:pt>
    <dgm:pt modelId="{02DBDA68-9A82-5347-842E-F277583BC28E}" type="pres">
      <dgm:prSet presAssocID="{3A55F55B-9F82-46F2-BD76-05B0529DAB3E}" presName="vert3" presStyleCnt="0"/>
      <dgm:spPr/>
    </dgm:pt>
    <dgm:pt modelId="{AF60920E-8196-A643-8B11-0F699C967B2F}" type="pres">
      <dgm:prSet presAssocID="{492C46D4-3F9C-44BC-A9DE-20B6BDD89CC7}" presName="thinLine3" presStyleLbl="callout" presStyleIdx="3" presStyleCnt="5"/>
      <dgm:spPr/>
    </dgm:pt>
    <dgm:pt modelId="{950C1ADF-6339-9F43-AF4D-32DB08FAC5EE}" type="pres">
      <dgm:prSet presAssocID="{4BE8E54D-2CCA-45CF-9774-EA814BF942A8}" presName="horz3" presStyleCnt="0"/>
      <dgm:spPr/>
    </dgm:pt>
    <dgm:pt modelId="{33F938AB-64A9-7249-9363-EED7058B7EA4}" type="pres">
      <dgm:prSet presAssocID="{4BE8E54D-2CCA-45CF-9774-EA814BF942A8}" presName="horzSpace3" presStyleCnt="0"/>
      <dgm:spPr/>
    </dgm:pt>
    <dgm:pt modelId="{A09D5634-0C40-D044-958F-9208D8094210}" type="pres">
      <dgm:prSet presAssocID="{4BE8E54D-2CCA-45CF-9774-EA814BF942A8}" presName="tx3" presStyleLbl="revTx" presStyleIdx="10" presStyleCnt="11"/>
      <dgm:spPr/>
    </dgm:pt>
    <dgm:pt modelId="{38EAA2FA-1EDD-1C49-A185-C4EB14FDCBC1}" type="pres">
      <dgm:prSet presAssocID="{4BE8E54D-2CCA-45CF-9774-EA814BF942A8}" presName="vert3" presStyleCnt="0"/>
      <dgm:spPr/>
    </dgm:pt>
    <dgm:pt modelId="{9A22F9E6-060C-D84B-9BE0-EC971C73C24A}" type="pres">
      <dgm:prSet presAssocID="{2E988F0F-2FB7-4518-B193-EE5EE578B671}" presName="thinLine2b" presStyleLbl="callout" presStyleIdx="4" presStyleCnt="5"/>
      <dgm:spPr/>
    </dgm:pt>
    <dgm:pt modelId="{99B8567E-9664-7943-832E-B61C274D4491}" type="pres">
      <dgm:prSet presAssocID="{2E988F0F-2FB7-4518-B193-EE5EE578B671}" presName="vertSpace2b" presStyleCnt="0"/>
      <dgm:spPr/>
    </dgm:pt>
  </dgm:ptLst>
  <dgm:cxnLst>
    <dgm:cxn modelId="{3CC06303-89F5-2B49-99F8-2F5C6C9BCF09}" type="presOf" srcId="{9B06CCC4-7C0A-41B1-82C4-EE88D2E26BFE}" destId="{60A4B671-9ADC-CF4E-8B41-B46EE2314202}" srcOrd="0" destOrd="0" presId="urn:microsoft.com/office/officeart/2008/layout/LinedList"/>
    <dgm:cxn modelId="{45DC0E04-86C7-4A93-92CE-B3ADA1B1F266}" srcId="{A35C5F92-9982-4952-9F85-584C4A4E0791}" destId="{CB936417-8F1E-40B2-AD9F-E13FCBCACDE4}" srcOrd="0" destOrd="0" parTransId="{10D923EA-0744-40DA-9A87-E8575D0311F0}" sibTransId="{E8ECA6B3-6FD6-43DE-99B0-7A50C23D22E9}"/>
    <dgm:cxn modelId="{17294227-46DF-6441-BE61-B06B1136EBF3}" type="presOf" srcId="{A5E3D732-7578-4AA8-9235-B1AD30289F94}" destId="{101B1E66-454B-664D-8EEF-D4243797AD62}" srcOrd="0" destOrd="0" presId="urn:microsoft.com/office/officeart/2008/layout/LinedList"/>
    <dgm:cxn modelId="{DC75B035-D807-8F4D-8497-83B4FD95D3C3}" type="presOf" srcId="{11327B3D-ACDF-47BB-B1E0-9A14226EBE50}" destId="{B851FC1C-D2CD-CE42-A121-1915A0E535DF}" srcOrd="0" destOrd="0" presId="urn:microsoft.com/office/officeart/2008/layout/LinedList"/>
    <dgm:cxn modelId="{AA7DC637-EAD9-4B0D-BB15-5D0417689AA3}" srcId="{9B06CCC4-7C0A-41B1-82C4-EE88D2E26BFE}" destId="{2ADB4630-F735-4EC3-B12A-ABCAFE514720}" srcOrd="0" destOrd="0" parTransId="{85D891C0-F4E7-41F6-9E79-6F0BA823BFAD}" sibTransId="{8DD07704-8214-487D-9610-D4D209C4069D}"/>
    <dgm:cxn modelId="{3A078A38-4428-6A4C-AA1D-0BC9B3D7CBE0}" type="presOf" srcId="{413AB340-AF59-4C3C-A4EB-854319B99B2B}" destId="{72840600-DE17-9D40-8A3B-AFD20F5A51C6}" srcOrd="0" destOrd="0" presId="urn:microsoft.com/office/officeart/2008/layout/LinedList"/>
    <dgm:cxn modelId="{D3A51B39-08E6-494E-A7CA-60B6FB923B68}" srcId="{A35C5F92-9982-4952-9F85-584C4A4E0791}" destId="{E2698F02-5DDE-4506-9E9F-258DFA4E6877}" srcOrd="2" destOrd="0" parTransId="{A4AAF720-AFC1-4948-90E1-95265D308CC8}" sibTransId="{4A91D37E-39AE-4883-8669-366DE000078F}"/>
    <dgm:cxn modelId="{FE84693D-508D-034D-B004-A252DB49BE90}" type="presOf" srcId="{E2698F02-5DDE-4506-9E9F-258DFA4E6877}" destId="{611A6501-EA94-6148-B067-1A68FED6B381}" srcOrd="0" destOrd="0" presId="urn:microsoft.com/office/officeart/2008/layout/LinedList"/>
    <dgm:cxn modelId="{5E42F761-7D66-4221-A56E-B3C20BEE4B39}" srcId="{A35C5F92-9982-4952-9F85-584C4A4E0791}" destId="{9B06CCC4-7C0A-41B1-82C4-EE88D2E26BFE}" srcOrd="1" destOrd="0" parTransId="{0F1FA846-3313-403F-ACDA-F10E27682B6C}" sibTransId="{3DF695DA-914E-4813-ACF3-34936DFFFBC3}"/>
    <dgm:cxn modelId="{7CD9CE85-DA71-4796-851B-0C8651954444}" srcId="{E2698F02-5DDE-4506-9E9F-258DFA4E6877}" destId="{2E988F0F-2FB7-4518-B193-EE5EE578B671}" srcOrd="0" destOrd="0" parTransId="{A9360398-F81D-4C46-BCDC-3B07FF0C031B}" sibTransId="{7439EF57-C486-4085-B6A2-0849ADA3F195}"/>
    <dgm:cxn modelId="{482D03B7-C847-3C40-9A00-601D7F1EC840}" type="presOf" srcId="{A35C5F92-9982-4952-9F85-584C4A4E0791}" destId="{1D8E8E7C-A46F-904D-8F2D-CF3F775846FF}" srcOrd="0" destOrd="0" presId="urn:microsoft.com/office/officeart/2008/layout/LinedList"/>
    <dgm:cxn modelId="{F4EB04B7-D83E-574D-8907-EF9B37F58DC8}" type="presOf" srcId="{2E988F0F-2FB7-4518-B193-EE5EE578B671}" destId="{7D101122-EB4A-A344-8144-B9595B5715F7}" srcOrd="0" destOrd="0" presId="urn:microsoft.com/office/officeart/2008/layout/LinedList"/>
    <dgm:cxn modelId="{B6A14EB8-A3BC-459F-86C1-9E31A7606DF8}" srcId="{2E988F0F-2FB7-4518-B193-EE5EE578B671}" destId="{4BE8E54D-2CCA-45CF-9774-EA814BF942A8}" srcOrd="1" destOrd="0" parTransId="{E3EEAB81-EAD5-4139-BAC9-6E7B95C0C8F3}" sibTransId="{B729C005-F458-4EC9-9FE1-3229D66386D3}"/>
    <dgm:cxn modelId="{347BA4BB-2C02-4144-BA45-5D3032FE5590}" type="presOf" srcId="{2ADB4630-F735-4EC3-B12A-ABCAFE514720}" destId="{6A7FA9E7-1FD7-2D44-A10D-DC78CEB1E12A}" srcOrd="0" destOrd="0" presId="urn:microsoft.com/office/officeart/2008/layout/LinedList"/>
    <dgm:cxn modelId="{89FFC5BC-DA16-4C2D-9CD5-74A32A338307}" srcId="{2E988F0F-2FB7-4518-B193-EE5EE578B671}" destId="{3A55F55B-9F82-46F2-BD76-05B0529DAB3E}" srcOrd="0" destOrd="0" parTransId="{0A9291D0-F987-4B7C-9CB1-FA3109441C49}" sibTransId="{492C46D4-3F9C-44BC-A9DE-20B6BDD89CC7}"/>
    <dgm:cxn modelId="{34E9DCC9-3E9D-8C40-AC05-147C2CA0DDFD}" type="presOf" srcId="{3A55F55B-9F82-46F2-BD76-05B0529DAB3E}" destId="{A71FB5B0-508F-994E-9899-412369943A05}" srcOrd="0" destOrd="0" presId="urn:microsoft.com/office/officeart/2008/layout/LinedList"/>
    <dgm:cxn modelId="{84A87EDE-F160-4F02-AF51-4F7A391B22F7}" srcId="{11327B3D-ACDF-47BB-B1E0-9A14226EBE50}" destId="{652A6FCF-1F9D-42AF-9F78-B1AD22DC9304}" srcOrd="0" destOrd="0" parTransId="{7551B78B-81B2-4E8A-9C64-30B7FB564875}" sibTransId="{314196A1-AC7E-42D0-8F60-042BDB28AE79}"/>
    <dgm:cxn modelId="{7CB0F3DE-2DCA-7148-8FEA-7F0E1A92FECB}" type="presOf" srcId="{4BE8E54D-2CCA-45CF-9774-EA814BF942A8}" destId="{A09D5634-0C40-D044-958F-9208D8094210}" srcOrd="0" destOrd="0" presId="urn:microsoft.com/office/officeart/2008/layout/LinedList"/>
    <dgm:cxn modelId="{56B712EA-F18A-418B-AF1A-8C5EB8A82A7B}" srcId="{2ADB4630-F735-4EC3-B12A-ABCAFE514720}" destId="{A5E3D732-7578-4AA8-9235-B1AD30289F94}" srcOrd="1" destOrd="0" parTransId="{10DE7151-C3B2-482F-9DE6-4E9C7962789B}" sibTransId="{17276220-A708-40DF-AB6D-209520D34336}"/>
    <dgm:cxn modelId="{839951ED-2A2E-446A-A76B-6CBE9E2784D2}" srcId="{CB936417-8F1E-40B2-AD9F-E13FCBCACDE4}" destId="{11327B3D-ACDF-47BB-B1E0-9A14226EBE50}" srcOrd="0" destOrd="0" parTransId="{401070B9-226E-470A-93B5-8BED0C0B3A60}" sibTransId="{E2C5CFCB-CA22-40E9-89D6-CBCACC9C5F69}"/>
    <dgm:cxn modelId="{F3BB94F5-1C54-8143-ACD6-037AD052C4D3}" type="presOf" srcId="{652A6FCF-1F9D-42AF-9F78-B1AD22DC9304}" destId="{F72D7FB2-2CB0-154B-A95F-2B60D605EC5E}" srcOrd="0" destOrd="0" presId="urn:microsoft.com/office/officeart/2008/layout/LinedList"/>
    <dgm:cxn modelId="{DCF1C5F9-86D9-664C-A3B3-302A723DCAC8}" type="presOf" srcId="{CB936417-8F1E-40B2-AD9F-E13FCBCACDE4}" destId="{68E4BB5C-6EBE-3F41-A291-CAD802D40682}" srcOrd="0" destOrd="0" presId="urn:microsoft.com/office/officeart/2008/layout/LinedList"/>
    <dgm:cxn modelId="{289F7AFC-1BB3-4D34-81B6-5F8397C63FEE}" srcId="{2ADB4630-F735-4EC3-B12A-ABCAFE514720}" destId="{413AB340-AF59-4C3C-A4EB-854319B99B2B}" srcOrd="0" destOrd="0" parTransId="{39C94356-2B51-4C2F-B258-D4CC16D9F1F3}" sibTransId="{3021977D-831B-4C3F-B243-1DDFA89F0039}"/>
    <dgm:cxn modelId="{1A8F66BD-AB45-2143-B71E-C879C4ACA42D}" type="presParOf" srcId="{1D8E8E7C-A46F-904D-8F2D-CF3F775846FF}" destId="{42FC78C7-05A3-E946-A92D-9B2E35D23C36}" srcOrd="0" destOrd="0" presId="urn:microsoft.com/office/officeart/2008/layout/LinedList"/>
    <dgm:cxn modelId="{B3752297-B73F-4C4B-8C4F-BDA2442B7083}" type="presParOf" srcId="{1D8E8E7C-A46F-904D-8F2D-CF3F775846FF}" destId="{52FFC8CF-D937-E44B-B1C9-EE26EB8B26AC}" srcOrd="1" destOrd="0" presId="urn:microsoft.com/office/officeart/2008/layout/LinedList"/>
    <dgm:cxn modelId="{952392A2-D8C8-FB42-BD69-50B524DD2147}" type="presParOf" srcId="{52FFC8CF-D937-E44B-B1C9-EE26EB8B26AC}" destId="{68E4BB5C-6EBE-3F41-A291-CAD802D40682}" srcOrd="0" destOrd="0" presId="urn:microsoft.com/office/officeart/2008/layout/LinedList"/>
    <dgm:cxn modelId="{010C5D0C-B3DD-274A-9ACF-24C0A9ECBB12}" type="presParOf" srcId="{52FFC8CF-D937-E44B-B1C9-EE26EB8B26AC}" destId="{14A13398-2F3C-5346-9EF0-5835DA6861FD}" srcOrd="1" destOrd="0" presId="urn:microsoft.com/office/officeart/2008/layout/LinedList"/>
    <dgm:cxn modelId="{D9A06DD9-5BBD-6540-9157-EE6CBD619258}" type="presParOf" srcId="{14A13398-2F3C-5346-9EF0-5835DA6861FD}" destId="{0952EE3F-63BC-4D43-A23F-030583F5F73E}" srcOrd="0" destOrd="0" presId="urn:microsoft.com/office/officeart/2008/layout/LinedList"/>
    <dgm:cxn modelId="{D712AB7A-FD03-104D-B15D-C3308FCF1F92}" type="presParOf" srcId="{14A13398-2F3C-5346-9EF0-5835DA6861FD}" destId="{D3BD983D-8220-5841-B9B6-9C241043894E}" srcOrd="1" destOrd="0" presId="urn:microsoft.com/office/officeart/2008/layout/LinedList"/>
    <dgm:cxn modelId="{78B9D145-9EE3-0942-A43A-C311F284FA20}" type="presParOf" srcId="{D3BD983D-8220-5841-B9B6-9C241043894E}" destId="{8D7E1ACF-02ED-4142-A1D4-7B0EB7E46F04}" srcOrd="0" destOrd="0" presId="urn:microsoft.com/office/officeart/2008/layout/LinedList"/>
    <dgm:cxn modelId="{48C3B6EC-D2BE-944F-BEA2-9FFAF7F6B77E}" type="presParOf" srcId="{D3BD983D-8220-5841-B9B6-9C241043894E}" destId="{B851FC1C-D2CD-CE42-A121-1915A0E535DF}" srcOrd="1" destOrd="0" presId="urn:microsoft.com/office/officeart/2008/layout/LinedList"/>
    <dgm:cxn modelId="{776D3830-F7AE-EE4B-92C4-95784BB678CE}" type="presParOf" srcId="{D3BD983D-8220-5841-B9B6-9C241043894E}" destId="{5C1FC2E9-23EA-0346-87EC-93B4982D40A7}" srcOrd="2" destOrd="0" presId="urn:microsoft.com/office/officeart/2008/layout/LinedList"/>
    <dgm:cxn modelId="{69D1489F-82C2-FB45-BAEF-0A69FBCDABA0}" type="presParOf" srcId="{5C1FC2E9-23EA-0346-87EC-93B4982D40A7}" destId="{B7ED0637-81B6-FA4B-A4C8-988DCC81A400}" srcOrd="0" destOrd="0" presId="urn:microsoft.com/office/officeart/2008/layout/LinedList"/>
    <dgm:cxn modelId="{0A69812D-A834-3145-8618-937CFF2ED195}" type="presParOf" srcId="{B7ED0637-81B6-FA4B-A4C8-988DCC81A400}" destId="{96DB6C49-F9FE-6D49-8FB4-784710500F2F}" srcOrd="0" destOrd="0" presId="urn:microsoft.com/office/officeart/2008/layout/LinedList"/>
    <dgm:cxn modelId="{31876AE2-3A56-A54D-A9A3-0452D34A1602}" type="presParOf" srcId="{B7ED0637-81B6-FA4B-A4C8-988DCC81A400}" destId="{F72D7FB2-2CB0-154B-A95F-2B60D605EC5E}" srcOrd="1" destOrd="0" presId="urn:microsoft.com/office/officeart/2008/layout/LinedList"/>
    <dgm:cxn modelId="{E8EEA2E0-F926-1C4A-9882-D31AB9E3A362}" type="presParOf" srcId="{B7ED0637-81B6-FA4B-A4C8-988DCC81A400}" destId="{BDFFAD07-2378-7145-AC94-430261759651}" srcOrd="2" destOrd="0" presId="urn:microsoft.com/office/officeart/2008/layout/LinedList"/>
    <dgm:cxn modelId="{9DA889C3-2DD6-1044-A9E7-E7D7AB36DB7A}" type="presParOf" srcId="{14A13398-2F3C-5346-9EF0-5835DA6861FD}" destId="{3BC7ACAD-A4E8-3844-BCD1-6EF57303DC98}" srcOrd="2" destOrd="0" presId="urn:microsoft.com/office/officeart/2008/layout/LinedList"/>
    <dgm:cxn modelId="{70FA8B79-0F2A-0F46-BA36-0A7AE0860320}" type="presParOf" srcId="{14A13398-2F3C-5346-9EF0-5835DA6861FD}" destId="{47904369-70B9-6C47-8303-CA2BA3C956CB}" srcOrd="3" destOrd="0" presId="urn:microsoft.com/office/officeart/2008/layout/LinedList"/>
    <dgm:cxn modelId="{6F673A86-48C9-9C4C-8EA6-F4FA2DACEEC3}" type="presParOf" srcId="{1D8E8E7C-A46F-904D-8F2D-CF3F775846FF}" destId="{1BDC57D2-236D-C349-90FC-A8467FE6A1E6}" srcOrd="2" destOrd="0" presId="urn:microsoft.com/office/officeart/2008/layout/LinedList"/>
    <dgm:cxn modelId="{059BAE5A-6C57-ED4A-B1A6-8064F481001A}" type="presParOf" srcId="{1D8E8E7C-A46F-904D-8F2D-CF3F775846FF}" destId="{4CA6EB4C-62F7-FA48-8A49-9B6EE636AD4C}" srcOrd="3" destOrd="0" presId="urn:microsoft.com/office/officeart/2008/layout/LinedList"/>
    <dgm:cxn modelId="{5B5C32AB-B283-EA4C-8A2B-374FAA657E4E}" type="presParOf" srcId="{4CA6EB4C-62F7-FA48-8A49-9B6EE636AD4C}" destId="{60A4B671-9ADC-CF4E-8B41-B46EE2314202}" srcOrd="0" destOrd="0" presId="urn:microsoft.com/office/officeart/2008/layout/LinedList"/>
    <dgm:cxn modelId="{9521D61E-808C-A24A-9B9A-306A792EB6CC}" type="presParOf" srcId="{4CA6EB4C-62F7-FA48-8A49-9B6EE636AD4C}" destId="{42ECCF28-BAFF-A44E-A4BC-9679EFEE0003}" srcOrd="1" destOrd="0" presId="urn:microsoft.com/office/officeart/2008/layout/LinedList"/>
    <dgm:cxn modelId="{E12375E7-D661-3B48-AE95-3963F24FBC13}" type="presParOf" srcId="{42ECCF28-BAFF-A44E-A4BC-9679EFEE0003}" destId="{BB67076B-A8D3-3449-BF21-2FA4AAF19FA2}" srcOrd="0" destOrd="0" presId="urn:microsoft.com/office/officeart/2008/layout/LinedList"/>
    <dgm:cxn modelId="{B7FADEC4-3586-4D4F-A910-4BA0F0BECFEE}" type="presParOf" srcId="{42ECCF28-BAFF-A44E-A4BC-9679EFEE0003}" destId="{96460E9A-A854-7941-AD94-E388768C533A}" srcOrd="1" destOrd="0" presId="urn:microsoft.com/office/officeart/2008/layout/LinedList"/>
    <dgm:cxn modelId="{239CE358-46B4-F74A-ABC1-FC9EB7A109E8}" type="presParOf" srcId="{96460E9A-A854-7941-AD94-E388768C533A}" destId="{3C173CB2-3301-6B42-B3E6-2C51BAE1D024}" srcOrd="0" destOrd="0" presId="urn:microsoft.com/office/officeart/2008/layout/LinedList"/>
    <dgm:cxn modelId="{3C997B68-7A4F-6B49-A41F-C079D1E43A3C}" type="presParOf" srcId="{96460E9A-A854-7941-AD94-E388768C533A}" destId="{6A7FA9E7-1FD7-2D44-A10D-DC78CEB1E12A}" srcOrd="1" destOrd="0" presId="urn:microsoft.com/office/officeart/2008/layout/LinedList"/>
    <dgm:cxn modelId="{0E210C41-903E-0241-A696-5F4B412F3320}" type="presParOf" srcId="{96460E9A-A854-7941-AD94-E388768C533A}" destId="{D9547B43-948F-4F47-B32D-5AF675DB7264}" srcOrd="2" destOrd="0" presId="urn:microsoft.com/office/officeart/2008/layout/LinedList"/>
    <dgm:cxn modelId="{AAEAA843-FCE5-7A44-A822-E85E34BBB270}" type="presParOf" srcId="{D9547B43-948F-4F47-B32D-5AF675DB7264}" destId="{A3D9081B-D053-CC48-AB66-F2CD46AACF41}" srcOrd="0" destOrd="0" presId="urn:microsoft.com/office/officeart/2008/layout/LinedList"/>
    <dgm:cxn modelId="{F6193F60-8ADA-AA4C-9CA0-E38EFA030C6F}" type="presParOf" srcId="{A3D9081B-D053-CC48-AB66-F2CD46AACF41}" destId="{45CEF58E-563D-D449-81B4-A60A5170D382}" srcOrd="0" destOrd="0" presId="urn:microsoft.com/office/officeart/2008/layout/LinedList"/>
    <dgm:cxn modelId="{D49FAE15-7BD2-CA49-8AAC-A38608A2CFC6}" type="presParOf" srcId="{A3D9081B-D053-CC48-AB66-F2CD46AACF41}" destId="{72840600-DE17-9D40-8A3B-AFD20F5A51C6}" srcOrd="1" destOrd="0" presId="urn:microsoft.com/office/officeart/2008/layout/LinedList"/>
    <dgm:cxn modelId="{9FB35416-09C7-FF42-8B95-4DA30E18B540}" type="presParOf" srcId="{A3D9081B-D053-CC48-AB66-F2CD46AACF41}" destId="{C91C01F8-EF4E-A746-8B95-E96214FCF62D}" srcOrd="2" destOrd="0" presId="urn:microsoft.com/office/officeart/2008/layout/LinedList"/>
    <dgm:cxn modelId="{6379A4D6-43CF-D744-9E24-564153B120BB}" type="presParOf" srcId="{D9547B43-948F-4F47-B32D-5AF675DB7264}" destId="{EE4A0DBF-9BCB-5247-9B8E-CA2287231A56}" srcOrd="1" destOrd="0" presId="urn:microsoft.com/office/officeart/2008/layout/LinedList"/>
    <dgm:cxn modelId="{F98C6E77-D4FE-9F43-BE41-4D95C95EB69C}" type="presParOf" srcId="{D9547B43-948F-4F47-B32D-5AF675DB7264}" destId="{BE24C5F9-0581-524A-BBF2-7383C2E75013}" srcOrd="2" destOrd="0" presId="urn:microsoft.com/office/officeart/2008/layout/LinedList"/>
    <dgm:cxn modelId="{1F98BEDF-561C-4B4F-BB0F-03254C6016F9}" type="presParOf" srcId="{BE24C5F9-0581-524A-BBF2-7383C2E75013}" destId="{C90ADCC2-7725-0345-AEA7-F3946B448B13}" srcOrd="0" destOrd="0" presId="urn:microsoft.com/office/officeart/2008/layout/LinedList"/>
    <dgm:cxn modelId="{B1825F68-C15C-D94E-959A-35968D39F77D}" type="presParOf" srcId="{BE24C5F9-0581-524A-BBF2-7383C2E75013}" destId="{101B1E66-454B-664D-8EEF-D4243797AD62}" srcOrd="1" destOrd="0" presId="urn:microsoft.com/office/officeart/2008/layout/LinedList"/>
    <dgm:cxn modelId="{33D7B381-0594-554A-8EF0-81F78AB254C9}" type="presParOf" srcId="{BE24C5F9-0581-524A-BBF2-7383C2E75013}" destId="{C60E4749-7129-A34A-803E-29E8439F4C83}" srcOrd="2" destOrd="0" presId="urn:microsoft.com/office/officeart/2008/layout/LinedList"/>
    <dgm:cxn modelId="{FD66A467-6CBD-3646-8CC6-DC59DBEA2F57}" type="presParOf" srcId="{42ECCF28-BAFF-A44E-A4BC-9679EFEE0003}" destId="{C4E1865C-E186-9843-A69C-FC2D23DDF2D0}" srcOrd="2" destOrd="0" presId="urn:microsoft.com/office/officeart/2008/layout/LinedList"/>
    <dgm:cxn modelId="{374F6095-93A1-E445-B383-7F259678127D}" type="presParOf" srcId="{42ECCF28-BAFF-A44E-A4BC-9679EFEE0003}" destId="{DC1F26FE-0824-6045-B9F5-0045CA58AA6E}" srcOrd="3" destOrd="0" presId="urn:microsoft.com/office/officeart/2008/layout/LinedList"/>
    <dgm:cxn modelId="{DC5A3645-A158-0142-BE14-818A86D81B2B}" type="presParOf" srcId="{1D8E8E7C-A46F-904D-8F2D-CF3F775846FF}" destId="{46574957-56A6-A749-BA29-7B60FF7E8738}" srcOrd="4" destOrd="0" presId="urn:microsoft.com/office/officeart/2008/layout/LinedList"/>
    <dgm:cxn modelId="{77848C5C-EEF5-D34D-951A-35B1EF55B88F}" type="presParOf" srcId="{1D8E8E7C-A46F-904D-8F2D-CF3F775846FF}" destId="{C8A5B13D-F5AB-014A-A7E9-7DCB52427602}" srcOrd="5" destOrd="0" presId="urn:microsoft.com/office/officeart/2008/layout/LinedList"/>
    <dgm:cxn modelId="{FB138D9B-2D4E-9F41-95AA-96FE2275AE1C}" type="presParOf" srcId="{C8A5B13D-F5AB-014A-A7E9-7DCB52427602}" destId="{611A6501-EA94-6148-B067-1A68FED6B381}" srcOrd="0" destOrd="0" presId="urn:microsoft.com/office/officeart/2008/layout/LinedList"/>
    <dgm:cxn modelId="{F93A701E-AA7F-E141-A701-3913B7C35FBB}" type="presParOf" srcId="{C8A5B13D-F5AB-014A-A7E9-7DCB52427602}" destId="{CD0F9325-F64D-EE4B-A877-0FD478A12A02}" srcOrd="1" destOrd="0" presId="urn:microsoft.com/office/officeart/2008/layout/LinedList"/>
    <dgm:cxn modelId="{BDCBA58F-A17F-9841-9E6E-590C6EE0D1FF}" type="presParOf" srcId="{CD0F9325-F64D-EE4B-A877-0FD478A12A02}" destId="{C7DE8928-CFB1-C64E-BEB8-6AE8275AB7F4}" srcOrd="0" destOrd="0" presId="urn:microsoft.com/office/officeart/2008/layout/LinedList"/>
    <dgm:cxn modelId="{3FE7648E-8038-7449-99B3-79DC0E1B55D5}" type="presParOf" srcId="{CD0F9325-F64D-EE4B-A877-0FD478A12A02}" destId="{55BDCACF-D457-8D49-A247-4C90AB9DF7BC}" srcOrd="1" destOrd="0" presId="urn:microsoft.com/office/officeart/2008/layout/LinedList"/>
    <dgm:cxn modelId="{787F8AD7-D0C7-2143-94DE-F039F8712912}" type="presParOf" srcId="{55BDCACF-D457-8D49-A247-4C90AB9DF7BC}" destId="{CFFBA2E9-3566-3848-9A91-D6D7349413E2}" srcOrd="0" destOrd="0" presId="urn:microsoft.com/office/officeart/2008/layout/LinedList"/>
    <dgm:cxn modelId="{D8E183EE-15D6-5C40-BAC1-7DE3E4188EEA}" type="presParOf" srcId="{55BDCACF-D457-8D49-A247-4C90AB9DF7BC}" destId="{7D101122-EB4A-A344-8144-B9595B5715F7}" srcOrd="1" destOrd="0" presId="urn:microsoft.com/office/officeart/2008/layout/LinedList"/>
    <dgm:cxn modelId="{AA90D6A5-1525-9743-8AE1-67A0F4E47097}" type="presParOf" srcId="{55BDCACF-D457-8D49-A247-4C90AB9DF7BC}" destId="{CE6414DF-8C5F-E347-AF01-95DEADF9E6DA}" srcOrd="2" destOrd="0" presId="urn:microsoft.com/office/officeart/2008/layout/LinedList"/>
    <dgm:cxn modelId="{A1B5D38F-5EDA-364D-9CBA-C880610B44B5}" type="presParOf" srcId="{CE6414DF-8C5F-E347-AF01-95DEADF9E6DA}" destId="{5B57CAFB-E1D1-8E48-AA1A-EC809300F9FC}" srcOrd="0" destOrd="0" presId="urn:microsoft.com/office/officeart/2008/layout/LinedList"/>
    <dgm:cxn modelId="{C5D5F5A3-BCF9-164F-BB40-C9F9965746C8}" type="presParOf" srcId="{5B57CAFB-E1D1-8E48-AA1A-EC809300F9FC}" destId="{E8946817-1D0F-0C45-BD99-7CFA65E5DCD1}" srcOrd="0" destOrd="0" presId="urn:microsoft.com/office/officeart/2008/layout/LinedList"/>
    <dgm:cxn modelId="{A4F0BF3E-44B6-B74B-B9B0-9DD5AA1A61BF}" type="presParOf" srcId="{5B57CAFB-E1D1-8E48-AA1A-EC809300F9FC}" destId="{A71FB5B0-508F-994E-9899-412369943A05}" srcOrd="1" destOrd="0" presId="urn:microsoft.com/office/officeart/2008/layout/LinedList"/>
    <dgm:cxn modelId="{F49A3968-586B-5E41-9F9E-6DE6652473D4}" type="presParOf" srcId="{5B57CAFB-E1D1-8E48-AA1A-EC809300F9FC}" destId="{02DBDA68-9A82-5347-842E-F277583BC28E}" srcOrd="2" destOrd="0" presId="urn:microsoft.com/office/officeart/2008/layout/LinedList"/>
    <dgm:cxn modelId="{4C79277F-C872-BA4E-8422-87A3BCC7BB68}" type="presParOf" srcId="{CE6414DF-8C5F-E347-AF01-95DEADF9E6DA}" destId="{AF60920E-8196-A643-8B11-0F699C967B2F}" srcOrd="1" destOrd="0" presId="urn:microsoft.com/office/officeart/2008/layout/LinedList"/>
    <dgm:cxn modelId="{3A554AB4-E5A4-E441-9FBE-EFA12B18AECD}" type="presParOf" srcId="{CE6414DF-8C5F-E347-AF01-95DEADF9E6DA}" destId="{950C1ADF-6339-9F43-AF4D-32DB08FAC5EE}" srcOrd="2" destOrd="0" presId="urn:microsoft.com/office/officeart/2008/layout/LinedList"/>
    <dgm:cxn modelId="{A29061D0-BF0E-DA49-8CC0-B500348249E2}" type="presParOf" srcId="{950C1ADF-6339-9F43-AF4D-32DB08FAC5EE}" destId="{33F938AB-64A9-7249-9363-EED7058B7EA4}" srcOrd="0" destOrd="0" presId="urn:microsoft.com/office/officeart/2008/layout/LinedList"/>
    <dgm:cxn modelId="{B06A8A90-5C49-5642-AE59-98D2C4B91190}" type="presParOf" srcId="{950C1ADF-6339-9F43-AF4D-32DB08FAC5EE}" destId="{A09D5634-0C40-D044-958F-9208D8094210}" srcOrd="1" destOrd="0" presId="urn:microsoft.com/office/officeart/2008/layout/LinedList"/>
    <dgm:cxn modelId="{DF0DEE04-4479-144B-AC6C-215B6319F70C}" type="presParOf" srcId="{950C1ADF-6339-9F43-AF4D-32DB08FAC5EE}" destId="{38EAA2FA-1EDD-1C49-A185-C4EB14FDCBC1}" srcOrd="2" destOrd="0" presId="urn:microsoft.com/office/officeart/2008/layout/LinedList"/>
    <dgm:cxn modelId="{4A3ABC29-3329-454B-AD27-1B0626D55FEC}" type="presParOf" srcId="{CD0F9325-F64D-EE4B-A877-0FD478A12A02}" destId="{9A22F9E6-060C-D84B-9BE0-EC971C73C24A}" srcOrd="2" destOrd="0" presId="urn:microsoft.com/office/officeart/2008/layout/LinedList"/>
    <dgm:cxn modelId="{FAA84E85-7DBA-8A45-AFA9-C1526BBC74B1}" type="presParOf" srcId="{CD0F9325-F64D-EE4B-A877-0FD478A12A02}" destId="{99B8567E-9664-7943-832E-B61C274D4491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1D997C-C521-4399-A82C-4017B5A71F9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4267CD5-128B-494E-A280-CE72646E9A13}">
      <dgm:prSet/>
      <dgm:spPr/>
      <dgm:t>
        <a:bodyPr/>
        <a:lstStyle/>
        <a:p>
          <a:r>
            <a:rPr lang="en-US"/>
            <a:t>Class to hold information about a type of Resource. A resource could be a GPU, FPGA, etc. The array of addresses are resource specific and its up to the user to interpret the address.</a:t>
          </a:r>
        </a:p>
      </dgm:t>
    </dgm:pt>
    <dgm:pt modelId="{FACADBDF-90F8-4A3D-B02F-F6F194CA67E9}" type="parTrans" cxnId="{8E08D85A-6C5E-4CCF-92C6-7346FBF55914}">
      <dgm:prSet/>
      <dgm:spPr/>
      <dgm:t>
        <a:bodyPr/>
        <a:lstStyle/>
        <a:p>
          <a:endParaRPr lang="en-US"/>
        </a:p>
      </dgm:t>
    </dgm:pt>
    <dgm:pt modelId="{A5D5CFD6-CAAB-4215-9E47-E26E4B22D543}" type="sibTrans" cxnId="{8E08D85A-6C5E-4CCF-92C6-7346FBF55914}">
      <dgm:prSet/>
      <dgm:spPr/>
      <dgm:t>
        <a:bodyPr/>
        <a:lstStyle/>
        <a:p>
          <a:endParaRPr lang="en-US"/>
        </a:p>
      </dgm:t>
    </dgm:pt>
    <dgm:pt modelId="{F29568EE-5577-48A5-B36B-EB0AFFC5AB18}">
      <dgm:prSet/>
      <dgm:spPr/>
      <dgm:t>
        <a:bodyPr/>
        <a:lstStyle/>
        <a:p>
          <a:r>
            <a:rPr lang="en-US"/>
            <a:t>One example is GPUs, where the addresses would be the indices of the GPUs</a:t>
          </a:r>
        </a:p>
      </dgm:t>
    </dgm:pt>
    <dgm:pt modelId="{1C0169C7-CB77-49E9-B97A-5FB10F92B095}" type="parTrans" cxnId="{1A5F6AA1-C9AD-4232-8FF6-EDD78E268F0B}">
      <dgm:prSet/>
      <dgm:spPr/>
      <dgm:t>
        <a:bodyPr/>
        <a:lstStyle/>
        <a:p>
          <a:endParaRPr lang="en-US"/>
        </a:p>
      </dgm:t>
    </dgm:pt>
    <dgm:pt modelId="{AC8C8BF2-4F04-48C8-83DC-97BC89BA04C7}" type="sibTrans" cxnId="{1A5F6AA1-C9AD-4232-8FF6-EDD78E268F0B}">
      <dgm:prSet/>
      <dgm:spPr/>
      <dgm:t>
        <a:bodyPr/>
        <a:lstStyle/>
        <a:p>
          <a:endParaRPr lang="en-US"/>
        </a:p>
      </dgm:t>
    </dgm:pt>
    <dgm:pt modelId="{E2768757-7628-4CE1-AB0E-2A7A31E7A407}">
      <dgm:prSet/>
      <dgm:spPr/>
      <dgm:t>
        <a:bodyPr/>
        <a:lstStyle/>
        <a:p>
          <a:r>
            <a:rPr lang="en-US" b="1"/>
            <a:t>Parameters</a:t>
          </a:r>
          <a:endParaRPr lang="en-US"/>
        </a:p>
      </dgm:t>
    </dgm:pt>
    <dgm:pt modelId="{3D78E17E-E53A-4D2E-858A-BA0A3503D08A}" type="parTrans" cxnId="{CC39A827-C7EE-4851-8493-7934050EB168}">
      <dgm:prSet/>
      <dgm:spPr/>
      <dgm:t>
        <a:bodyPr/>
        <a:lstStyle/>
        <a:p>
          <a:endParaRPr lang="en-US"/>
        </a:p>
      </dgm:t>
    </dgm:pt>
    <dgm:pt modelId="{6BB26954-50B6-49FA-9BE3-8C449371B3A6}" type="sibTrans" cxnId="{CC39A827-C7EE-4851-8493-7934050EB168}">
      <dgm:prSet/>
      <dgm:spPr/>
      <dgm:t>
        <a:bodyPr/>
        <a:lstStyle/>
        <a:p>
          <a:endParaRPr lang="en-US"/>
        </a:p>
      </dgm:t>
    </dgm:pt>
    <dgm:pt modelId="{07E93048-369D-4516-894F-AEE9C5257589}">
      <dgm:prSet/>
      <dgm:spPr/>
      <dgm:t>
        <a:bodyPr/>
        <a:lstStyle/>
        <a:p>
          <a:r>
            <a:rPr lang="en-US" b="1"/>
            <a:t>name</a:t>
          </a:r>
          <a:r>
            <a:rPr lang="en-US"/>
            <a:t> – the name of the resource</a:t>
          </a:r>
        </a:p>
      </dgm:t>
    </dgm:pt>
    <dgm:pt modelId="{D428EC33-0282-4247-828F-DF49F7138746}" type="parTrans" cxnId="{B0CBF9B5-D1AE-4ED5-AC26-80531B315A58}">
      <dgm:prSet/>
      <dgm:spPr/>
      <dgm:t>
        <a:bodyPr/>
        <a:lstStyle/>
        <a:p>
          <a:endParaRPr lang="en-US"/>
        </a:p>
      </dgm:t>
    </dgm:pt>
    <dgm:pt modelId="{22AFF5D3-BB71-418C-B0B4-2217A6E358AE}" type="sibTrans" cxnId="{B0CBF9B5-D1AE-4ED5-AC26-80531B315A58}">
      <dgm:prSet/>
      <dgm:spPr/>
      <dgm:t>
        <a:bodyPr/>
        <a:lstStyle/>
        <a:p>
          <a:endParaRPr lang="en-US"/>
        </a:p>
      </dgm:t>
    </dgm:pt>
    <dgm:pt modelId="{BBC44AA1-624A-41DC-8487-7298EBFAB747}">
      <dgm:prSet/>
      <dgm:spPr/>
      <dgm:t>
        <a:bodyPr/>
        <a:lstStyle/>
        <a:p>
          <a:r>
            <a:rPr lang="en-US" b="1"/>
            <a:t>addresses</a:t>
          </a:r>
          <a:r>
            <a:rPr lang="en-US"/>
            <a:t> – an array of strings describing the addresses of the resource</a:t>
          </a:r>
        </a:p>
      </dgm:t>
    </dgm:pt>
    <dgm:pt modelId="{C75460ED-E827-4F30-BF44-D2EF778E5CB5}" type="parTrans" cxnId="{5E2CE09C-7CB1-49C0-9B0E-D9D38DEE67EB}">
      <dgm:prSet/>
      <dgm:spPr/>
      <dgm:t>
        <a:bodyPr/>
        <a:lstStyle/>
        <a:p>
          <a:endParaRPr lang="en-US"/>
        </a:p>
      </dgm:t>
    </dgm:pt>
    <dgm:pt modelId="{4E05765D-FD38-4423-8D54-949061A3D7C9}" type="sibTrans" cxnId="{5E2CE09C-7CB1-49C0-9B0E-D9D38DEE67EB}">
      <dgm:prSet/>
      <dgm:spPr/>
      <dgm:t>
        <a:bodyPr/>
        <a:lstStyle/>
        <a:p>
          <a:endParaRPr lang="en-US"/>
        </a:p>
      </dgm:t>
    </dgm:pt>
    <dgm:pt modelId="{C3E0F83B-932E-4D69-A9B6-357FFDB439C8}">
      <dgm:prSet/>
      <dgm:spPr/>
      <dgm:t>
        <a:bodyPr/>
        <a:lstStyle/>
        <a:p>
          <a:r>
            <a:rPr lang="en-US" i="1"/>
            <a:t>New in version 3.0.0.</a:t>
          </a:r>
          <a:endParaRPr lang="en-US"/>
        </a:p>
      </dgm:t>
    </dgm:pt>
    <dgm:pt modelId="{913057D5-6BB4-4F36-8390-4DC94D220C43}" type="parTrans" cxnId="{5E2C4FB2-2ABD-4D5B-A844-6C1F9C87B28A}">
      <dgm:prSet/>
      <dgm:spPr/>
      <dgm:t>
        <a:bodyPr/>
        <a:lstStyle/>
        <a:p>
          <a:endParaRPr lang="en-US"/>
        </a:p>
      </dgm:t>
    </dgm:pt>
    <dgm:pt modelId="{FAEA0FB1-4669-4D4D-90A7-6E20F14549D0}" type="sibTrans" cxnId="{5E2C4FB2-2ABD-4D5B-A844-6C1F9C87B28A}">
      <dgm:prSet/>
      <dgm:spPr/>
      <dgm:t>
        <a:bodyPr/>
        <a:lstStyle/>
        <a:p>
          <a:endParaRPr lang="en-US"/>
        </a:p>
      </dgm:t>
    </dgm:pt>
    <dgm:pt modelId="{B9418CF8-72B0-F745-B59D-77B6B785D919}" type="pres">
      <dgm:prSet presAssocID="{811D997C-C521-4399-A82C-4017B5A71F97}" presName="vert0" presStyleCnt="0">
        <dgm:presLayoutVars>
          <dgm:dir/>
          <dgm:animOne val="branch"/>
          <dgm:animLvl val="lvl"/>
        </dgm:presLayoutVars>
      </dgm:prSet>
      <dgm:spPr/>
    </dgm:pt>
    <dgm:pt modelId="{6BECE260-1871-2546-9430-70C3A3D4BA2C}" type="pres">
      <dgm:prSet presAssocID="{64267CD5-128B-494E-A280-CE72646E9A13}" presName="thickLine" presStyleLbl="alignNode1" presStyleIdx="0" presStyleCnt="6"/>
      <dgm:spPr/>
    </dgm:pt>
    <dgm:pt modelId="{4C6E748E-22CE-6A46-BE0A-355C6A7BD8C1}" type="pres">
      <dgm:prSet presAssocID="{64267CD5-128B-494E-A280-CE72646E9A13}" presName="horz1" presStyleCnt="0"/>
      <dgm:spPr/>
    </dgm:pt>
    <dgm:pt modelId="{06F82B90-1081-3945-8C34-39C3EFD84255}" type="pres">
      <dgm:prSet presAssocID="{64267CD5-128B-494E-A280-CE72646E9A13}" presName="tx1" presStyleLbl="revTx" presStyleIdx="0" presStyleCnt="6"/>
      <dgm:spPr/>
    </dgm:pt>
    <dgm:pt modelId="{1F0C7B3B-475B-5B46-B777-7AC1F6A0BE31}" type="pres">
      <dgm:prSet presAssocID="{64267CD5-128B-494E-A280-CE72646E9A13}" presName="vert1" presStyleCnt="0"/>
      <dgm:spPr/>
    </dgm:pt>
    <dgm:pt modelId="{AF42CA0E-3031-F946-830E-446ADDB95983}" type="pres">
      <dgm:prSet presAssocID="{F29568EE-5577-48A5-B36B-EB0AFFC5AB18}" presName="thickLine" presStyleLbl="alignNode1" presStyleIdx="1" presStyleCnt="6"/>
      <dgm:spPr/>
    </dgm:pt>
    <dgm:pt modelId="{BCB9AD3D-AF3D-0047-AF1E-C2DA25980CD6}" type="pres">
      <dgm:prSet presAssocID="{F29568EE-5577-48A5-B36B-EB0AFFC5AB18}" presName="horz1" presStyleCnt="0"/>
      <dgm:spPr/>
    </dgm:pt>
    <dgm:pt modelId="{0E0D8DDB-6D15-3E42-AC81-C0D2486B3556}" type="pres">
      <dgm:prSet presAssocID="{F29568EE-5577-48A5-B36B-EB0AFFC5AB18}" presName="tx1" presStyleLbl="revTx" presStyleIdx="1" presStyleCnt="6"/>
      <dgm:spPr/>
    </dgm:pt>
    <dgm:pt modelId="{F0964667-8CDD-EE4D-B7C3-4694B7E64714}" type="pres">
      <dgm:prSet presAssocID="{F29568EE-5577-48A5-B36B-EB0AFFC5AB18}" presName="vert1" presStyleCnt="0"/>
      <dgm:spPr/>
    </dgm:pt>
    <dgm:pt modelId="{2681D24F-8EB6-8D4B-A2E0-BCDB80C20DBE}" type="pres">
      <dgm:prSet presAssocID="{E2768757-7628-4CE1-AB0E-2A7A31E7A407}" presName="thickLine" presStyleLbl="alignNode1" presStyleIdx="2" presStyleCnt="6"/>
      <dgm:spPr/>
    </dgm:pt>
    <dgm:pt modelId="{BEF86739-C2C8-8D4D-97AE-94AA7C18EA08}" type="pres">
      <dgm:prSet presAssocID="{E2768757-7628-4CE1-AB0E-2A7A31E7A407}" presName="horz1" presStyleCnt="0"/>
      <dgm:spPr/>
    </dgm:pt>
    <dgm:pt modelId="{6050A308-65DE-8840-A02B-E9B156E09B3D}" type="pres">
      <dgm:prSet presAssocID="{E2768757-7628-4CE1-AB0E-2A7A31E7A407}" presName="tx1" presStyleLbl="revTx" presStyleIdx="2" presStyleCnt="6"/>
      <dgm:spPr/>
    </dgm:pt>
    <dgm:pt modelId="{55483CCA-52F1-6A40-9E7B-8A030675F9D6}" type="pres">
      <dgm:prSet presAssocID="{E2768757-7628-4CE1-AB0E-2A7A31E7A407}" presName="vert1" presStyleCnt="0"/>
      <dgm:spPr/>
    </dgm:pt>
    <dgm:pt modelId="{040D0481-852D-1641-854C-64C9B160C6D4}" type="pres">
      <dgm:prSet presAssocID="{07E93048-369D-4516-894F-AEE9C5257589}" presName="thickLine" presStyleLbl="alignNode1" presStyleIdx="3" presStyleCnt="6"/>
      <dgm:spPr/>
    </dgm:pt>
    <dgm:pt modelId="{26B6FEF1-BF44-4E41-B326-0BE71C649CFF}" type="pres">
      <dgm:prSet presAssocID="{07E93048-369D-4516-894F-AEE9C5257589}" presName="horz1" presStyleCnt="0"/>
      <dgm:spPr/>
    </dgm:pt>
    <dgm:pt modelId="{8213F8C0-3144-D142-863B-5CF1141785B9}" type="pres">
      <dgm:prSet presAssocID="{07E93048-369D-4516-894F-AEE9C5257589}" presName="tx1" presStyleLbl="revTx" presStyleIdx="3" presStyleCnt="6"/>
      <dgm:spPr/>
    </dgm:pt>
    <dgm:pt modelId="{12190B7A-4345-6F42-B4C4-D1068C20D404}" type="pres">
      <dgm:prSet presAssocID="{07E93048-369D-4516-894F-AEE9C5257589}" presName="vert1" presStyleCnt="0"/>
      <dgm:spPr/>
    </dgm:pt>
    <dgm:pt modelId="{AD9B2932-12EF-B343-B1D5-D25EE39FE9A7}" type="pres">
      <dgm:prSet presAssocID="{BBC44AA1-624A-41DC-8487-7298EBFAB747}" presName="thickLine" presStyleLbl="alignNode1" presStyleIdx="4" presStyleCnt="6"/>
      <dgm:spPr/>
    </dgm:pt>
    <dgm:pt modelId="{C1632164-19BF-754F-9B91-266423347B38}" type="pres">
      <dgm:prSet presAssocID="{BBC44AA1-624A-41DC-8487-7298EBFAB747}" presName="horz1" presStyleCnt="0"/>
      <dgm:spPr/>
    </dgm:pt>
    <dgm:pt modelId="{12474DC1-1726-3F4E-8659-FD595600FA85}" type="pres">
      <dgm:prSet presAssocID="{BBC44AA1-624A-41DC-8487-7298EBFAB747}" presName="tx1" presStyleLbl="revTx" presStyleIdx="4" presStyleCnt="6"/>
      <dgm:spPr/>
    </dgm:pt>
    <dgm:pt modelId="{F197D545-9357-084F-B725-9707C0A0599E}" type="pres">
      <dgm:prSet presAssocID="{BBC44AA1-624A-41DC-8487-7298EBFAB747}" presName="vert1" presStyleCnt="0"/>
      <dgm:spPr/>
    </dgm:pt>
    <dgm:pt modelId="{0EBC9927-C393-324E-9FAA-E652A249DDEF}" type="pres">
      <dgm:prSet presAssocID="{C3E0F83B-932E-4D69-A9B6-357FFDB439C8}" presName="thickLine" presStyleLbl="alignNode1" presStyleIdx="5" presStyleCnt="6"/>
      <dgm:spPr/>
    </dgm:pt>
    <dgm:pt modelId="{E21EDF2F-554D-0C4E-BC40-25467A5D6D29}" type="pres">
      <dgm:prSet presAssocID="{C3E0F83B-932E-4D69-A9B6-357FFDB439C8}" presName="horz1" presStyleCnt="0"/>
      <dgm:spPr/>
    </dgm:pt>
    <dgm:pt modelId="{750AF007-F6FF-A746-81DC-D2D165A72019}" type="pres">
      <dgm:prSet presAssocID="{C3E0F83B-932E-4D69-A9B6-357FFDB439C8}" presName="tx1" presStyleLbl="revTx" presStyleIdx="5" presStyleCnt="6"/>
      <dgm:spPr/>
    </dgm:pt>
    <dgm:pt modelId="{1AF4AA4D-FE1E-5047-93A7-1CE576A608AA}" type="pres">
      <dgm:prSet presAssocID="{C3E0F83B-932E-4D69-A9B6-357FFDB439C8}" presName="vert1" presStyleCnt="0"/>
      <dgm:spPr/>
    </dgm:pt>
  </dgm:ptLst>
  <dgm:cxnLst>
    <dgm:cxn modelId="{CC39A827-C7EE-4851-8493-7934050EB168}" srcId="{811D997C-C521-4399-A82C-4017B5A71F97}" destId="{E2768757-7628-4CE1-AB0E-2A7A31E7A407}" srcOrd="2" destOrd="0" parTransId="{3D78E17E-E53A-4D2E-858A-BA0A3503D08A}" sibTransId="{6BB26954-50B6-49FA-9BE3-8C449371B3A6}"/>
    <dgm:cxn modelId="{8E08D85A-6C5E-4CCF-92C6-7346FBF55914}" srcId="{811D997C-C521-4399-A82C-4017B5A71F97}" destId="{64267CD5-128B-494E-A280-CE72646E9A13}" srcOrd="0" destOrd="0" parTransId="{FACADBDF-90F8-4A3D-B02F-F6F194CA67E9}" sibTransId="{A5D5CFD6-CAAB-4215-9E47-E26E4B22D543}"/>
    <dgm:cxn modelId="{00213F7C-A414-9447-9B32-C084A3F791F5}" type="presOf" srcId="{BBC44AA1-624A-41DC-8487-7298EBFAB747}" destId="{12474DC1-1726-3F4E-8659-FD595600FA85}" srcOrd="0" destOrd="0" presId="urn:microsoft.com/office/officeart/2008/layout/LinedList"/>
    <dgm:cxn modelId="{49C7C99A-6FC4-F141-8935-5C47AC905AF2}" type="presOf" srcId="{811D997C-C521-4399-A82C-4017B5A71F97}" destId="{B9418CF8-72B0-F745-B59D-77B6B785D919}" srcOrd="0" destOrd="0" presId="urn:microsoft.com/office/officeart/2008/layout/LinedList"/>
    <dgm:cxn modelId="{5E2CE09C-7CB1-49C0-9B0E-D9D38DEE67EB}" srcId="{811D997C-C521-4399-A82C-4017B5A71F97}" destId="{BBC44AA1-624A-41DC-8487-7298EBFAB747}" srcOrd="4" destOrd="0" parTransId="{C75460ED-E827-4F30-BF44-D2EF778E5CB5}" sibTransId="{4E05765D-FD38-4423-8D54-949061A3D7C9}"/>
    <dgm:cxn modelId="{1A5F6AA1-C9AD-4232-8FF6-EDD78E268F0B}" srcId="{811D997C-C521-4399-A82C-4017B5A71F97}" destId="{F29568EE-5577-48A5-B36B-EB0AFFC5AB18}" srcOrd="1" destOrd="0" parTransId="{1C0169C7-CB77-49E9-B97A-5FB10F92B095}" sibTransId="{AC8C8BF2-4F04-48C8-83DC-97BC89BA04C7}"/>
    <dgm:cxn modelId="{401973A4-C445-094B-A4D5-D217A3F9FC21}" type="presOf" srcId="{E2768757-7628-4CE1-AB0E-2A7A31E7A407}" destId="{6050A308-65DE-8840-A02B-E9B156E09B3D}" srcOrd="0" destOrd="0" presId="urn:microsoft.com/office/officeart/2008/layout/LinedList"/>
    <dgm:cxn modelId="{A81DF3A7-F305-C147-A0A7-0893832BF454}" type="presOf" srcId="{C3E0F83B-932E-4D69-A9B6-357FFDB439C8}" destId="{750AF007-F6FF-A746-81DC-D2D165A72019}" srcOrd="0" destOrd="0" presId="urn:microsoft.com/office/officeart/2008/layout/LinedList"/>
    <dgm:cxn modelId="{5E2C4FB2-2ABD-4D5B-A844-6C1F9C87B28A}" srcId="{811D997C-C521-4399-A82C-4017B5A71F97}" destId="{C3E0F83B-932E-4D69-A9B6-357FFDB439C8}" srcOrd="5" destOrd="0" parTransId="{913057D5-6BB4-4F36-8390-4DC94D220C43}" sibTransId="{FAEA0FB1-4669-4D4D-90A7-6E20F14549D0}"/>
    <dgm:cxn modelId="{B0CBF9B5-D1AE-4ED5-AC26-80531B315A58}" srcId="{811D997C-C521-4399-A82C-4017B5A71F97}" destId="{07E93048-369D-4516-894F-AEE9C5257589}" srcOrd="3" destOrd="0" parTransId="{D428EC33-0282-4247-828F-DF49F7138746}" sibTransId="{22AFF5D3-BB71-418C-B0B4-2217A6E358AE}"/>
    <dgm:cxn modelId="{8F8BE5D8-41E6-8740-A242-740BF650E215}" type="presOf" srcId="{07E93048-369D-4516-894F-AEE9C5257589}" destId="{8213F8C0-3144-D142-863B-5CF1141785B9}" srcOrd="0" destOrd="0" presId="urn:microsoft.com/office/officeart/2008/layout/LinedList"/>
    <dgm:cxn modelId="{41F0FBFA-3CF8-034E-9AE8-C7688F900170}" type="presOf" srcId="{F29568EE-5577-48A5-B36B-EB0AFFC5AB18}" destId="{0E0D8DDB-6D15-3E42-AC81-C0D2486B3556}" srcOrd="0" destOrd="0" presId="urn:microsoft.com/office/officeart/2008/layout/LinedList"/>
    <dgm:cxn modelId="{520844FC-5C67-4A4E-8AC7-5CC8F567F457}" type="presOf" srcId="{64267CD5-128B-494E-A280-CE72646E9A13}" destId="{06F82B90-1081-3945-8C34-39C3EFD84255}" srcOrd="0" destOrd="0" presId="urn:microsoft.com/office/officeart/2008/layout/LinedList"/>
    <dgm:cxn modelId="{A41D890D-EB61-BD40-B2C4-122D1925567C}" type="presParOf" srcId="{B9418CF8-72B0-F745-B59D-77B6B785D919}" destId="{6BECE260-1871-2546-9430-70C3A3D4BA2C}" srcOrd="0" destOrd="0" presId="urn:microsoft.com/office/officeart/2008/layout/LinedList"/>
    <dgm:cxn modelId="{1B1481FC-978E-D743-8957-B97C094380EB}" type="presParOf" srcId="{B9418CF8-72B0-F745-B59D-77B6B785D919}" destId="{4C6E748E-22CE-6A46-BE0A-355C6A7BD8C1}" srcOrd="1" destOrd="0" presId="urn:microsoft.com/office/officeart/2008/layout/LinedList"/>
    <dgm:cxn modelId="{D782D81E-F786-CE41-82E3-F6C5CC4D53C3}" type="presParOf" srcId="{4C6E748E-22CE-6A46-BE0A-355C6A7BD8C1}" destId="{06F82B90-1081-3945-8C34-39C3EFD84255}" srcOrd="0" destOrd="0" presId="urn:microsoft.com/office/officeart/2008/layout/LinedList"/>
    <dgm:cxn modelId="{AFABDA33-9E83-AD4B-B241-4408F63FB4C8}" type="presParOf" srcId="{4C6E748E-22CE-6A46-BE0A-355C6A7BD8C1}" destId="{1F0C7B3B-475B-5B46-B777-7AC1F6A0BE31}" srcOrd="1" destOrd="0" presId="urn:microsoft.com/office/officeart/2008/layout/LinedList"/>
    <dgm:cxn modelId="{2CAE86DB-B829-3840-8AC8-307BB4D2A18E}" type="presParOf" srcId="{B9418CF8-72B0-F745-B59D-77B6B785D919}" destId="{AF42CA0E-3031-F946-830E-446ADDB95983}" srcOrd="2" destOrd="0" presId="urn:microsoft.com/office/officeart/2008/layout/LinedList"/>
    <dgm:cxn modelId="{A977BFBB-A737-5C42-ACE9-002CD2D34910}" type="presParOf" srcId="{B9418CF8-72B0-F745-B59D-77B6B785D919}" destId="{BCB9AD3D-AF3D-0047-AF1E-C2DA25980CD6}" srcOrd="3" destOrd="0" presId="urn:microsoft.com/office/officeart/2008/layout/LinedList"/>
    <dgm:cxn modelId="{A3E022F6-AE99-0947-86F0-A234153FDEEB}" type="presParOf" srcId="{BCB9AD3D-AF3D-0047-AF1E-C2DA25980CD6}" destId="{0E0D8DDB-6D15-3E42-AC81-C0D2486B3556}" srcOrd="0" destOrd="0" presId="urn:microsoft.com/office/officeart/2008/layout/LinedList"/>
    <dgm:cxn modelId="{E37A72ED-FC9C-2E48-BD63-65FA71272DA4}" type="presParOf" srcId="{BCB9AD3D-AF3D-0047-AF1E-C2DA25980CD6}" destId="{F0964667-8CDD-EE4D-B7C3-4694B7E64714}" srcOrd="1" destOrd="0" presId="urn:microsoft.com/office/officeart/2008/layout/LinedList"/>
    <dgm:cxn modelId="{95B91E5F-0485-0C48-A6D5-CB0AFDA29F36}" type="presParOf" srcId="{B9418CF8-72B0-F745-B59D-77B6B785D919}" destId="{2681D24F-8EB6-8D4B-A2E0-BCDB80C20DBE}" srcOrd="4" destOrd="0" presId="urn:microsoft.com/office/officeart/2008/layout/LinedList"/>
    <dgm:cxn modelId="{005E1668-987E-A44D-BB13-2A3D9827DC9F}" type="presParOf" srcId="{B9418CF8-72B0-F745-B59D-77B6B785D919}" destId="{BEF86739-C2C8-8D4D-97AE-94AA7C18EA08}" srcOrd="5" destOrd="0" presId="urn:microsoft.com/office/officeart/2008/layout/LinedList"/>
    <dgm:cxn modelId="{90DE1D3C-2888-4A45-8366-EE50E65E8AC6}" type="presParOf" srcId="{BEF86739-C2C8-8D4D-97AE-94AA7C18EA08}" destId="{6050A308-65DE-8840-A02B-E9B156E09B3D}" srcOrd="0" destOrd="0" presId="urn:microsoft.com/office/officeart/2008/layout/LinedList"/>
    <dgm:cxn modelId="{D175CE29-2E85-864C-81B2-14E2E150BF6F}" type="presParOf" srcId="{BEF86739-C2C8-8D4D-97AE-94AA7C18EA08}" destId="{55483CCA-52F1-6A40-9E7B-8A030675F9D6}" srcOrd="1" destOrd="0" presId="urn:microsoft.com/office/officeart/2008/layout/LinedList"/>
    <dgm:cxn modelId="{1C838777-00E3-4147-AD26-4FA30FE43E37}" type="presParOf" srcId="{B9418CF8-72B0-F745-B59D-77B6B785D919}" destId="{040D0481-852D-1641-854C-64C9B160C6D4}" srcOrd="6" destOrd="0" presId="urn:microsoft.com/office/officeart/2008/layout/LinedList"/>
    <dgm:cxn modelId="{7AEDF342-BA4C-8E44-8084-B3E2483CE326}" type="presParOf" srcId="{B9418CF8-72B0-F745-B59D-77B6B785D919}" destId="{26B6FEF1-BF44-4E41-B326-0BE71C649CFF}" srcOrd="7" destOrd="0" presId="urn:microsoft.com/office/officeart/2008/layout/LinedList"/>
    <dgm:cxn modelId="{D79483E0-5084-CF41-87F7-A1E068E08518}" type="presParOf" srcId="{26B6FEF1-BF44-4E41-B326-0BE71C649CFF}" destId="{8213F8C0-3144-D142-863B-5CF1141785B9}" srcOrd="0" destOrd="0" presId="urn:microsoft.com/office/officeart/2008/layout/LinedList"/>
    <dgm:cxn modelId="{F358E049-38F9-254A-8060-32EFA1F595DD}" type="presParOf" srcId="{26B6FEF1-BF44-4E41-B326-0BE71C649CFF}" destId="{12190B7A-4345-6F42-B4C4-D1068C20D404}" srcOrd="1" destOrd="0" presId="urn:microsoft.com/office/officeart/2008/layout/LinedList"/>
    <dgm:cxn modelId="{EA4D2453-3E31-FA41-8A29-62C91E55C4A9}" type="presParOf" srcId="{B9418CF8-72B0-F745-B59D-77B6B785D919}" destId="{AD9B2932-12EF-B343-B1D5-D25EE39FE9A7}" srcOrd="8" destOrd="0" presId="urn:microsoft.com/office/officeart/2008/layout/LinedList"/>
    <dgm:cxn modelId="{458D0BB5-5094-3045-9DEF-BB6FF7A29033}" type="presParOf" srcId="{B9418CF8-72B0-F745-B59D-77B6B785D919}" destId="{C1632164-19BF-754F-9B91-266423347B38}" srcOrd="9" destOrd="0" presId="urn:microsoft.com/office/officeart/2008/layout/LinedList"/>
    <dgm:cxn modelId="{6A5C6421-F595-CE41-BBE3-76122AB92509}" type="presParOf" srcId="{C1632164-19BF-754F-9B91-266423347B38}" destId="{12474DC1-1726-3F4E-8659-FD595600FA85}" srcOrd="0" destOrd="0" presId="urn:microsoft.com/office/officeart/2008/layout/LinedList"/>
    <dgm:cxn modelId="{0501C560-C790-E942-8E6E-616C38D7D174}" type="presParOf" srcId="{C1632164-19BF-754F-9B91-266423347B38}" destId="{F197D545-9357-084F-B725-9707C0A0599E}" srcOrd="1" destOrd="0" presId="urn:microsoft.com/office/officeart/2008/layout/LinedList"/>
    <dgm:cxn modelId="{61ED2021-05D0-5B41-BB29-1D866FC9873B}" type="presParOf" srcId="{B9418CF8-72B0-F745-B59D-77B6B785D919}" destId="{0EBC9927-C393-324E-9FAA-E652A249DDEF}" srcOrd="10" destOrd="0" presId="urn:microsoft.com/office/officeart/2008/layout/LinedList"/>
    <dgm:cxn modelId="{64B087CC-B678-874A-9BC7-40A2E1A0F43D}" type="presParOf" srcId="{B9418CF8-72B0-F745-B59D-77B6B785D919}" destId="{E21EDF2F-554D-0C4E-BC40-25467A5D6D29}" srcOrd="11" destOrd="0" presId="urn:microsoft.com/office/officeart/2008/layout/LinedList"/>
    <dgm:cxn modelId="{9AEDE0A5-B88F-5545-9267-8E6AD13160BE}" type="presParOf" srcId="{E21EDF2F-554D-0C4E-BC40-25467A5D6D29}" destId="{750AF007-F6FF-A746-81DC-D2D165A72019}" srcOrd="0" destOrd="0" presId="urn:microsoft.com/office/officeart/2008/layout/LinedList"/>
    <dgm:cxn modelId="{0232E825-2591-3146-93CB-9A05F1149C44}" type="presParOf" srcId="{E21EDF2F-554D-0C4E-BC40-25467A5D6D29}" destId="{1AF4AA4D-FE1E-5047-93A7-1CE576A608A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5FFB95-1744-4749-B201-450FC001977C}">
      <dsp:nvSpPr>
        <dsp:cNvPr id="0" name=""/>
        <dsp:cNvSpPr/>
      </dsp:nvSpPr>
      <dsp:spPr>
        <a:xfrm>
          <a:off x="0" y="2040"/>
          <a:ext cx="5886291" cy="10343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B86B1-7887-470F-8A97-B869708B659F}">
      <dsp:nvSpPr>
        <dsp:cNvPr id="0" name=""/>
        <dsp:cNvSpPr/>
      </dsp:nvSpPr>
      <dsp:spPr>
        <a:xfrm>
          <a:off x="312888" y="234768"/>
          <a:ext cx="568888" cy="5688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493C55-BF34-4253-A2AB-0E91BBD138F3}">
      <dsp:nvSpPr>
        <dsp:cNvPr id="0" name=""/>
        <dsp:cNvSpPr/>
      </dsp:nvSpPr>
      <dsp:spPr>
        <a:xfrm>
          <a:off x="1194666" y="2040"/>
          <a:ext cx="4691624" cy="1034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468" tIns="109468" rIns="109468" bIns="10946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Apache Hadoop uses MapReduce while performing batch processing and it lacked real time processing feature.</a:t>
          </a:r>
        </a:p>
      </dsp:txBody>
      <dsp:txXfrm>
        <a:off x="1194666" y="2040"/>
        <a:ext cx="4691624" cy="1034343"/>
      </dsp:txXfrm>
    </dsp:sp>
    <dsp:sp modelId="{A8DBB333-4862-4045-A5F0-0C241DD02FBC}">
      <dsp:nvSpPr>
        <dsp:cNvPr id="0" name=""/>
        <dsp:cNvSpPr/>
      </dsp:nvSpPr>
      <dsp:spPr>
        <a:xfrm>
          <a:off x="0" y="1294969"/>
          <a:ext cx="5886291" cy="10343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46B3C5-15F7-4BAB-BF20-154B26BA8A67}">
      <dsp:nvSpPr>
        <dsp:cNvPr id="0" name=""/>
        <dsp:cNvSpPr/>
      </dsp:nvSpPr>
      <dsp:spPr>
        <a:xfrm>
          <a:off x="312888" y="1527696"/>
          <a:ext cx="568888" cy="5688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84694D-1659-4E01-8DD2-CE4F7A8D7F4E}">
      <dsp:nvSpPr>
        <dsp:cNvPr id="0" name=""/>
        <dsp:cNvSpPr/>
      </dsp:nvSpPr>
      <dsp:spPr>
        <a:xfrm>
          <a:off x="1194666" y="1294969"/>
          <a:ext cx="4691624" cy="1034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468" tIns="109468" rIns="109468" bIns="10946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Apache Spark solves both the problems by performing real time and batch processing.</a:t>
          </a:r>
        </a:p>
      </dsp:txBody>
      <dsp:txXfrm>
        <a:off x="1194666" y="1294969"/>
        <a:ext cx="4691624" cy="1034343"/>
      </dsp:txXfrm>
    </dsp:sp>
    <dsp:sp modelId="{7DE9B07E-8EEF-45D0-9511-002216F7A62E}">
      <dsp:nvSpPr>
        <dsp:cNvPr id="0" name=""/>
        <dsp:cNvSpPr/>
      </dsp:nvSpPr>
      <dsp:spPr>
        <a:xfrm>
          <a:off x="0" y="2587898"/>
          <a:ext cx="5886291" cy="10343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015BF0-F530-4BE7-89C5-FC23BA1F2E31}">
      <dsp:nvSpPr>
        <dsp:cNvPr id="0" name=""/>
        <dsp:cNvSpPr/>
      </dsp:nvSpPr>
      <dsp:spPr>
        <a:xfrm>
          <a:off x="312888" y="2820625"/>
          <a:ext cx="568888" cy="5688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B2E0BE-1A63-4691-9124-D7F3FF1817F0}">
      <dsp:nvSpPr>
        <dsp:cNvPr id="0" name=""/>
        <dsp:cNvSpPr/>
      </dsp:nvSpPr>
      <dsp:spPr>
        <a:xfrm>
          <a:off x="1194666" y="2587898"/>
          <a:ext cx="4691624" cy="1034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468" tIns="109468" rIns="109468" bIns="10946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It supports interactive queries and iterative algorithms.</a:t>
          </a:r>
        </a:p>
      </dsp:txBody>
      <dsp:txXfrm>
        <a:off x="1194666" y="2587898"/>
        <a:ext cx="4691624" cy="1034343"/>
      </dsp:txXfrm>
    </dsp:sp>
    <dsp:sp modelId="{0C38BBA5-D253-4972-B20D-7C932EFC0F1F}">
      <dsp:nvSpPr>
        <dsp:cNvPr id="0" name=""/>
        <dsp:cNvSpPr/>
      </dsp:nvSpPr>
      <dsp:spPr>
        <a:xfrm>
          <a:off x="0" y="3880827"/>
          <a:ext cx="5886291" cy="10343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6DD2A9-D138-4ED3-9385-187EE89B727D}">
      <dsp:nvSpPr>
        <dsp:cNvPr id="0" name=""/>
        <dsp:cNvSpPr/>
      </dsp:nvSpPr>
      <dsp:spPr>
        <a:xfrm>
          <a:off x="312888" y="4113554"/>
          <a:ext cx="568888" cy="5688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F5E29E-C28F-44AD-A86C-39CD08B6CE95}">
      <dsp:nvSpPr>
        <dsp:cNvPr id="0" name=""/>
        <dsp:cNvSpPr/>
      </dsp:nvSpPr>
      <dsp:spPr>
        <a:xfrm>
          <a:off x="1194666" y="3880827"/>
          <a:ext cx="4691624" cy="1034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468" tIns="109468" rIns="109468" bIns="10946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It has its own cluster manager where it can host its application.</a:t>
          </a:r>
        </a:p>
      </dsp:txBody>
      <dsp:txXfrm>
        <a:off x="1194666" y="3880827"/>
        <a:ext cx="4691624" cy="10343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8CBE77-5B5C-4B47-BF0C-1D5F3A71457B}">
      <dsp:nvSpPr>
        <dsp:cNvPr id="0" name=""/>
        <dsp:cNvSpPr/>
      </dsp:nvSpPr>
      <dsp:spPr>
        <a:xfrm>
          <a:off x="805924" y="508256"/>
          <a:ext cx="1256817" cy="125681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3818EF-1362-45D0-B9F7-8BEECC98944B}">
      <dsp:nvSpPr>
        <dsp:cNvPr id="0" name=""/>
        <dsp:cNvSpPr/>
      </dsp:nvSpPr>
      <dsp:spPr>
        <a:xfrm>
          <a:off x="1073770" y="776103"/>
          <a:ext cx="721124" cy="7211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D87D70-EBF8-4765-9B01-2B710977C45F}">
      <dsp:nvSpPr>
        <dsp:cNvPr id="0" name=""/>
        <dsp:cNvSpPr/>
      </dsp:nvSpPr>
      <dsp:spPr>
        <a:xfrm>
          <a:off x="404154" y="2156542"/>
          <a:ext cx="20603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It allows to process data efficiently in distributed fashion.</a:t>
          </a:r>
        </a:p>
      </dsp:txBody>
      <dsp:txXfrm>
        <a:off x="404154" y="2156542"/>
        <a:ext cx="2060357" cy="720000"/>
      </dsp:txXfrm>
    </dsp:sp>
    <dsp:sp modelId="{CC22AE7D-0D83-4F69-8EC4-769236CE031B}">
      <dsp:nvSpPr>
        <dsp:cNvPr id="0" name=""/>
        <dsp:cNvSpPr/>
      </dsp:nvSpPr>
      <dsp:spPr>
        <a:xfrm>
          <a:off x="3226843" y="508256"/>
          <a:ext cx="1256817" cy="125681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EC8DC1-F53D-49F3-8935-F0BC9A97BC7F}">
      <dsp:nvSpPr>
        <dsp:cNvPr id="0" name=""/>
        <dsp:cNvSpPr/>
      </dsp:nvSpPr>
      <dsp:spPr>
        <a:xfrm>
          <a:off x="3494690" y="776103"/>
          <a:ext cx="721124" cy="7211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F0BF76-91D3-437D-8FD3-0C8EC56410D4}">
      <dsp:nvSpPr>
        <dsp:cNvPr id="0" name=""/>
        <dsp:cNvSpPr/>
      </dsp:nvSpPr>
      <dsp:spPr>
        <a:xfrm>
          <a:off x="2825074" y="2156542"/>
          <a:ext cx="20603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Applications running on PySpark are 100 times faster than traditional systems.</a:t>
          </a:r>
        </a:p>
      </dsp:txBody>
      <dsp:txXfrm>
        <a:off x="2825074" y="2156542"/>
        <a:ext cx="2060357" cy="720000"/>
      </dsp:txXfrm>
    </dsp:sp>
    <dsp:sp modelId="{22A1BDAA-92CA-46E9-B349-E51CF8835E63}">
      <dsp:nvSpPr>
        <dsp:cNvPr id="0" name=""/>
        <dsp:cNvSpPr/>
      </dsp:nvSpPr>
      <dsp:spPr>
        <a:xfrm>
          <a:off x="5647763" y="508256"/>
          <a:ext cx="1256817" cy="125681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CA0E31-6760-4B19-A78F-AC90A1B963C7}">
      <dsp:nvSpPr>
        <dsp:cNvPr id="0" name=""/>
        <dsp:cNvSpPr/>
      </dsp:nvSpPr>
      <dsp:spPr>
        <a:xfrm>
          <a:off x="5915609" y="776103"/>
          <a:ext cx="721124" cy="7211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B91C64-CDDF-4F07-BDD6-3EE9CC4AFE0A}">
      <dsp:nvSpPr>
        <dsp:cNvPr id="0" name=""/>
        <dsp:cNvSpPr/>
      </dsp:nvSpPr>
      <dsp:spPr>
        <a:xfrm>
          <a:off x="5245993" y="2156542"/>
          <a:ext cx="20603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It is used to process real time data using streaming and Kafka.</a:t>
          </a:r>
        </a:p>
      </dsp:txBody>
      <dsp:txXfrm>
        <a:off x="5245993" y="2156542"/>
        <a:ext cx="2060357" cy="720000"/>
      </dsp:txXfrm>
    </dsp:sp>
    <dsp:sp modelId="{A4FED563-9555-4374-8129-CDA55C8EA447}">
      <dsp:nvSpPr>
        <dsp:cNvPr id="0" name=""/>
        <dsp:cNvSpPr/>
      </dsp:nvSpPr>
      <dsp:spPr>
        <a:xfrm>
          <a:off x="8068682" y="508256"/>
          <a:ext cx="1256817" cy="125681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AFB792-0E81-42C7-ABBC-4386904E2A7B}">
      <dsp:nvSpPr>
        <dsp:cNvPr id="0" name=""/>
        <dsp:cNvSpPr/>
      </dsp:nvSpPr>
      <dsp:spPr>
        <a:xfrm>
          <a:off x="8336529" y="776103"/>
          <a:ext cx="721124" cy="7211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AA5C3F-AB34-4D32-B695-0C7997C6D3F4}">
      <dsp:nvSpPr>
        <dsp:cNvPr id="0" name=""/>
        <dsp:cNvSpPr/>
      </dsp:nvSpPr>
      <dsp:spPr>
        <a:xfrm>
          <a:off x="7666913" y="2156542"/>
          <a:ext cx="20603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It has many machine learning and graph libraries</a:t>
          </a:r>
        </a:p>
      </dsp:txBody>
      <dsp:txXfrm>
        <a:off x="7666913" y="2156542"/>
        <a:ext cx="2060357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43166-B84F-49F3-94F1-9737B39E3C4E}">
      <dsp:nvSpPr>
        <dsp:cNvPr id="0" name=""/>
        <dsp:cNvSpPr/>
      </dsp:nvSpPr>
      <dsp:spPr>
        <a:xfrm>
          <a:off x="653462" y="13989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FE0F32-26C7-4D40-966F-C56930098DE5}">
      <dsp:nvSpPr>
        <dsp:cNvPr id="0" name=""/>
        <dsp:cNvSpPr/>
      </dsp:nvSpPr>
      <dsp:spPr>
        <a:xfrm>
          <a:off x="1041025" y="527461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8B385A-DEE0-4F62-BB88-1601DB1F83FD}">
      <dsp:nvSpPr>
        <dsp:cNvPr id="0" name=""/>
        <dsp:cNvSpPr/>
      </dsp:nvSpPr>
      <dsp:spPr>
        <a:xfrm>
          <a:off x="72118" y="2524899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Complexity and Learning Curve</a:t>
          </a:r>
        </a:p>
      </dsp:txBody>
      <dsp:txXfrm>
        <a:off x="72118" y="2524899"/>
        <a:ext cx="2981250" cy="720000"/>
      </dsp:txXfrm>
    </dsp:sp>
    <dsp:sp modelId="{F7F62C85-6E7B-46FA-905B-DF6440FCD368}">
      <dsp:nvSpPr>
        <dsp:cNvPr id="0" name=""/>
        <dsp:cNvSpPr/>
      </dsp:nvSpPr>
      <dsp:spPr>
        <a:xfrm>
          <a:off x="4156431" y="13989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9D573A-22BF-4B4F-9942-46D950CFA28E}">
      <dsp:nvSpPr>
        <dsp:cNvPr id="0" name=""/>
        <dsp:cNvSpPr/>
      </dsp:nvSpPr>
      <dsp:spPr>
        <a:xfrm>
          <a:off x="4543993" y="527461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28BDE1-D909-4FF1-B033-5A25E5AD5A17}">
      <dsp:nvSpPr>
        <dsp:cNvPr id="0" name=""/>
        <dsp:cNvSpPr/>
      </dsp:nvSpPr>
      <dsp:spPr>
        <a:xfrm>
          <a:off x="3575087" y="2524899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Requires deeper understanding of architectures (RDD, Dataframes, Transformations, Actions, Partitions and Cacheing)</a:t>
          </a:r>
        </a:p>
      </dsp:txBody>
      <dsp:txXfrm>
        <a:off x="3575087" y="2524899"/>
        <a:ext cx="2981250" cy="720000"/>
      </dsp:txXfrm>
    </dsp:sp>
    <dsp:sp modelId="{CEA98BE0-064E-469F-92EE-FB578CBC5947}">
      <dsp:nvSpPr>
        <dsp:cNvPr id="0" name=""/>
        <dsp:cNvSpPr/>
      </dsp:nvSpPr>
      <dsp:spPr>
        <a:xfrm>
          <a:off x="7659400" y="13989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401E41-8C3E-484B-BEBE-B5A6379A96E6}">
      <dsp:nvSpPr>
        <dsp:cNvPr id="0" name=""/>
        <dsp:cNvSpPr/>
      </dsp:nvSpPr>
      <dsp:spPr>
        <a:xfrm>
          <a:off x="8046962" y="527461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3B224-6EEF-4D27-8B42-0DC0BB7D80F8}">
      <dsp:nvSpPr>
        <dsp:cNvPr id="0" name=""/>
        <dsp:cNvSpPr/>
      </dsp:nvSpPr>
      <dsp:spPr>
        <a:xfrm>
          <a:off x="7078056" y="2524899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Lack of flexibility as we can arise into a situation to convert into data type of format between Python and Spark.</a:t>
          </a:r>
        </a:p>
      </dsp:txBody>
      <dsp:txXfrm>
        <a:off x="7078056" y="2524899"/>
        <a:ext cx="2981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6B514-7EAC-8E49-8C11-5A1C0EF6900B}">
      <dsp:nvSpPr>
        <dsp:cNvPr id="0" name=""/>
        <dsp:cNvSpPr/>
      </dsp:nvSpPr>
      <dsp:spPr>
        <a:xfrm>
          <a:off x="902330" y="1025"/>
          <a:ext cx="2602114" cy="15612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PySpark RDD</a:t>
          </a:r>
        </a:p>
      </dsp:txBody>
      <dsp:txXfrm>
        <a:off x="902330" y="1025"/>
        <a:ext cx="2602114" cy="1561268"/>
      </dsp:txXfrm>
    </dsp:sp>
    <dsp:sp modelId="{0015ADF2-47EE-AE44-AFB5-94ECCBE75ADB}">
      <dsp:nvSpPr>
        <dsp:cNvPr id="0" name=""/>
        <dsp:cNvSpPr/>
      </dsp:nvSpPr>
      <dsp:spPr>
        <a:xfrm>
          <a:off x="3764655" y="1025"/>
          <a:ext cx="2602114" cy="156126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PySpark Dataframe and SQL</a:t>
          </a:r>
        </a:p>
      </dsp:txBody>
      <dsp:txXfrm>
        <a:off x="3764655" y="1025"/>
        <a:ext cx="2602114" cy="1561268"/>
      </dsp:txXfrm>
    </dsp:sp>
    <dsp:sp modelId="{01C565B0-8D74-444B-A0B3-9E0803E78074}">
      <dsp:nvSpPr>
        <dsp:cNvPr id="0" name=""/>
        <dsp:cNvSpPr/>
      </dsp:nvSpPr>
      <dsp:spPr>
        <a:xfrm>
          <a:off x="6626980" y="1025"/>
          <a:ext cx="2602114" cy="156126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PySpark Streaming</a:t>
          </a:r>
        </a:p>
      </dsp:txBody>
      <dsp:txXfrm>
        <a:off x="6626980" y="1025"/>
        <a:ext cx="2602114" cy="1561268"/>
      </dsp:txXfrm>
    </dsp:sp>
    <dsp:sp modelId="{00083DA7-8E59-ED4B-9B46-EA8B73216FFA}">
      <dsp:nvSpPr>
        <dsp:cNvPr id="0" name=""/>
        <dsp:cNvSpPr/>
      </dsp:nvSpPr>
      <dsp:spPr>
        <a:xfrm>
          <a:off x="902330" y="1822505"/>
          <a:ext cx="2602114" cy="156126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PySpark Mlib</a:t>
          </a:r>
        </a:p>
      </dsp:txBody>
      <dsp:txXfrm>
        <a:off x="902330" y="1822505"/>
        <a:ext cx="2602114" cy="1561268"/>
      </dsp:txXfrm>
    </dsp:sp>
    <dsp:sp modelId="{785629E3-E110-4242-A989-F7F252E2951C}">
      <dsp:nvSpPr>
        <dsp:cNvPr id="0" name=""/>
        <dsp:cNvSpPr/>
      </dsp:nvSpPr>
      <dsp:spPr>
        <a:xfrm>
          <a:off x="3764655" y="1822505"/>
          <a:ext cx="2602114" cy="156126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PySpark GraphFrames</a:t>
          </a:r>
        </a:p>
      </dsp:txBody>
      <dsp:txXfrm>
        <a:off x="3764655" y="1822505"/>
        <a:ext cx="2602114" cy="1561268"/>
      </dsp:txXfrm>
    </dsp:sp>
    <dsp:sp modelId="{E26B0AB9-268E-F044-9BEF-1475FE99FEA2}">
      <dsp:nvSpPr>
        <dsp:cNvPr id="0" name=""/>
        <dsp:cNvSpPr/>
      </dsp:nvSpPr>
      <dsp:spPr>
        <a:xfrm>
          <a:off x="6626980" y="1822505"/>
          <a:ext cx="2602114" cy="15612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PySpark Resourse</a:t>
          </a:r>
        </a:p>
      </dsp:txBody>
      <dsp:txXfrm>
        <a:off x="6626980" y="1822505"/>
        <a:ext cx="2602114" cy="15612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1797D8-5171-49CF-9599-0352E99E706D}">
      <dsp:nvSpPr>
        <dsp:cNvPr id="0" name=""/>
        <dsp:cNvSpPr/>
      </dsp:nvSpPr>
      <dsp:spPr>
        <a:xfrm>
          <a:off x="0" y="1404"/>
          <a:ext cx="10131425" cy="7119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66F72E-8159-4E37-9296-1759E565686F}">
      <dsp:nvSpPr>
        <dsp:cNvPr id="0" name=""/>
        <dsp:cNvSpPr/>
      </dsp:nvSpPr>
      <dsp:spPr>
        <a:xfrm>
          <a:off x="215379" y="161604"/>
          <a:ext cx="391598" cy="3915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DF2B9C-DA23-455F-AFE5-541845B1E8BB}">
      <dsp:nvSpPr>
        <dsp:cNvPr id="0" name=""/>
        <dsp:cNvSpPr/>
      </dsp:nvSpPr>
      <dsp:spPr>
        <a:xfrm>
          <a:off x="822357" y="1404"/>
          <a:ext cx="9309067" cy="711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353" tIns="75353" rIns="75353" bIns="7535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These are the elements that run and operate on multiple nodes to do parallel processing on a cluster.</a:t>
          </a:r>
        </a:p>
      </dsp:txBody>
      <dsp:txXfrm>
        <a:off x="822357" y="1404"/>
        <a:ext cx="9309067" cy="711997"/>
      </dsp:txXfrm>
    </dsp:sp>
    <dsp:sp modelId="{3F4FFC4B-0ACF-4D11-854D-1F8A757825BD}">
      <dsp:nvSpPr>
        <dsp:cNvPr id="0" name=""/>
        <dsp:cNvSpPr/>
      </dsp:nvSpPr>
      <dsp:spPr>
        <a:xfrm>
          <a:off x="0" y="891402"/>
          <a:ext cx="10131425" cy="7119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95412D-AA0C-4A2A-ADEA-A8B3906FEF04}">
      <dsp:nvSpPr>
        <dsp:cNvPr id="0" name=""/>
        <dsp:cNvSpPr/>
      </dsp:nvSpPr>
      <dsp:spPr>
        <a:xfrm>
          <a:off x="215379" y="1051601"/>
          <a:ext cx="391598" cy="3915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30281-FDCF-4121-8496-DF1FBA161299}">
      <dsp:nvSpPr>
        <dsp:cNvPr id="0" name=""/>
        <dsp:cNvSpPr/>
      </dsp:nvSpPr>
      <dsp:spPr>
        <a:xfrm>
          <a:off x="822357" y="891402"/>
          <a:ext cx="9309067" cy="711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353" tIns="75353" rIns="75353" bIns="7535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RDDs are immutable, which means once you create it you cannot change it.</a:t>
          </a:r>
        </a:p>
      </dsp:txBody>
      <dsp:txXfrm>
        <a:off x="822357" y="891402"/>
        <a:ext cx="9309067" cy="711997"/>
      </dsp:txXfrm>
    </dsp:sp>
    <dsp:sp modelId="{45664A78-F1F2-47F6-ABA0-DF1D174D79E3}">
      <dsp:nvSpPr>
        <dsp:cNvPr id="0" name=""/>
        <dsp:cNvSpPr/>
      </dsp:nvSpPr>
      <dsp:spPr>
        <a:xfrm>
          <a:off x="0" y="1781399"/>
          <a:ext cx="10131425" cy="71199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60AAC7-FB71-4D24-9207-A0D911F5A1F8}">
      <dsp:nvSpPr>
        <dsp:cNvPr id="0" name=""/>
        <dsp:cNvSpPr/>
      </dsp:nvSpPr>
      <dsp:spPr>
        <a:xfrm>
          <a:off x="215379" y="1941598"/>
          <a:ext cx="391598" cy="3915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F0309D-E630-44C0-886C-455B947F652B}">
      <dsp:nvSpPr>
        <dsp:cNvPr id="0" name=""/>
        <dsp:cNvSpPr/>
      </dsp:nvSpPr>
      <dsp:spPr>
        <a:xfrm>
          <a:off x="822357" y="1781399"/>
          <a:ext cx="9309067" cy="711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353" tIns="75353" rIns="75353" bIns="7535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They are fault tolerant as well and ability to recover quickly after failure.</a:t>
          </a:r>
        </a:p>
      </dsp:txBody>
      <dsp:txXfrm>
        <a:off x="822357" y="1781399"/>
        <a:ext cx="9309067" cy="711997"/>
      </dsp:txXfrm>
    </dsp:sp>
    <dsp:sp modelId="{385499A3-6DE6-4B17-AEF2-CD384B7BE8F7}">
      <dsp:nvSpPr>
        <dsp:cNvPr id="0" name=""/>
        <dsp:cNvSpPr/>
      </dsp:nvSpPr>
      <dsp:spPr>
        <a:xfrm>
          <a:off x="0" y="2671396"/>
          <a:ext cx="10131425" cy="71199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75F5AA-5D6D-4033-AE3F-CAA2090AEB8E}">
      <dsp:nvSpPr>
        <dsp:cNvPr id="0" name=""/>
        <dsp:cNvSpPr/>
      </dsp:nvSpPr>
      <dsp:spPr>
        <a:xfrm>
          <a:off x="215379" y="2831595"/>
          <a:ext cx="391598" cy="3915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ADAA03-BF85-4B36-8676-62E6981EE956}">
      <dsp:nvSpPr>
        <dsp:cNvPr id="0" name=""/>
        <dsp:cNvSpPr/>
      </dsp:nvSpPr>
      <dsp:spPr>
        <a:xfrm>
          <a:off x="822357" y="2671396"/>
          <a:ext cx="4559141" cy="711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353" tIns="75353" rIns="75353" bIns="7535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Two ways to apply operations in RDD</a:t>
          </a:r>
        </a:p>
      </dsp:txBody>
      <dsp:txXfrm>
        <a:off x="822357" y="2671396"/>
        <a:ext cx="4559141" cy="711997"/>
      </dsp:txXfrm>
    </dsp:sp>
    <dsp:sp modelId="{BFB4EC02-E8FA-4B9F-A217-5CEF5EDF9CC4}">
      <dsp:nvSpPr>
        <dsp:cNvPr id="0" name=""/>
        <dsp:cNvSpPr/>
      </dsp:nvSpPr>
      <dsp:spPr>
        <a:xfrm>
          <a:off x="5381498" y="2671396"/>
          <a:ext cx="4749926" cy="711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353" tIns="75353" rIns="75353" bIns="7535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Transformation: </a:t>
          </a:r>
          <a:r>
            <a:rPr lang="en-US" sz="1500" kern="1200"/>
            <a:t>filter, groupby, map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Action: </a:t>
          </a:r>
          <a:r>
            <a:rPr lang="en-US" sz="1500" kern="1200"/>
            <a:t>preforms computation (count, first, max , reduce)</a:t>
          </a:r>
        </a:p>
      </dsp:txBody>
      <dsp:txXfrm>
        <a:off x="5381498" y="2671396"/>
        <a:ext cx="4749926" cy="7119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A818BD-4A83-4D87-9BB5-99E700F6EB74}">
      <dsp:nvSpPr>
        <dsp:cNvPr id="0" name=""/>
        <dsp:cNvSpPr/>
      </dsp:nvSpPr>
      <dsp:spPr>
        <a:xfrm>
          <a:off x="0" y="592984"/>
          <a:ext cx="10131425" cy="109473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AC901E-EC69-4336-A8DF-7557313654FA}">
      <dsp:nvSpPr>
        <dsp:cNvPr id="0" name=""/>
        <dsp:cNvSpPr/>
      </dsp:nvSpPr>
      <dsp:spPr>
        <a:xfrm>
          <a:off x="331158" y="839300"/>
          <a:ext cx="602106" cy="6021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2FCA39-8F8F-405C-AECD-3BC580E3162D}">
      <dsp:nvSpPr>
        <dsp:cNvPr id="0" name=""/>
        <dsp:cNvSpPr/>
      </dsp:nvSpPr>
      <dsp:spPr>
        <a:xfrm>
          <a:off x="1264424" y="592984"/>
          <a:ext cx="8867000" cy="1094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860" tIns="115860" rIns="115860" bIns="11586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Broadcast variable are used to save the copy of data across all nodes.</a:t>
          </a:r>
        </a:p>
      </dsp:txBody>
      <dsp:txXfrm>
        <a:off x="1264424" y="592984"/>
        <a:ext cx="8867000" cy="1094739"/>
      </dsp:txXfrm>
    </dsp:sp>
    <dsp:sp modelId="{B054110C-01E9-41DD-9B02-C0ADEEBF93A8}">
      <dsp:nvSpPr>
        <dsp:cNvPr id="0" name=""/>
        <dsp:cNvSpPr/>
      </dsp:nvSpPr>
      <dsp:spPr>
        <a:xfrm>
          <a:off x="0" y="1961408"/>
          <a:ext cx="10131425" cy="109473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356F32-B0BD-4B9C-955A-6498685EED3E}">
      <dsp:nvSpPr>
        <dsp:cNvPr id="0" name=""/>
        <dsp:cNvSpPr/>
      </dsp:nvSpPr>
      <dsp:spPr>
        <a:xfrm>
          <a:off x="331158" y="2207725"/>
          <a:ext cx="602106" cy="6021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DE64B-DBAA-4169-8AD9-D473502AF678}">
      <dsp:nvSpPr>
        <dsp:cNvPr id="0" name=""/>
        <dsp:cNvSpPr/>
      </dsp:nvSpPr>
      <dsp:spPr>
        <a:xfrm>
          <a:off x="1264424" y="1961408"/>
          <a:ext cx="4559141" cy="1094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860" tIns="115860" rIns="115860" bIns="11586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Accumulator variables are used for aggregating the information through associate and communtative operations.</a:t>
          </a:r>
        </a:p>
      </dsp:txBody>
      <dsp:txXfrm>
        <a:off x="1264424" y="1961408"/>
        <a:ext cx="4559141" cy="1094739"/>
      </dsp:txXfrm>
    </dsp:sp>
    <dsp:sp modelId="{E8FFDFFB-5150-4E32-88DA-C8F4506F08D7}">
      <dsp:nvSpPr>
        <dsp:cNvPr id="0" name=""/>
        <dsp:cNvSpPr/>
      </dsp:nvSpPr>
      <dsp:spPr>
        <a:xfrm>
          <a:off x="5823565" y="1961408"/>
          <a:ext cx="4307859" cy="1094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860" tIns="115860" rIns="115860" bIns="11586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For Example, some operation are counters (incrementing variables)</a:t>
          </a:r>
        </a:p>
      </dsp:txBody>
      <dsp:txXfrm>
        <a:off x="5823565" y="1961408"/>
        <a:ext cx="4307859" cy="10947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9B68B0-8828-9945-A132-9ED051CBD94F}">
      <dsp:nvSpPr>
        <dsp:cNvPr id="0" name=""/>
        <dsp:cNvSpPr/>
      </dsp:nvSpPr>
      <dsp:spPr>
        <a:xfrm>
          <a:off x="4946" y="772260"/>
          <a:ext cx="1840278" cy="184027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It is used for performance tuning on Apache Spark.</a:t>
          </a:r>
        </a:p>
      </dsp:txBody>
      <dsp:txXfrm>
        <a:off x="274448" y="1041762"/>
        <a:ext cx="1301274" cy="1301274"/>
      </dsp:txXfrm>
    </dsp:sp>
    <dsp:sp modelId="{42E6F378-C7DA-DB47-A7CB-7A4251951A0A}">
      <dsp:nvSpPr>
        <dsp:cNvPr id="0" name=""/>
        <dsp:cNvSpPr/>
      </dsp:nvSpPr>
      <dsp:spPr>
        <a:xfrm rot="5400000">
          <a:off x="2154847" y="1367364"/>
          <a:ext cx="644097" cy="650069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C8B4F-CB6F-E841-ADFD-93126BAF1851}">
      <dsp:nvSpPr>
        <dsp:cNvPr id="0" name=""/>
        <dsp:cNvSpPr/>
      </dsp:nvSpPr>
      <dsp:spPr>
        <a:xfrm>
          <a:off x="3071770" y="1078666"/>
          <a:ext cx="1227465" cy="1227465"/>
        </a:xfrm>
        <a:prstGeom prst="ellipse">
          <a:avLst/>
        </a:prstGeom>
        <a:solidFill>
          <a:schemeClr val="accent5">
            <a:hueOff val="-668312"/>
            <a:satOff val="367"/>
            <a:lumOff val="176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It support custom serializer for transferring data which in turn enhances the performance.</a:t>
          </a:r>
        </a:p>
      </dsp:txBody>
      <dsp:txXfrm>
        <a:off x="3251528" y="1258424"/>
        <a:ext cx="867949" cy="867949"/>
      </dsp:txXfrm>
    </dsp:sp>
    <dsp:sp modelId="{25316C76-BE13-2443-A889-65956941B027}">
      <dsp:nvSpPr>
        <dsp:cNvPr id="0" name=""/>
        <dsp:cNvSpPr/>
      </dsp:nvSpPr>
      <dsp:spPr>
        <a:xfrm rot="5400000">
          <a:off x="4762061" y="1367364"/>
          <a:ext cx="644097" cy="650069"/>
        </a:xfrm>
        <a:prstGeom prst="triangle">
          <a:avLst/>
        </a:prstGeom>
        <a:solidFill>
          <a:schemeClr val="accent5">
            <a:hueOff val="-1002469"/>
            <a:satOff val="551"/>
            <a:lumOff val="264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79BA8D-C6FD-0A4B-9DAE-1C87B62F7496}">
      <dsp:nvSpPr>
        <dsp:cNvPr id="0" name=""/>
        <dsp:cNvSpPr/>
      </dsp:nvSpPr>
      <dsp:spPr>
        <a:xfrm>
          <a:off x="5832188" y="1078666"/>
          <a:ext cx="1227465" cy="1227465"/>
        </a:xfrm>
        <a:prstGeom prst="ellipse">
          <a:avLst/>
        </a:prstGeom>
        <a:solidFill>
          <a:schemeClr val="accent5">
            <a:hueOff val="-1336625"/>
            <a:satOff val="735"/>
            <a:lumOff val="352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While performing an RDD it has to serialized so it can be sent to each working node to execute on its segment of data.</a:t>
          </a:r>
        </a:p>
      </dsp:txBody>
      <dsp:txXfrm>
        <a:off x="6011946" y="1258424"/>
        <a:ext cx="867949" cy="867949"/>
      </dsp:txXfrm>
    </dsp:sp>
    <dsp:sp modelId="{3AD6448A-D354-C94D-8D83-0FB37AB70EE5}">
      <dsp:nvSpPr>
        <dsp:cNvPr id="0" name=""/>
        <dsp:cNvSpPr/>
      </dsp:nvSpPr>
      <dsp:spPr>
        <a:xfrm rot="5400000">
          <a:off x="7369276" y="1367364"/>
          <a:ext cx="644097" cy="650069"/>
        </a:xfrm>
        <a:prstGeom prst="triangle">
          <a:avLst/>
        </a:prstGeom>
        <a:solidFill>
          <a:schemeClr val="accent5">
            <a:hueOff val="-2004937"/>
            <a:satOff val="1102"/>
            <a:lumOff val="529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8EE2DC-90C5-074C-8E13-2AA1AFEC470E}">
      <dsp:nvSpPr>
        <dsp:cNvPr id="0" name=""/>
        <dsp:cNvSpPr/>
      </dsp:nvSpPr>
      <dsp:spPr>
        <a:xfrm>
          <a:off x="8286199" y="772260"/>
          <a:ext cx="1840278" cy="1840278"/>
        </a:xfrm>
        <a:prstGeom prst="ellipse">
          <a:avLst/>
        </a:prstGeom>
        <a:solidFill>
          <a:schemeClr val="accent5">
            <a:hueOff val="-2004937"/>
            <a:satOff val="1102"/>
            <a:lumOff val="529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They were two types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MarshalSerializer: faster than pickleserializer but supports few data types only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PickleSerializer: supports all data types but  not as fast as marshalserializer</a:t>
          </a:r>
        </a:p>
      </dsp:txBody>
      <dsp:txXfrm>
        <a:off x="8555701" y="1041762"/>
        <a:ext cx="1301274" cy="130127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C78C7-05A3-E946-A92D-9B2E35D23C36}">
      <dsp:nvSpPr>
        <dsp:cNvPr id="0" name=""/>
        <dsp:cNvSpPr/>
      </dsp:nvSpPr>
      <dsp:spPr>
        <a:xfrm>
          <a:off x="0" y="2353"/>
          <a:ext cx="654519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E4BB5C-6EBE-3F41-A291-CAD802D40682}">
      <dsp:nvSpPr>
        <dsp:cNvPr id="0" name=""/>
        <dsp:cNvSpPr/>
      </dsp:nvSpPr>
      <dsp:spPr>
        <a:xfrm>
          <a:off x="0" y="2353"/>
          <a:ext cx="1309039" cy="1605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AGGREGATE</a:t>
          </a:r>
        </a:p>
      </dsp:txBody>
      <dsp:txXfrm>
        <a:off x="0" y="2353"/>
        <a:ext cx="1309039" cy="1605158"/>
      </dsp:txXfrm>
    </dsp:sp>
    <dsp:sp modelId="{B851FC1C-D2CD-CE42-A121-1915A0E535DF}">
      <dsp:nvSpPr>
        <dsp:cNvPr id="0" name=""/>
        <dsp:cNvSpPr/>
      </dsp:nvSpPr>
      <dsp:spPr>
        <a:xfrm>
          <a:off x="1407217" y="75244"/>
          <a:ext cx="2519901" cy="1457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AGGREGATE FUNCTIONS</a:t>
          </a:r>
        </a:p>
      </dsp:txBody>
      <dsp:txXfrm>
        <a:off x="1407217" y="75244"/>
        <a:ext cx="2519901" cy="1457809"/>
      </dsp:txXfrm>
    </dsp:sp>
    <dsp:sp modelId="{F72D7FB2-2CB0-154B-A95F-2B60D605EC5E}">
      <dsp:nvSpPr>
        <dsp:cNvPr id="0" name=""/>
        <dsp:cNvSpPr/>
      </dsp:nvSpPr>
      <dsp:spPr>
        <a:xfrm>
          <a:off x="4025297" y="75244"/>
          <a:ext cx="2519901" cy="1457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Average, Count, Max, Min, Sum, Variance</a:t>
          </a:r>
        </a:p>
      </dsp:txBody>
      <dsp:txXfrm>
        <a:off x="4025297" y="75244"/>
        <a:ext cx="2519901" cy="1457809"/>
      </dsp:txXfrm>
    </dsp:sp>
    <dsp:sp modelId="{3BC7ACAD-A4E8-3844-BCD1-6EF57303DC98}">
      <dsp:nvSpPr>
        <dsp:cNvPr id="0" name=""/>
        <dsp:cNvSpPr/>
      </dsp:nvSpPr>
      <dsp:spPr>
        <a:xfrm>
          <a:off x="1309039" y="1533053"/>
          <a:ext cx="523615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BDC57D2-236D-C349-90FC-A8467FE6A1E6}">
      <dsp:nvSpPr>
        <dsp:cNvPr id="0" name=""/>
        <dsp:cNvSpPr/>
      </dsp:nvSpPr>
      <dsp:spPr>
        <a:xfrm>
          <a:off x="0" y="1607511"/>
          <a:ext cx="6545199" cy="0"/>
        </a:xfrm>
        <a:prstGeom prst="line">
          <a:avLst/>
        </a:prstGeom>
        <a:gradFill rotWithShape="0">
          <a:gsLst>
            <a:gs pos="0">
              <a:schemeClr val="accent2">
                <a:hueOff val="-1555074"/>
                <a:satOff val="-8227"/>
                <a:lumOff val="-3137"/>
                <a:alphaOff val="0"/>
                <a:tint val="98000"/>
                <a:lumMod val="100000"/>
              </a:schemeClr>
            </a:gs>
            <a:gs pos="100000">
              <a:schemeClr val="accent2">
                <a:hueOff val="-1555074"/>
                <a:satOff val="-8227"/>
                <a:lumOff val="-3137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2">
              <a:hueOff val="-1555074"/>
              <a:satOff val="-8227"/>
              <a:lumOff val="-3137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A4B671-9ADC-CF4E-8B41-B46EE2314202}">
      <dsp:nvSpPr>
        <dsp:cNvPr id="0" name=""/>
        <dsp:cNvSpPr/>
      </dsp:nvSpPr>
      <dsp:spPr>
        <a:xfrm>
          <a:off x="0" y="1607511"/>
          <a:ext cx="1309039" cy="1605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WINDOW</a:t>
          </a:r>
        </a:p>
      </dsp:txBody>
      <dsp:txXfrm>
        <a:off x="0" y="1607511"/>
        <a:ext cx="1309039" cy="1605158"/>
      </dsp:txXfrm>
    </dsp:sp>
    <dsp:sp modelId="{6A7FA9E7-1FD7-2D44-A10D-DC78CEB1E12A}">
      <dsp:nvSpPr>
        <dsp:cNvPr id="0" name=""/>
        <dsp:cNvSpPr/>
      </dsp:nvSpPr>
      <dsp:spPr>
        <a:xfrm>
          <a:off x="1407217" y="1680402"/>
          <a:ext cx="2519901" cy="1457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WINDOW FUNCTIONS</a:t>
          </a:r>
        </a:p>
      </dsp:txBody>
      <dsp:txXfrm>
        <a:off x="1407217" y="1680402"/>
        <a:ext cx="2519901" cy="1457809"/>
      </dsp:txXfrm>
    </dsp:sp>
    <dsp:sp modelId="{72840600-DE17-9D40-8A3B-AFD20F5A51C6}">
      <dsp:nvSpPr>
        <dsp:cNvPr id="0" name=""/>
        <dsp:cNvSpPr/>
      </dsp:nvSpPr>
      <dsp:spPr>
        <a:xfrm>
          <a:off x="4025297" y="1680402"/>
          <a:ext cx="2519901" cy="728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RANKING FUNCTIONS – row number, rank, dense rank</a:t>
          </a:r>
        </a:p>
      </dsp:txBody>
      <dsp:txXfrm>
        <a:off x="4025297" y="1680402"/>
        <a:ext cx="2519901" cy="728904"/>
      </dsp:txXfrm>
    </dsp:sp>
    <dsp:sp modelId="{EE4A0DBF-9BCB-5247-9B8E-CA2287231A56}">
      <dsp:nvSpPr>
        <dsp:cNvPr id="0" name=""/>
        <dsp:cNvSpPr/>
      </dsp:nvSpPr>
      <dsp:spPr>
        <a:xfrm>
          <a:off x="3927119" y="2409307"/>
          <a:ext cx="251990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01B1E66-454B-664D-8EEF-D4243797AD62}">
      <dsp:nvSpPr>
        <dsp:cNvPr id="0" name=""/>
        <dsp:cNvSpPr/>
      </dsp:nvSpPr>
      <dsp:spPr>
        <a:xfrm>
          <a:off x="4025297" y="2409307"/>
          <a:ext cx="2519901" cy="728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ANALYTIC FUNCTIONS – lead, lag, cume_dist</a:t>
          </a:r>
        </a:p>
      </dsp:txBody>
      <dsp:txXfrm>
        <a:off x="4025297" y="2409307"/>
        <a:ext cx="2519901" cy="728904"/>
      </dsp:txXfrm>
    </dsp:sp>
    <dsp:sp modelId="{C4E1865C-E186-9843-A69C-FC2D23DDF2D0}">
      <dsp:nvSpPr>
        <dsp:cNvPr id="0" name=""/>
        <dsp:cNvSpPr/>
      </dsp:nvSpPr>
      <dsp:spPr>
        <a:xfrm>
          <a:off x="1309039" y="3138212"/>
          <a:ext cx="523615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6574957-56A6-A749-BA29-7B60FF7E8738}">
      <dsp:nvSpPr>
        <dsp:cNvPr id="0" name=""/>
        <dsp:cNvSpPr/>
      </dsp:nvSpPr>
      <dsp:spPr>
        <a:xfrm>
          <a:off x="0" y="3212670"/>
          <a:ext cx="6545199" cy="0"/>
        </a:xfrm>
        <a:prstGeom prst="line">
          <a:avLst/>
        </a:prstGeom>
        <a:gradFill rotWithShape="0">
          <a:gsLst>
            <a:gs pos="0">
              <a:schemeClr val="accent2">
                <a:hueOff val="-3110147"/>
                <a:satOff val="-16453"/>
                <a:lumOff val="-6274"/>
                <a:alphaOff val="0"/>
                <a:tint val="98000"/>
                <a:lumMod val="100000"/>
              </a:schemeClr>
            </a:gs>
            <a:gs pos="100000">
              <a:schemeClr val="accent2">
                <a:hueOff val="-3110147"/>
                <a:satOff val="-16453"/>
                <a:lumOff val="-6274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2">
              <a:hueOff val="-3110147"/>
              <a:satOff val="-16453"/>
              <a:lumOff val="-6274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1A6501-EA94-6148-B067-1A68FED6B381}">
      <dsp:nvSpPr>
        <dsp:cNvPr id="0" name=""/>
        <dsp:cNvSpPr/>
      </dsp:nvSpPr>
      <dsp:spPr>
        <a:xfrm>
          <a:off x="0" y="3212670"/>
          <a:ext cx="1309039" cy="1605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DATE</a:t>
          </a:r>
        </a:p>
      </dsp:txBody>
      <dsp:txXfrm>
        <a:off x="0" y="3212670"/>
        <a:ext cx="1309039" cy="1605158"/>
      </dsp:txXfrm>
    </dsp:sp>
    <dsp:sp modelId="{7D101122-EB4A-A344-8144-B9595B5715F7}">
      <dsp:nvSpPr>
        <dsp:cNvPr id="0" name=""/>
        <dsp:cNvSpPr/>
      </dsp:nvSpPr>
      <dsp:spPr>
        <a:xfrm>
          <a:off x="1407217" y="3285560"/>
          <a:ext cx="2519901" cy="1457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DATE AND TIMESTAMP</a:t>
          </a:r>
        </a:p>
      </dsp:txBody>
      <dsp:txXfrm>
        <a:off x="1407217" y="3285560"/>
        <a:ext cx="2519901" cy="1457809"/>
      </dsp:txXfrm>
    </dsp:sp>
    <dsp:sp modelId="{A71FB5B0-508F-994E-9899-412369943A05}">
      <dsp:nvSpPr>
        <dsp:cNvPr id="0" name=""/>
        <dsp:cNvSpPr/>
      </dsp:nvSpPr>
      <dsp:spPr>
        <a:xfrm>
          <a:off x="4025297" y="3285560"/>
          <a:ext cx="2519901" cy="728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DATE – current date, to_date, months_between(end, start), month(column)</a:t>
          </a:r>
        </a:p>
      </dsp:txBody>
      <dsp:txXfrm>
        <a:off x="4025297" y="3285560"/>
        <a:ext cx="2519901" cy="728904"/>
      </dsp:txXfrm>
    </dsp:sp>
    <dsp:sp modelId="{AF60920E-8196-A643-8B11-0F699C967B2F}">
      <dsp:nvSpPr>
        <dsp:cNvPr id="0" name=""/>
        <dsp:cNvSpPr/>
      </dsp:nvSpPr>
      <dsp:spPr>
        <a:xfrm>
          <a:off x="3927119" y="4014465"/>
          <a:ext cx="251990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09D5634-0C40-D044-958F-9208D8094210}">
      <dsp:nvSpPr>
        <dsp:cNvPr id="0" name=""/>
        <dsp:cNvSpPr/>
      </dsp:nvSpPr>
      <dsp:spPr>
        <a:xfrm>
          <a:off x="4025297" y="4014465"/>
          <a:ext cx="2519901" cy="728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TIEMSTAMP – minute(column), _timestamp, current_timestamp</a:t>
          </a:r>
        </a:p>
      </dsp:txBody>
      <dsp:txXfrm>
        <a:off x="4025297" y="4014465"/>
        <a:ext cx="2519901" cy="728904"/>
      </dsp:txXfrm>
    </dsp:sp>
    <dsp:sp modelId="{9A22F9E6-060C-D84B-9BE0-EC971C73C24A}">
      <dsp:nvSpPr>
        <dsp:cNvPr id="0" name=""/>
        <dsp:cNvSpPr/>
      </dsp:nvSpPr>
      <dsp:spPr>
        <a:xfrm>
          <a:off x="1309039" y="4743370"/>
          <a:ext cx="523615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CE260-1871-2546-9430-70C3A3D4BA2C}">
      <dsp:nvSpPr>
        <dsp:cNvPr id="0" name=""/>
        <dsp:cNvSpPr/>
      </dsp:nvSpPr>
      <dsp:spPr>
        <a:xfrm>
          <a:off x="0" y="1781"/>
          <a:ext cx="101314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F82B90-1081-3945-8C34-39C3EFD84255}">
      <dsp:nvSpPr>
        <dsp:cNvPr id="0" name=""/>
        <dsp:cNvSpPr/>
      </dsp:nvSpPr>
      <dsp:spPr>
        <a:xfrm>
          <a:off x="0" y="1781"/>
          <a:ext cx="10131425" cy="607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Class to hold information about a type of Resource. A resource could be a GPU, FPGA, etc. The array of addresses are resource specific and its up to the user to interpret the address.</a:t>
          </a:r>
        </a:p>
      </dsp:txBody>
      <dsp:txXfrm>
        <a:off x="0" y="1781"/>
        <a:ext cx="10131425" cy="607594"/>
      </dsp:txXfrm>
    </dsp:sp>
    <dsp:sp modelId="{AF42CA0E-3031-F946-830E-446ADDB95983}">
      <dsp:nvSpPr>
        <dsp:cNvPr id="0" name=""/>
        <dsp:cNvSpPr/>
      </dsp:nvSpPr>
      <dsp:spPr>
        <a:xfrm>
          <a:off x="0" y="609376"/>
          <a:ext cx="101314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0D8DDB-6D15-3E42-AC81-C0D2486B3556}">
      <dsp:nvSpPr>
        <dsp:cNvPr id="0" name=""/>
        <dsp:cNvSpPr/>
      </dsp:nvSpPr>
      <dsp:spPr>
        <a:xfrm>
          <a:off x="0" y="609376"/>
          <a:ext cx="10131425" cy="607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One example is GPUs, where the addresses would be the indices of the GPUs</a:t>
          </a:r>
        </a:p>
      </dsp:txBody>
      <dsp:txXfrm>
        <a:off x="0" y="609376"/>
        <a:ext cx="10131425" cy="607594"/>
      </dsp:txXfrm>
    </dsp:sp>
    <dsp:sp modelId="{2681D24F-8EB6-8D4B-A2E0-BCDB80C20DBE}">
      <dsp:nvSpPr>
        <dsp:cNvPr id="0" name=""/>
        <dsp:cNvSpPr/>
      </dsp:nvSpPr>
      <dsp:spPr>
        <a:xfrm>
          <a:off x="0" y="1216971"/>
          <a:ext cx="101314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50A308-65DE-8840-A02B-E9B156E09B3D}">
      <dsp:nvSpPr>
        <dsp:cNvPr id="0" name=""/>
        <dsp:cNvSpPr/>
      </dsp:nvSpPr>
      <dsp:spPr>
        <a:xfrm>
          <a:off x="0" y="1216971"/>
          <a:ext cx="10131425" cy="607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Parameters</a:t>
          </a:r>
          <a:endParaRPr lang="en-US" sz="1700" kern="1200"/>
        </a:p>
      </dsp:txBody>
      <dsp:txXfrm>
        <a:off x="0" y="1216971"/>
        <a:ext cx="10131425" cy="607594"/>
      </dsp:txXfrm>
    </dsp:sp>
    <dsp:sp modelId="{040D0481-852D-1641-854C-64C9B160C6D4}">
      <dsp:nvSpPr>
        <dsp:cNvPr id="0" name=""/>
        <dsp:cNvSpPr/>
      </dsp:nvSpPr>
      <dsp:spPr>
        <a:xfrm>
          <a:off x="0" y="1824566"/>
          <a:ext cx="101314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13F8C0-3144-D142-863B-5CF1141785B9}">
      <dsp:nvSpPr>
        <dsp:cNvPr id="0" name=""/>
        <dsp:cNvSpPr/>
      </dsp:nvSpPr>
      <dsp:spPr>
        <a:xfrm>
          <a:off x="0" y="1824566"/>
          <a:ext cx="10131425" cy="607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name</a:t>
          </a:r>
          <a:r>
            <a:rPr lang="en-US" sz="1700" kern="1200"/>
            <a:t> – the name of the resource</a:t>
          </a:r>
        </a:p>
      </dsp:txBody>
      <dsp:txXfrm>
        <a:off x="0" y="1824566"/>
        <a:ext cx="10131425" cy="607594"/>
      </dsp:txXfrm>
    </dsp:sp>
    <dsp:sp modelId="{AD9B2932-12EF-B343-B1D5-D25EE39FE9A7}">
      <dsp:nvSpPr>
        <dsp:cNvPr id="0" name=""/>
        <dsp:cNvSpPr/>
      </dsp:nvSpPr>
      <dsp:spPr>
        <a:xfrm>
          <a:off x="0" y="2432161"/>
          <a:ext cx="101314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474DC1-1726-3F4E-8659-FD595600FA85}">
      <dsp:nvSpPr>
        <dsp:cNvPr id="0" name=""/>
        <dsp:cNvSpPr/>
      </dsp:nvSpPr>
      <dsp:spPr>
        <a:xfrm>
          <a:off x="0" y="2432161"/>
          <a:ext cx="10131425" cy="607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addresses</a:t>
          </a:r>
          <a:r>
            <a:rPr lang="en-US" sz="1700" kern="1200"/>
            <a:t> – an array of strings describing the addresses of the resource</a:t>
          </a:r>
        </a:p>
      </dsp:txBody>
      <dsp:txXfrm>
        <a:off x="0" y="2432161"/>
        <a:ext cx="10131425" cy="607594"/>
      </dsp:txXfrm>
    </dsp:sp>
    <dsp:sp modelId="{0EBC9927-C393-324E-9FAA-E652A249DDEF}">
      <dsp:nvSpPr>
        <dsp:cNvPr id="0" name=""/>
        <dsp:cNvSpPr/>
      </dsp:nvSpPr>
      <dsp:spPr>
        <a:xfrm>
          <a:off x="0" y="3039756"/>
          <a:ext cx="101314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AF007-F6FF-A746-81DC-D2D165A72019}">
      <dsp:nvSpPr>
        <dsp:cNvPr id="0" name=""/>
        <dsp:cNvSpPr/>
      </dsp:nvSpPr>
      <dsp:spPr>
        <a:xfrm>
          <a:off x="0" y="3039756"/>
          <a:ext cx="10131425" cy="607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/>
            <a:t>New in version 3.0.0.</a:t>
          </a:r>
          <a:endParaRPr lang="en-US" sz="1700" kern="1200"/>
        </a:p>
      </dsp:txBody>
      <dsp:txXfrm>
        <a:off x="0" y="3039756"/>
        <a:ext cx="10131425" cy="6075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56BF0B4-8E4D-B54B-94C1-5D6FF70E3B5E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6DD8211-23EC-5946-B2F9-7B503B7E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56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F0B4-8E4D-B54B-94C1-5D6FF70E3B5E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D8211-23EC-5946-B2F9-7B503B7E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83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F0B4-8E4D-B54B-94C1-5D6FF70E3B5E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D8211-23EC-5946-B2F9-7B503B7E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6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F0B4-8E4D-B54B-94C1-5D6FF70E3B5E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D8211-23EC-5946-B2F9-7B503B7E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35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F0B4-8E4D-B54B-94C1-5D6FF70E3B5E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D8211-23EC-5946-B2F9-7B503B7E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84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F0B4-8E4D-B54B-94C1-5D6FF70E3B5E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D8211-23EC-5946-B2F9-7B503B7E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22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F0B4-8E4D-B54B-94C1-5D6FF70E3B5E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D8211-23EC-5946-B2F9-7B503B7E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84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F0B4-8E4D-B54B-94C1-5D6FF70E3B5E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D8211-23EC-5946-B2F9-7B503B7E10D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213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F0B4-8E4D-B54B-94C1-5D6FF70E3B5E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D8211-23EC-5946-B2F9-7B503B7E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3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F0B4-8E4D-B54B-94C1-5D6FF70E3B5E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D8211-23EC-5946-B2F9-7B503B7E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3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F0B4-8E4D-B54B-94C1-5D6FF70E3B5E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D8211-23EC-5946-B2F9-7B503B7E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51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F0B4-8E4D-B54B-94C1-5D6FF70E3B5E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D8211-23EC-5946-B2F9-7B503B7E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6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F0B4-8E4D-B54B-94C1-5D6FF70E3B5E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D8211-23EC-5946-B2F9-7B503B7E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59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F0B4-8E4D-B54B-94C1-5D6FF70E3B5E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D8211-23EC-5946-B2F9-7B503B7E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5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F0B4-8E4D-B54B-94C1-5D6FF70E3B5E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D8211-23EC-5946-B2F9-7B503B7E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53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F0B4-8E4D-B54B-94C1-5D6FF70E3B5E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D8211-23EC-5946-B2F9-7B503B7E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F0B4-8E4D-B54B-94C1-5D6FF70E3B5E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D8211-23EC-5946-B2F9-7B503B7E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9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6BF0B4-8E4D-B54B-94C1-5D6FF70E3B5E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DD8211-23EC-5946-B2F9-7B503B7E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938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hyperlink" Target="https://aws.amazon.com/s3/" TargetMode="External"/><Relationship Id="rId7" Type="http://schemas.openxmlformats.org/officeDocument/2006/relationships/hyperlink" Target="https://aws.amazon.com/kinesi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twitter.com/en/docs/tutorials/consuming-streaming-data" TargetMode="External"/><Relationship Id="rId5" Type="http://schemas.openxmlformats.org/officeDocument/2006/relationships/hyperlink" Target="https://en.wikipedia.org/wiki/Apache_Flume" TargetMode="External"/><Relationship Id="rId4" Type="http://schemas.openxmlformats.org/officeDocument/2006/relationships/hyperlink" Target="https://kafka.apache.org/" TargetMode="External"/><Relationship Id="rId9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spark/index.htm" TargetMode="External"/><Relationship Id="rId2" Type="http://schemas.openxmlformats.org/officeDocument/2006/relationships/hyperlink" Target="https://sparkbyexamples.com/pyspark-tutoria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uru99.com/pyspark-tutorial.html" TargetMode="External"/><Relationship Id="rId4" Type="http://schemas.openxmlformats.org/officeDocument/2006/relationships/hyperlink" Target="https://www.javatpoint.com/pyspark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276F-CBD0-144A-08BC-40A0FCDF45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06774-5B7E-4C61-1246-75F8F90C7D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Mani Deepika </a:t>
            </a:r>
            <a:r>
              <a:rPr lang="en-US" dirty="0" err="1"/>
              <a:t>adusumilli</a:t>
            </a:r>
            <a:endParaRPr lang="en-US" dirty="0"/>
          </a:p>
          <a:p>
            <a:r>
              <a:rPr lang="en-US" dirty="0"/>
              <a:t>Lokesh </a:t>
            </a:r>
            <a:r>
              <a:rPr lang="en-US" dirty="0" err="1"/>
              <a:t>adusumilli</a:t>
            </a:r>
            <a:endParaRPr lang="en-US" dirty="0"/>
          </a:p>
          <a:p>
            <a:r>
              <a:rPr lang="en-US" dirty="0"/>
              <a:t>Harish </a:t>
            </a:r>
            <a:r>
              <a:rPr lang="en-US" dirty="0" err="1"/>
              <a:t>anand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027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4C9F-9417-B15F-95D7-1F8A54A24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 err="1"/>
              <a:t>Pyspark</a:t>
            </a:r>
            <a:r>
              <a:rPr lang="en-US" dirty="0"/>
              <a:t> modules and packages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B74F06-5C7A-D534-7570-BDDB077255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2686134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6330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F094-A673-88F8-952E-6221D1BA4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 err="1"/>
              <a:t>Pyspark</a:t>
            </a:r>
            <a:r>
              <a:rPr lang="en-US" dirty="0"/>
              <a:t> RDD (Resilient distributed dataset)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9A49DD-65EF-9C7B-E237-4BDDCA8A72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078513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2968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5DB7-AA27-3A62-1F02-0055E579F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and Accumulator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F3B88C-47F6-BB11-EB8D-1B4DB8D6B3B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1" y="2142067"/>
          <a:ext cx="10131425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5433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AEDF57-38C8-FC63-5C8C-DC8D29ED6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SPARK files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F6B2C-8B56-765E-7C13-25696BE43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en-US" dirty="0"/>
              <a:t>In Apache Spark we can upload our file using </a:t>
            </a:r>
            <a:r>
              <a:rPr lang="en-US" i="1" dirty="0" err="1"/>
              <a:t>sc.addfile</a:t>
            </a:r>
            <a:r>
              <a:rPr lang="en-US" dirty="0"/>
              <a:t> and get the path on a worker using </a:t>
            </a:r>
            <a:r>
              <a:rPr lang="en-US" i="1" dirty="0" err="1"/>
              <a:t>sparkfiles.get</a:t>
            </a:r>
            <a:endParaRPr lang="en-US" dirty="0"/>
          </a:p>
          <a:p>
            <a:r>
              <a:rPr lang="en-US" dirty="0"/>
              <a:t>The class methods are </a:t>
            </a:r>
            <a:r>
              <a:rPr lang="en-US" i="1" dirty="0"/>
              <a:t>get(filename), get(</a:t>
            </a:r>
            <a:r>
              <a:rPr lang="en-US" i="1" dirty="0" err="1"/>
              <a:t>rootdirectory</a:t>
            </a:r>
            <a:r>
              <a:rPr lang="en-US" i="1" dirty="0"/>
              <a:t>)</a:t>
            </a:r>
          </a:p>
          <a:p>
            <a:r>
              <a:rPr lang="en-US" dirty="0"/>
              <a:t>Spark files resolve the path to files added through </a:t>
            </a:r>
            <a:r>
              <a:rPr lang="en-US" i="1" dirty="0" err="1"/>
              <a:t>sparkContext.add</a:t>
            </a:r>
            <a:r>
              <a:rPr lang="en-US" i="1" dirty="0"/>
              <a:t>(file)</a:t>
            </a:r>
          </a:p>
        </p:txBody>
      </p:sp>
    </p:spTree>
    <p:extLst>
      <p:ext uri="{BB962C8B-B14F-4D97-AF65-F5344CB8AC3E}">
        <p14:creationId xmlns:p14="http://schemas.microsoft.com/office/powerpoint/2010/main" val="262340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8155-557C-7981-789C-F09DB3388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PYSPARK Storage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F183E-56CE-30E7-E633-65D699CA8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decides where RDD should be stored, in the memory or over the disk or both.</a:t>
            </a:r>
          </a:p>
          <a:p>
            <a:r>
              <a:rPr lang="en-US" dirty="0"/>
              <a:t>It also decides whether to serialize RDD and to replicate RDD partitions.</a:t>
            </a:r>
          </a:p>
          <a:p>
            <a:r>
              <a:rPr lang="en-US" b="1" i="0" dirty="0">
                <a:effectLst/>
                <a:latin typeface="inter-regular"/>
              </a:rPr>
              <a:t>class</a:t>
            </a:r>
            <a:r>
              <a:rPr lang="en-US" b="0" i="0" dirty="0">
                <a:effectLst/>
                <a:latin typeface="inter-regular"/>
              </a:rPr>
              <a:t> </a:t>
            </a:r>
            <a:r>
              <a:rPr lang="en-US" b="0" i="0" dirty="0" err="1">
                <a:effectLst/>
                <a:latin typeface="inter-regular"/>
              </a:rPr>
              <a:t>pyspark.StorageLevel</a:t>
            </a:r>
            <a:r>
              <a:rPr lang="en-US" b="0" i="0" dirty="0">
                <a:effectLst/>
                <a:latin typeface="inter-regular"/>
              </a:rPr>
              <a:t>(</a:t>
            </a:r>
            <a:r>
              <a:rPr lang="en-US" b="0" i="0" dirty="0" err="1">
                <a:effectLst/>
                <a:latin typeface="inter-regular"/>
              </a:rPr>
              <a:t>useDisk</a:t>
            </a:r>
            <a:r>
              <a:rPr lang="en-US" b="0" i="0" dirty="0">
                <a:effectLst/>
                <a:latin typeface="inter-regular"/>
              </a:rPr>
              <a:t>, </a:t>
            </a:r>
            <a:r>
              <a:rPr lang="en-US" b="0" i="0" dirty="0" err="1">
                <a:effectLst/>
                <a:latin typeface="inter-regular"/>
              </a:rPr>
              <a:t>useMemory</a:t>
            </a:r>
            <a:r>
              <a:rPr lang="en-US" b="0" i="0" dirty="0">
                <a:effectLst/>
                <a:latin typeface="inter-regular"/>
              </a:rPr>
              <a:t>, </a:t>
            </a:r>
            <a:r>
              <a:rPr lang="en-US" b="0" i="0" dirty="0" err="1">
                <a:effectLst/>
                <a:latin typeface="inter-regular"/>
              </a:rPr>
              <a:t>useOffHeap</a:t>
            </a:r>
            <a:r>
              <a:rPr lang="en-US" b="0" i="0" dirty="0">
                <a:effectLst/>
                <a:latin typeface="inter-regular"/>
              </a:rPr>
              <a:t>, deserialized, replication = 1)  </a:t>
            </a:r>
          </a:p>
          <a:p>
            <a:r>
              <a:rPr lang="en-US" dirty="0">
                <a:latin typeface="inter-regular"/>
              </a:rPr>
              <a:t>Few of the storage levels are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-bold"/>
              </a:rPr>
              <a:t>DISK_ONLY:</a:t>
            </a:r>
            <a:r>
              <a:rPr lang="en-US" b="0" i="0" dirty="0">
                <a:effectLst/>
                <a:latin typeface="inter-regular"/>
              </a:rPr>
              <a:t> </a:t>
            </a:r>
            <a:r>
              <a:rPr lang="en-US" b="0" i="0" dirty="0" err="1">
                <a:effectLst/>
                <a:latin typeface="inter-regular"/>
              </a:rPr>
              <a:t>StorageLevel</a:t>
            </a:r>
            <a:r>
              <a:rPr lang="en-US" b="0" i="0" dirty="0">
                <a:effectLst/>
                <a:latin typeface="inter-regular"/>
              </a:rPr>
              <a:t>(True, False, False, False, 1)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-bold"/>
              </a:rPr>
              <a:t>DISK_ONLY_2:</a:t>
            </a:r>
            <a:r>
              <a:rPr lang="en-US" b="0" i="0" dirty="0">
                <a:effectLst/>
                <a:latin typeface="inter-regular"/>
              </a:rPr>
              <a:t> </a:t>
            </a:r>
            <a:r>
              <a:rPr lang="en-US" b="0" i="0" dirty="0" err="1">
                <a:effectLst/>
                <a:latin typeface="inter-regular"/>
              </a:rPr>
              <a:t>StorageLevel</a:t>
            </a:r>
            <a:r>
              <a:rPr lang="en-US" b="0" i="0" dirty="0">
                <a:effectLst/>
                <a:latin typeface="inter-regular"/>
              </a:rPr>
              <a:t>(True, False, False, False, 2)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-bold"/>
              </a:rPr>
              <a:t>MEMORY_AND_DISK:</a:t>
            </a:r>
            <a:r>
              <a:rPr lang="en-US" b="0" i="0" dirty="0">
                <a:effectLst/>
                <a:latin typeface="inter-regular"/>
              </a:rPr>
              <a:t> </a:t>
            </a:r>
            <a:r>
              <a:rPr lang="en-US" b="0" i="0" dirty="0" err="1">
                <a:effectLst/>
                <a:latin typeface="inter-regular"/>
              </a:rPr>
              <a:t>StorageLevel</a:t>
            </a:r>
            <a:r>
              <a:rPr lang="en-US" b="0" i="0" dirty="0">
                <a:effectLst/>
                <a:latin typeface="inter-regular"/>
              </a:rPr>
              <a:t>(True, True, False, False, 1)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-bold"/>
              </a:rPr>
              <a:t>MEMORY_AND_DISK_2:</a:t>
            </a:r>
            <a:r>
              <a:rPr lang="en-US" b="0" i="0" dirty="0">
                <a:effectLst/>
                <a:latin typeface="inter-regular"/>
              </a:rPr>
              <a:t> </a:t>
            </a:r>
            <a:r>
              <a:rPr lang="en-US" b="0" i="0" dirty="0" err="1">
                <a:effectLst/>
                <a:latin typeface="inter-regular"/>
              </a:rPr>
              <a:t>StorageLevel</a:t>
            </a:r>
            <a:r>
              <a:rPr lang="en-US" b="0" i="0" dirty="0">
                <a:effectLst/>
                <a:latin typeface="inter-regular"/>
              </a:rPr>
              <a:t>(True, True, False, False, 2)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-bold"/>
              </a:rPr>
              <a:t>MEMORY_AND_DISK_SER:</a:t>
            </a:r>
            <a:r>
              <a:rPr lang="en-US" b="0" i="0" dirty="0">
                <a:effectLst/>
                <a:latin typeface="inter-regular"/>
              </a:rPr>
              <a:t> </a:t>
            </a:r>
            <a:r>
              <a:rPr lang="en-US" b="0" i="0" dirty="0" err="1">
                <a:effectLst/>
                <a:latin typeface="inter-regular"/>
              </a:rPr>
              <a:t>StorageLevel</a:t>
            </a:r>
            <a:r>
              <a:rPr lang="en-US" b="0" i="0" dirty="0">
                <a:effectLst/>
                <a:latin typeface="inter-regular"/>
              </a:rPr>
              <a:t>(True, True, False, False, 1)</a:t>
            </a:r>
          </a:p>
          <a:p>
            <a:pPr lvl="1"/>
            <a:endParaRPr lang="en-US" b="0" i="0" dirty="0">
              <a:effectLst/>
              <a:latin typeface="inter-regula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10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9F27D-86CE-FD60-B804-0D695375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Serializers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7EC8066-19FB-F6D2-E2FD-C41624BFA5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950203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17886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E8DB-0B68-A105-775E-8BAFDD82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r>
              <a:rPr lang="en-US" dirty="0"/>
              <a:t>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A95CE-B758-3B31-3D84-587FACE04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is a distribution collection of data organized into named columns equivalent to a relational database but with richer optimizations.</a:t>
            </a:r>
          </a:p>
          <a:p>
            <a:r>
              <a:rPr lang="en-US" dirty="0"/>
              <a:t>While working with files we might come into a situation where we may not receive a file for processing in that case we have to create a </a:t>
            </a:r>
            <a:r>
              <a:rPr lang="en-US" dirty="0" err="1"/>
              <a:t>dataframe</a:t>
            </a:r>
            <a:r>
              <a:rPr lang="en-US" dirty="0"/>
              <a:t> manually with the same schema, which means same column names and data types.</a:t>
            </a:r>
          </a:p>
          <a:p>
            <a:r>
              <a:rPr lang="en-US" i="1" dirty="0" err="1"/>
              <a:t>spark.sparkContext.emptyRDD</a:t>
            </a:r>
            <a:r>
              <a:rPr lang="en-US" i="1" dirty="0"/>
              <a:t>()</a:t>
            </a:r>
            <a:r>
              <a:rPr lang="en-US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r>
              <a:rPr lang="en-US" dirty="0">
                <a:latin typeface="Open Sans" panose="020B0606030504020204" pitchFamily="34" charset="0"/>
              </a:rPr>
              <a:t>We can convert empty RDD to </a:t>
            </a:r>
            <a:r>
              <a:rPr lang="en-US" dirty="0" err="1">
                <a:latin typeface="Open Sans" panose="020B0606030504020204" pitchFamily="34" charset="0"/>
              </a:rPr>
              <a:t>datafram</a:t>
            </a:r>
            <a:r>
              <a:rPr lang="en-US" dirty="0">
                <a:latin typeface="Open Sans" panose="020B0606030504020204" pitchFamily="34" charset="0"/>
              </a:rPr>
              <a:t> using </a:t>
            </a:r>
            <a:r>
              <a:rPr lang="en-US" i="1" dirty="0" err="1">
                <a:latin typeface="Open Sans" panose="020B0606030504020204" pitchFamily="34" charset="0"/>
              </a:rPr>
              <a:t>todf</a:t>
            </a:r>
            <a:r>
              <a:rPr lang="en-US" i="1" dirty="0">
                <a:latin typeface="Open Sans" panose="020B0606030504020204" pitchFamily="34" charset="0"/>
              </a:rPr>
              <a:t>()</a:t>
            </a:r>
          </a:p>
          <a:p>
            <a:r>
              <a:rPr lang="en-US" dirty="0">
                <a:latin typeface="Open Sans" panose="020B0606030504020204" pitchFamily="34" charset="0"/>
              </a:rPr>
              <a:t>We can create empty </a:t>
            </a:r>
            <a:r>
              <a:rPr lang="en-US" dirty="0" err="1">
                <a:latin typeface="Open Sans" panose="020B0606030504020204" pitchFamily="34" charset="0"/>
              </a:rPr>
              <a:t>dataframe</a:t>
            </a:r>
            <a:r>
              <a:rPr lang="en-US" dirty="0">
                <a:latin typeface="Open Sans" panose="020B0606030504020204" pitchFamily="34" charset="0"/>
              </a:rPr>
              <a:t> with schema using </a:t>
            </a:r>
            <a:r>
              <a:rPr lang="en-US" b="0" i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df2 = </a:t>
            </a:r>
            <a:r>
              <a:rPr lang="en-US" b="0" i="1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spark.createDataFrame</a:t>
            </a:r>
            <a:r>
              <a:rPr lang="en-US" b="0" i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([], schema)  df2.printSchema()</a:t>
            </a:r>
            <a:endParaRPr lang="en-US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085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81943-4C5D-49DC-0867-0F867A5AE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DATAFRAMES Functions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03AC3-5564-2348-6675-1BD2DBFFA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SHOW – used to display the contents of </a:t>
            </a:r>
            <a:r>
              <a:rPr lang="en-US" sz="1500" dirty="0" err="1"/>
              <a:t>dataframe</a:t>
            </a:r>
            <a:r>
              <a:rPr lang="en-US" sz="1500" dirty="0"/>
              <a:t> in a table row and column format.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SELECT – used to select single multiple column by index, all columns from the list and returns a new data frame from the selected columns.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COLLECT – it is an action operation that is used to retrieve all the elements of the dataset to the driver load.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FILTER – used to filter the rows from RDD based on the SQL expression. WHERE also performs the same operation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DISTINCT – used to drop or remove the duplicate rows from the </a:t>
            </a:r>
            <a:r>
              <a:rPr lang="en-US" sz="1500" dirty="0" err="1"/>
              <a:t>dataframe</a:t>
            </a: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dirty="0"/>
              <a:t>ORDERBY and SORT – to sort the </a:t>
            </a:r>
            <a:r>
              <a:rPr lang="en-US" sz="1500" dirty="0" err="1"/>
              <a:t>dataframe</a:t>
            </a:r>
            <a:r>
              <a:rPr lang="en-US" sz="1500" dirty="0"/>
              <a:t> by ascending or descending order based on single or multiple columns.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JOIN – used to combine tow </a:t>
            </a:r>
            <a:r>
              <a:rPr lang="en-US" sz="1500" dirty="0" err="1"/>
              <a:t>dataframes</a:t>
            </a: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dirty="0"/>
              <a:t>TRANSFORM – returns the new </a:t>
            </a:r>
            <a:r>
              <a:rPr lang="en-US" sz="1500" dirty="0" err="1"/>
              <a:t>dataframe</a:t>
            </a:r>
            <a:r>
              <a:rPr lang="en-US" sz="1500" dirty="0"/>
              <a:t> after applying the specified transformations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FLATMAP - operation that flattens the </a:t>
            </a:r>
            <a:r>
              <a:rPr lang="en-US" sz="1500" dirty="0" err="1"/>
              <a:t>dataframe</a:t>
            </a:r>
            <a:r>
              <a:rPr lang="en-US" sz="1500" dirty="0"/>
              <a:t> after applying function on every element and return a new </a:t>
            </a:r>
            <a:r>
              <a:rPr lang="en-US" sz="1500" dirty="0" err="1"/>
              <a:t>dataframe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045296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29ADA-6835-0774-9701-8780F3916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PYSPARK SQL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032C5F-B80D-FDFF-1405-2972B458F4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141793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1324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5B345-F880-18FE-C684-9C3713DAD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Pyspark datasources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C5321-C59B-3627-E06B-121E42304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csv file using </a:t>
            </a:r>
            <a:r>
              <a:rPr lang="en-US" i="1" dirty="0"/>
              <a:t>csv("path")</a:t>
            </a:r>
            <a:r>
              <a:rPr lang="en-US" i="1" dirty="0">
                <a:effectLst/>
              </a:rPr>
              <a:t> </a:t>
            </a:r>
            <a:r>
              <a:rPr lang="en-US" dirty="0">
                <a:effectLst/>
              </a:rPr>
              <a:t>or </a:t>
            </a:r>
            <a:r>
              <a:rPr lang="en-US" i="1" dirty="0"/>
              <a:t>format("csv").load("path")</a:t>
            </a:r>
            <a:r>
              <a:rPr lang="en-US" i="1" dirty="0">
                <a:effectLst/>
              </a:rPr>
              <a:t> </a:t>
            </a:r>
            <a:r>
              <a:rPr lang="en-US" dirty="0">
                <a:effectLst/>
              </a:rPr>
              <a:t>of </a:t>
            </a:r>
            <a:r>
              <a:rPr lang="en-US" dirty="0" err="1">
                <a:effectLst/>
              </a:rPr>
              <a:t>DataFrameReader</a:t>
            </a:r>
            <a:r>
              <a:rPr lang="en-US" dirty="0">
                <a:effectLst/>
              </a:rPr>
              <a:t>, you can read a CSV file into a </a:t>
            </a:r>
            <a:r>
              <a:rPr lang="en-US" dirty="0" err="1">
                <a:effectLst/>
              </a:rPr>
              <a:t>PySpark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DataFrame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Use the </a:t>
            </a:r>
            <a:r>
              <a:rPr lang="en-US" i="1" dirty="0"/>
              <a:t>write()</a:t>
            </a:r>
            <a:r>
              <a:rPr lang="en-US" i="1" dirty="0">
                <a:effectLst/>
              </a:rPr>
              <a:t> </a:t>
            </a:r>
            <a:r>
              <a:rPr lang="en-US" dirty="0">
                <a:effectLst/>
              </a:rPr>
              <a:t>method of the </a:t>
            </a:r>
            <a:r>
              <a:rPr lang="en-US" dirty="0" err="1">
                <a:effectLst/>
              </a:rPr>
              <a:t>PySpark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DataFrameWriter</a:t>
            </a:r>
            <a:r>
              <a:rPr lang="en-US" dirty="0">
                <a:effectLst/>
              </a:rPr>
              <a:t> object to write </a:t>
            </a:r>
            <a:r>
              <a:rPr lang="en-US" dirty="0" err="1">
                <a:effectLst/>
              </a:rPr>
              <a:t>PySpark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DataFrame</a:t>
            </a:r>
            <a:r>
              <a:rPr lang="en-US" dirty="0">
                <a:effectLst/>
              </a:rPr>
              <a:t> to a CSV file.</a:t>
            </a:r>
          </a:p>
          <a:p>
            <a:r>
              <a:rPr lang="en-US" dirty="0"/>
              <a:t>SAVING MODES</a:t>
            </a:r>
          </a:p>
          <a:p>
            <a:pPr lvl="1"/>
            <a:r>
              <a:rPr lang="en-US" i="1" dirty="0"/>
              <a:t>overwrite</a:t>
            </a:r>
            <a:r>
              <a:rPr lang="en-US" dirty="0"/>
              <a:t> – mode is used to overwrite the existing file.</a:t>
            </a:r>
          </a:p>
          <a:p>
            <a:pPr lvl="1"/>
            <a:r>
              <a:rPr lang="en-US" i="1" dirty="0"/>
              <a:t>append</a:t>
            </a:r>
            <a:r>
              <a:rPr lang="en-US" dirty="0"/>
              <a:t> – To add the data to the existing file.</a:t>
            </a:r>
          </a:p>
          <a:p>
            <a:pPr lvl="1"/>
            <a:r>
              <a:rPr lang="en-US" i="1" dirty="0"/>
              <a:t>ignore</a:t>
            </a:r>
            <a:r>
              <a:rPr lang="en-US" dirty="0"/>
              <a:t> – Ignores write operation when the file already exists.</a:t>
            </a:r>
          </a:p>
          <a:p>
            <a:pPr lvl="1"/>
            <a:r>
              <a:rPr lang="en-US" i="1" dirty="0"/>
              <a:t>error</a:t>
            </a:r>
            <a:r>
              <a:rPr lang="en-US" dirty="0"/>
              <a:t> – This is a default option when the file already exists, it returns an error.</a:t>
            </a:r>
          </a:p>
        </p:txBody>
      </p:sp>
    </p:spTree>
    <p:extLst>
      <p:ext uri="{BB962C8B-B14F-4D97-AF65-F5344CB8AC3E}">
        <p14:creationId xmlns:p14="http://schemas.microsoft.com/office/powerpoint/2010/main" val="664936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5F4F-5053-A077-C3D0-FCDE2F1BA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pyspark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B5B34-26A4-F82C-CC30-1E47DEDEA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 err="1"/>
              <a:t>PySpark</a:t>
            </a:r>
            <a:r>
              <a:rPr lang="en-US" dirty="0"/>
              <a:t> is a Spark library in Python to run applications using Apache Spark capabilities.</a:t>
            </a:r>
          </a:p>
          <a:p>
            <a:r>
              <a:rPr lang="en-US" dirty="0"/>
              <a:t>Apache Spark is an analytical processing engine for large distributed data processing and Machine Learning applications.</a:t>
            </a:r>
          </a:p>
          <a:p>
            <a:r>
              <a:rPr lang="en-US" dirty="0"/>
              <a:t>Using </a:t>
            </a:r>
            <a:r>
              <a:rPr lang="en-US" dirty="0" err="1"/>
              <a:t>PySpark</a:t>
            </a:r>
            <a:r>
              <a:rPr lang="en-US" dirty="0"/>
              <a:t> we can run applications parallelly on the distributed clusters multiple nodes.</a:t>
            </a:r>
          </a:p>
          <a:p>
            <a:endParaRPr lang="en-US" dirty="0"/>
          </a:p>
        </p:txBody>
      </p:sp>
      <p:pic>
        <p:nvPicPr>
          <p:cNvPr id="5" name="Picture 4" descr="A logo with a star&#10;&#10;Description automatically generated">
            <a:extLst>
              <a:ext uri="{FF2B5EF4-FFF2-40B4-BE49-F238E27FC236}">
                <a16:creationId xmlns:a16="http://schemas.microsoft.com/office/drawing/2014/main" id="{D4EB3F83-53EF-F8AE-61E6-9FA0C8458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2921193"/>
            <a:ext cx="6095593" cy="85338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6932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1952D-D080-5F22-F819-772928262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55" y="1030288"/>
            <a:ext cx="4099947" cy="1035579"/>
          </a:xfrm>
        </p:spPr>
        <p:txBody>
          <a:bodyPr>
            <a:normAutofit/>
          </a:bodyPr>
          <a:lstStyle/>
          <a:p>
            <a:r>
              <a:rPr lang="en-US" dirty="0"/>
              <a:t>PYSPARK </a:t>
            </a:r>
            <a:r>
              <a:rPr lang="en-US" dirty="0" err="1"/>
              <a:t>STreaming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868A4-0452-BE06-7179-4F438FF73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255" y="2142067"/>
            <a:ext cx="4099947" cy="3649133"/>
          </a:xfrm>
        </p:spPr>
        <p:txBody>
          <a:bodyPr>
            <a:normAutofit/>
          </a:bodyPr>
          <a:lstStyle/>
          <a:p>
            <a:r>
              <a:rPr lang="en-US" dirty="0" err="1">
                <a:effectLst/>
              </a:rPr>
              <a:t>PySpark</a:t>
            </a:r>
            <a:r>
              <a:rPr lang="en-US" dirty="0">
                <a:effectLst/>
              </a:rPr>
              <a:t> Streaming is a scalable, high-throughput, fault-tolerant streaming processing system that supports both batch and streaming workloads. It is used to process real-time data from sources like file system folders, TCP sockets, </a:t>
            </a:r>
            <a:r>
              <a:rPr lang="en-US" dirty="0">
                <a:effectLst/>
                <a:hlinkClick r:id="rId3" tooltip="https://aws.amazon.com/s3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S3</a:t>
            </a:r>
            <a:r>
              <a:rPr lang="en-US" dirty="0">
                <a:effectLst/>
              </a:rPr>
              <a:t>, </a:t>
            </a:r>
            <a:r>
              <a:rPr lang="en-US" dirty="0">
                <a:effectLst/>
                <a:hlinkClick r:id="rId4" tooltip="https://kafka.apache.org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Kafka</a:t>
            </a:r>
            <a:r>
              <a:rPr lang="en-US" dirty="0">
                <a:effectLst/>
              </a:rPr>
              <a:t>, </a:t>
            </a:r>
            <a:r>
              <a:rPr lang="en-US" dirty="0">
                <a:effectLst/>
                <a:hlinkClick r:id="rId5" tooltip="https://en.wikipedia.org/wiki/apache_flum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Flume</a:t>
            </a:r>
            <a:r>
              <a:rPr lang="en-US" dirty="0">
                <a:effectLst/>
              </a:rPr>
              <a:t>, </a:t>
            </a:r>
            <a:r>
              <a:rPr lang="en-US" dirty="0">
                <a:effectLst/>
                <a:hlinkClick r:id="rId6" tooltip="https://developer.twitter.com/en/docs/tutorials/consuming-streaming-dat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Twitter</a:t>
            </a:r>
            <a:r>
              <a:rPr lang="en-US" dirty="0">
                <a:effectLst/>
              </a:rPr>
              <a:t>, and </a:t>
            </a:r>
            <a:r>
              <a:rPr lang="en-US" dirty="0">
                <a:effectLst/>
                <a:hlinkClick r:id="rId7" tooltip="https://aws.amazon.com/kinesi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Amazon Kinesis</a:t>
            </a:r>
            <a:r>
              <a:rPr lang="en-US" dirty="0">
                <a:effectLst/>
              </a:rPr>
              <a:t> to name a few.</a:t>
            </a:r>
          </a:p>
          <a:p>
            <a:endParaRPr lang="en-US" dirty="0"/>
          </a:p>
        </p:txBody>
      </p:sp>
      <p:pic>
        <p:nvPicPr>
          <p:cNvPr id="9" name="Picture 8" descr="A logo for a computer company&#10;&#10;Description automatically generated">
            <a:extLst>
              <a:ext uri="{FF2B5EF4-FFF2-40B4-BE49-F238E27FC236}">
                <a16:creationId xmlns:a16="http://schemas.microsoft.com/office/drawing/2014/main" id="{676CED66-6A9D-F82F-3444-EAFF295020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3646164"/>
            <a:ext cx="5454122" cy="2536166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A logo for a company&#10;&#10;Description automatically generated">
            <a:extLst>
              <a:ext uri="{FF2B5EF4-FFF2-40B4-BE49-F238E27FC236}">
                <a16:creationId xmlns:a16="http://schemas.microsoft.com/office/drawing/2014/main" id="{7E02518A-FA08-1C9D-4BBC-02332902D0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7682" y="1548077"/>
            <a:ext cx="5454122" cy="1622601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3918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8F15F8-A3B7-8CFD-4BD8-E94A7D32A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PYSPARK MLLIB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37844-9AA6-8801-4C29-BAC00D933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4" y="4385732"/>
            <a:ext cx="4813437" cy="1838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/>
              <a:t>Apache Spark offers machine learning API MLLIB.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E168707-40AB-E889-C6C4-6A47CD7BB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606" y="820812"/>
            <a:ext cx="5471927" cy="521200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4630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95EBF-9416-5216-7018-FE674B83B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PYSPARK GRAPHFRAMES</a:t>
            </a:r>
          </a:p>
        </p:txBody>
      </p:sp>
      <p:pic>
        <p:nvPicPr>
          <p:cNvPr id="5" name="Content Placeholder 4" descr="A white paper with black text&#10;&#10;Description automatically generated">
            <a:extLst>
              <a:ext uri="{FF2B5EF4-FFF2-40B4-BE49-F238E27FC236}">
                <a16:creationId xmlns:a16="http://schemas.microsoft.com/office/drawing/2014/main" id="{84BBA70B-51D7-44D0-C7FE-E35770D90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3083" y="2141538"/>
            <a:ext cx="6536859" cy="3649662"/>
          </a:xfrm>
        </p:spPr>
      </p:pic>
    </p:spTree>
    <p:extLst>
      <p:ext uri="{BB962C8B-B14F-4D97-AF65-F5344CB8AC3E}">
        <p14:creationId xmlns:p14="http://schemas.microsoft.com/office/powerpoint/2010/main" val="217891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1B29E-EF56-5DB0-81CB-2A5B166B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PYSPARK Resource module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546BBC-C414-89D8-ADCE-1E3EA01761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1" y="2142067"/>
          <a:ext cx="10131425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0944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7DBB-57C6-FD38-2712-DD38274FE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B8E55-33B8-9728-4C9B-E7F4D173C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https://sparkbyexamples.com/pyspark-tutorial/</a:t>
            </a:r>
            <a:endParaRPr lang="en-US" b="0" i="0" dirty="0">
              <a:solidFill>
                <a:srgbClr val="1155CC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https://www.tutorialspoint.com/pyspark/index.htm</a:t>
            </a:r>
            <a:endParaRPr lang="en-US" dirty="0">
              <a:solidFill>
                <a:srgbClr val="1155CC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https://www.javatpoint.com/pyspark</a:t>
            </a:r>
            <a:endParaRPr lang="en-US" b="0" i="0" dirty="0">
              <a:solidFill>
                <a:srgbClr val="1155CC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effectLst/>
                <a:hlinkClick r:id="rId5" tooltip="https://www.guru99.com/pyspark-tutorial.html"/>
              </a:rPr>
              <a:t>https://www.guru99.com/pyspark-tutorial.html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288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DD2D52-B965-B63E-591D-6B213883A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Why pyspark?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2F74D3-04AD-B6DB-785E-A3FD015615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7771259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17662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785F-CC70-F685-6ED3-F7701F62E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r>
              <a:rPr lang="en-US" dirty="0"/>
              <a:t> features</a:t>
            </a:r>
          </a:p>
        </p:txBody>
      </p:sp>
      <p:pic>
        <p:nvPicPr>
          <p:cNvPr id="5" name="Content Placeholder 4" descr="A diagram of a software development&#10;&#10;Description automatically generated with medium confidence">
            <a:extLst>
              <a:ext uri="{FF2B5EF4-FFF2-40B4-BE49-F238E27FC236}">
                <a16:creationId xmlns:a16="http://schemas.microsoft.com/office/drawing/2014/main" id="{AC3811F1-6A90-A38E-E477-5D2DD4E0F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263" y="1914525"/>
            <a:ext cx="7900987" cy="4514849"/>
          </a:xfrm>
        </p:spPr>
      </p:pic>
    </p:spTree>
    <p:extLst>
      <p:ext uri="{BB962C8B-B14F-4D97-AF65-F5344CB8AC3E}">
        <p14:creationId xmlns:p14="http://schemas.microsoft.com/office/powerpoint/2010/main" val="1361725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CAC2E-0410-E909-7489-27F3775C0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Advantages of using </a:t>
            </a:r>
            <a:r>
              <a:rPr lang="en-US" dirty="0" err="1"/>
              <a:t>pyspark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929B86-5E7C-331C-0E9F-B1DBB21431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0799347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381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0BD3B-CC29-7C58-DA48-D0059D657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Disadvantages/shortcomings of </a:t>
            </a:r>
            <a:r>
              <a:rPr lang="en-US" dirty="0" err="1"/>
              <a:t>pyspark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7E2BE9-1499-A394-BD56-57C2BF5002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3878007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88060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84A5E-AB65-45B5-1765-C84CB7847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r>
              <a:rPr lang="en-US" dirty="0"/>
              <a:t> architecture</a:t>
            </a:r>
          </a:p>
        </p:txBody>
      </p:sp>
      <p:pic>
        <p:nvPicPr>
          <p:cNvPr id="5" name="Content Placeholder 4" descr="A diagram of a cluster manager&#10;&#10;Description automatically generated">
            <a:extLst>
              <a:ext uri="{FF2B5EF4-FFF2-40B4-BE49-F238E27FC236}">
                <a16:creationId xmlns:a16="http://schemas.microsoft.com/office/drawing/2014/main" id="{18A36F72-BBBA-C997-4A1B-56D7E1CEE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7337" y="2182018"/>
            <a:ext cx="9144001" cy="3861595"/>
          </a:xfrm>
        </p:spPr>
      </p:pic>
    </p:spTree>
    <p:extLst>
      <p:ext uri="{BB962C8B-B14F-4D97-AF65-F5344CB8AC3E}">
        <p14:creationId xmlns:p14="http://schemas.microsoft.com/office/powerpoint/2010/main" val="3294226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0298-8DFE-A3D1-1B16-8EDF3C0C2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/>
              <a:t>Cluster Manager types</a:t>
            </a:r>
          </a:p>
        </p:txBody>
      </p:sp>
      <p:pic>
        <p:nvPicPr>
          <p:cNvPr id="5" name="Picture 4" descr="A group of logos on a white background&#10;&#10;Description automatically generated">
            <a:extLst>
              <a:ext uri="{FF2B5EF4-FFF2-40B4-BE49-F238E27FC236}">
                <a16:creationId xmlns:a16="http://schemas.microsoft.com/office/drawing/2014/main" id="{C5336647-AFFD-0EC7-3679-088D0491F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1269432"/>
            <a:ext cx="6897878" cy="432841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ABA6F-A1CD-3B7A-F4E1-2B0DC7EC9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/>
              <a:t>Standalone</a:t>
            </a:r>
          </a:p>
          <a:p>
            <a:r>
              <a:rPr lang="en-US" dirty="0"/>
              <a:t>Apache</a:t>
            </a:r>
          </a:p>
          <a:p>
            <a:r>
              <a:rPr lang="en-US" dirty="0"/>
              <a:t>Mesos</a:t>
            </a:r>
          </a:p>
          <a:p>
            <a:r>
              <a:rPr lang="en-US" dirty="0"/>
              <a:t>Hadoop</a:t>
            </a:r>
          </a:p>
          <a:p>
            <a:r>
              <a:rPr lang="en-US" dirty="0"/>
              <a:t>YARN</a:t>
            </a:r>
          </a:p>
          <a:p>
            <a:r>
              <a:rPr lang="en-US" dirty="0"/>
              <a:t>Kubernetes</a:t>
            </a:r>
          </a:p>
          <a:p>
            <a:r>
              <a:rPr lang="en-US" dirty="0"/>
              <a:t>Local</a:t>
            </a:r>
          </a:p>
        </p:txBody>
      </p:sp>
    </p:spTree>
    <p:extLst>
      <p:ext uri="{BB962C8B-B14F-4D97-AF65-F5344CB8AC3E}">
        <p14:creationId xmlns:p14="http://schemas.microsoft.com/office/powerpoint/2010/main" val="2175699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80C98-094A-B750-015A-6CAD17AA4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 err="1"/>
              <a:t>Pyspark</a:t>
            </a:r>
            <a:r>
              <a:rPr lang="en-US" dirty="0"/>
              <a:t> Installation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8B293FD-15EB-D23E-EB8D-A8615E07C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2571406"/>
            <a:ext cx="6897878" cy="172447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B936F-305E-624C-AA2C-6EE080D28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/>
              <a:t>It requires </a:t>
            </a:r>
            <a:r>
              <a:rPr lang="en-US" b="1" dirty="0"/>
              <a:t>Java 1.8.0 </a:t>
            </a:r>
            <a:r>
              <a:rPr lang="en-US" dirty="0"/>
              <a:t>above and </a:t>
            </a:r>
            <a:r>
              <a:rPr lang="en-US" b="1" dirty="0"/>
              <a:t>Python 3.6 </a:t>
            </a:r>
            <a:r>
              <a:rPr lang="en-US" dirty="0"/>
              <a:t>above</a:t>
            </a:r>
          </a:p>
          <a:p>
            <a:r>
              <a:rPr lang="en-US" i="1" dirty="0"/>
              <a:t>pip3 install </a:t>
            </a:r>
            <a:r>
              <a:rPr lang="en-US" i="1" dirty="0" err="1"/>
              <a:t>pyspark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484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{F13C8A99-761B-CE45-9697-B334677D3525}tf10001058</Template>
  <TotalTime>3352</TotalTime>
  <Words>1288</Words>
  <Application>Microsoft Macintosh PowerPoint</Application>
  <PresentationFormat>Widescreen</PresentationFormat>
  <Paragraphs>128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inter-bold</vt:lpstr>
      <vt:lpstr>inter-regular</vt:lpstr>
      <vt:lpstr>Open Sans</vt:lpstr>
      <vt:lpstr>Celestial</vt:lpstr>
      <vt:lpstr>Pyspark</vt:lpstr>
      <vt:lpstr>What is pyspark?</vt:lpstr>
      <vt:lpstr>Why pyspark?</vt:lpstr>
      <vt:lpstr>Pyspark features</vt:lpstr>
      <vt:lpstr>Advantages of using pyspark</vt:lpstr>
      <vt:lpstr>Disadvantages/shortcomings of pyspark</vt:lpstr>
      <vt:lpstr>Pyspark architecture</vt:lpstr>
      <vt:lpstr>Cluster Manager types</vt:lpstr>
      <vt:lpstr>Pyspark Installation</vt:lpstr>
      <vt:lpstr>Pyspark modules and packages</vt:lpstr>
      <vt:lpstr>Pyspark RDD (Resilient distributed dataset)</vt:lpstr>
      <vt:lpstr>Broadcast and Accumulator</vt:lpstr>
      <vt:lpstr>SPARK files</vt:lpstr>
      <vt:lpstr>PYSPARK Storage level</vt:lpstr>
      <vt:lpstr>Serializers</vt:lpstr>
      <vt:lpstr>Pyspark dataframe</vt:lpstr>
      <vt:lpstr>DATAFRAMES Functions</vt:lpstr>
      <vt:lpstr>PYSPARK SQL</vt:lpstr>
      <vt:lpstr>Pyspark datasources</vt:lpstr>
      <vt:lpstr>PYSPARK STreaming</vt:lpstr>
      <vt:lpstr>PYSPARK MLLIB</vt:lpstr>
      <vt:lpstr>PYSPARK GRAPHFRAMES</vt:lpstr>
      <vt:lpstr>PYSPARK Resource module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Pyspark</dc:title>
  <dc:creator>Harish Anand</dc:creator>
  <cp:lastModifiedBy>Harish Anand</cp:lastModifiedBy>
  <cp:revision>28</cp:revision>
  <dcterms:created xsi:type="dcterms:W3CDTF">2023-10-16T18:26:35Z</dcterms:created>
  <dcterms:modified xsi:type="dcterms:W3CDTF">2023-10-19T02:20:36Z</dcterms:modified>
</cp:coreProperties>
</file>