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84" r:id="rId3"/>
    <p:sldId id="285" r:id="rId4"/>
    <p:sldId id="286" r:id="rId5"/>
    <p:sldId id="289" r:id="rId6"/>
    <p:sldId id="257" r:id="rId7"/>
    <p:sldId id="28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6A82E-C62C-44E3-B9C7-490D96111194}" v="1" dt="2023-09-25T18:46:21.778"/>
    <p1510:client id="{2621BDFF-D38D-45C9-AFDB-E167D60230EC}" v="568" dt="2023-09-20T23:09:24.484"/>
    <p1510:client id="{489CFC73-3B37-4CAF-01C6-612263A708D7}" v="365" dt="2023-09-21T00:47:04.815"/>
    <p1510:client id="{8BEA2D10-4357-7D7F-3BE8-C269F030AE3C}" v="193" dt="2023-09-20T23:45:39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n Patrick Gass" userId="S::bpg87875@uga.edu::aab39c29-209c-47e1-853b-2fe650c89d44" providerId="AD" clId="Web-{2621BDFF-D38D-45C9-AFDB-E167D60230EC}"/>
    <pc:docChg chg="addSld delSld modSld sldOrd">
      <pc:chgData name="Brendan Patrick Gass" userId="S::bpg87875@uga.edu::aab39c29-209c-47e1-853b-2fe650c89d44" providerId="AD" clId="Web-{2621BDFF-D38D-45C9-AFDB-E167D60230EC}" dt="2023-09-20T23:09:24.484" v="516" actId="20577"/>
      <pc:docMkLst>
        <pc:docMk/>
      </pc:docMkLst>
      <pc:sldChg chg="modSp">
        <pc:chgData name="Brendan Patrick Gass" userId="S::bpg87875@uga.edu::aab39c29-209c-47e1-853b-2fe650c89d44" providerId="AD" clId="Web-{2621BDFF-D38D-45C9-AFDB-E167D60230EC}" dt="2023-09-20T23:08:20.513" v="511" actId="20577"/>
        <pc:sldMkLst>
          <pc:docMk/>
          <pc:sldMk cId="1350836386" sldId="256"/>
        </pc:sldMkLst>
        <pc:spChg chg="mod">
          <ac:chgData name="Brendan Patrick Gass" userId="S::bpg87875@uga.edu::aab39c29-209c-47e1-853b-2fe650c89d44" providerId="AD" clId="Web-{2621BDFF-D38D-45C9-AFDB-E167D60230EC}" dt="2023-09-20T23:08:20.513" v="511" actId="20577"/>
          <ac:spMkLst>
            <pc:docMk/>
            <pc:sldMk cId="1350836386" sldId="256"/>
            <ac:spMk id="3" creationId="{68FBEDCC-49D9-5E74-A7AF-660C82FCD0DB}"/>
          </ac:spMkLst>
        </pc:spChg>
      </pc:sldChg>
      <pc:sldChg chg="modSp">
        <pc:chgData name="Brendan Patrick Gass" userId="S::bpg87875@uga.edu::aab39c29-209c-47e1-853b-2fe650c89d44" providerId="AD" clId="Web-{2621BDFF-D38D-45C9-AFDB-E167D60230EC}" dt="2023-09-20T23:09:24.484" v="516" actId="20577"/>
        <pc:sldMkLst>
          <pc:docMk/>
          <pc:sldMk cId="4096864641" sldId="258"/>
        </pc:sldMkLst>
        <pc:spChg chg="mod">
          <ac:chgData name="Brendan Patrick Gass" userId="S::bpg87875@uga.edu::aab39c29-209c-47e1-853b-2fe650c89d44" providerId="AD" clId="Web-{2621BDFF-D38D-45C9-AFDB-E167D60230EC}" dt="2023-09-20T23:09:24.484" v="516" actId="20577"/>
          <ac:spMkLst>
            <pc:docMk/>
            <pc:sldMk cId="4096864641" sldId="258"/>
            <ac:spMk id="2" creationId="{111469C3-E7A6-EF97-0C2C-43EDAF88354D}"/>
          </ac:spMkLst>
        </pc:spChg>
      </pc:sldChg>
      <pc:sldChg chg="delSp">
        <pc:chgData name="Brendan Patrick Gass" userId="S::bpg87875@uga.edu::aab39c29-209c-47e1-853b-2fe650c89d44" providerId="AD" clId="Web-{2621BDFF-D38D-45C9-AFDB-E167D60230EC}" dt="2023-09-20T21:57:54.310" v="368"/>
        <pc:sldMkLst>
          <pc:docMk/>
          <pc:sldMk cId="2083527425" sldId="259"/>
        </pc:sldMkLst>
        <pc:spChg chg="del">
          <ac:chgData name="Brendan Patrick Gass" userId="S::bpg87875@uga.edu::aab39c29-209c-47e1-853b-2fe650c89d44" providerId="AD" clId="Web-{2621BDFF-D38D-45C9-AFDB-E167D60230EC}" dt="2023-09-20T21:57:54.310" v="368"/>
          <ac:spMkLst>
            <pc:docMk/>
            <pc:sldMk cId="2083527425" sldId="259"/>
            <ac:spMk id="2" creationId="{3BFE0692-6B01-CA1A-7EDD-930C9D922C0F}"/>
          </ac:spMkLst>
        </pc:spChg>
      </pc:sldChg>
      <pc:sldChg chg="delSp modSp">
        <pc:chgData name="Brendan Patrick Gass" userId="S::bpg87875@uga.edu::aab39c29-209c-47e1-853b-2fe650c89d44" providerId="AD" clId="Web-{2621BDFF-D38D-45C9-AFDB-E167D60230EC}" dt="2023-09-20T23:05:22.116" v="485" actId="20577"/>
        <pc:sldMkLst>
          <pc:docMk/>
          <pc:sldMk cId="826389066" sldId="260"/>
        </pc:sldMkLst>
        <pc:spChg chg="del">
          <ac:chgData name="Brendan Patrick Gass" userId="S::bpg87875@uga.edu::aab39c29-209c-47e1-853b-2fe650c89d44" providerId="AD" clId="Web-{2621BDFF-D38D-45C9-AFDB-E167D60230EC}" dt="2023-09-20T22:46:30.765" v="385"/>
          <ac:spMkLst>
            <pc:docMk/>
            <pc:sldMk cId="826389066" sldId="260"/>
            <ac:spMk id="2" creationId="{F5B31CD8-972A-40EB-06E8-A15FDD52DF5B}"/>
          </ac:spMkLst>
        </pc:spChg>
        <pc:spChg chg="mod">
          <ac:chgData name="Brendan Patrick Gass" userId="S::bpg87875@uga.edu::aab39c29-209c-47e1-853b-2fe650c89d44" providerId="AD" clId="Web-{2621BDFF-D38D-45C9-AFDB-E167D60230EC}" dt="2023-09-20T23:05:22.116" v="485" actId="20577"/>
          <ac:spMkLst>
            <pc:docMk/>
            <pc:sldMk cId="826389066" sldId="260"/>
            <ac:spMk id="3" creationId="{E7D66947-FBE0-B455-9C08-A62C5D8EA3BD}"/>
          </ac:spMkLst>
        </pc:spChg>
      </pc:sldChg>
      <pc:sldChg chg="delSp">
        <pc:chgData name="Brendan Patrick Gass" userId="S::bpg87875@uga.edu::aab39c29-209c-47e1-853b-2fe650c89d44" providerId="AD" clId="Web-{2621BDFF-D38D-45C9-AFDB-E167D60230EC}" dt="2023-09-20T22:46:51.828" v="386"/>
        <pc:sldMkLst>
          <pc:docMk/>
          <pc:sldMk cId="2913508068" sldId="261"/>
        </pc:sldMkLst>
        <pc:spChg chg="del">
          <ac:chgData name="Brendan Patrick Gass" userId="S::bpg87875@uga.edu::aab39c29-209c-47e1-853b-2fe650c89d44" providerId="AD" clId="Web-{2621BDFF-D38D-45C9-AFDB-E167D60230EC}" dt="2023-09-20T22:46:51.828" v="386"/>
          <ac:spMkLst>
            <pc:docMk/>
            <pc:sldMk cId="2913508068" sldId="261"/>
            <ac:spMk id="2" creationId="{6F2D912D-23DB-20A5-E875-B4FB555EB0B1}"/>
          </ac:spMkLst>
        </pc:spChg>
      </pc:sldChg>
      <pc:sldChg chg="delSp">
        <pc:chgData name="Brendan Patrick Gass" userId="S::bpg87875@uga.edu::aab39c29-209c-47e1-853b-2fe650c89d44" providerId="AD" clId="Web-{2621BDFF-D38D-45C9-AFDB-E167D60230EC}" dt="2023-09-20T22:56:42.629" v="480"/>
        <pc:sldMkLst>
          <pc:docMk/>
          <pc:sldMk cId="302058884" sldId="262"/>
        </pc:sldMkLst>
        <pc:spChg chg="del">
          <ac:chgData name="Brendan Patrick Gass" userId="S::bpg87875@uga.edu::aab39c29-209c-47e1-853b-2fe650c89d44" providerId="AD" clId="Web-{2621BDFF-D38D-45C9-AFDB-E167D60230EC}" dt="2023-09-20T22:56:42.629" v="480"/>
          <ac:spMkLst>
            <pc:docMk/>
            <pc:sldMk cId="302058884" sldId="262"/>
            <ac:spMk id="2" creationId="{6AACCFCB-5DB5-E136-AE66-E6266D02E646}"/>
          </ac:spMkLst>
        </pc:spChg>
      </pc:sldChg>
      <pc:sldChg chg="delSp">
        <pc:chgData name="Brendan Patrick Gass" userId="S::bpg87875@uga.edu::aab39c29-209c-47e1-853b-2fe650c89d44" providerId="AD" clId="Web-{2621BDFF-D38D-45C9-AFDB-E167D60230EC}" dt="2023-09-20T22:47:03.360" v="387"/>
        <pc:sldMkLst>
          <pc:docMk/>
          <pc:sldMk cId="1507046608" sldId="263"/>
        </pc:sldMkLst>
        <pc:spChg chg="del">
          <ac:chgData name="Brendan Patrick Gass" userId="S::bpg87875@uga.edu::aab39c29-209c-47e1-853b-2fe650c89d44" providerId="AD" clId="Web-{2621BDFF-D38D-45C9-AFDB-E167D60230EC}" dt="2023-09-20T22:47:03.360" v="387"/>
          <ac:spMkLst>
            <pc:docMk/>
            <pc:sldMk cId="1507046608" sldId="263"/>
            <ac:spMk id="2" creationId="{54DFCB32-6851-C24F-37DD-FE29DC0BE281}"/>
          </ac:spMkLst>
        </pc:spChg>
      </pc:sldChg>
      <pc:sldChg chg="delSp">
        <pc:chgData name="Brendan Patrick Gass" userId="S::bpg87875@uga.edu::aab39c29-209c-47e1-853b-2fe650c89d44" providerId="AD" clId="Web-{2621BDFF-D38D-45C9-AFDB-E167D60230EC}" dt="2023-09-20T22:47:10.282" v="388"/>
        <pc:sldMkLst>
          <pc:docMk/>
          <pc:sldMk cId="1351390314" sldId="264"/>
        </pc:sldMkLst>
        <pc:spChg chg="del">
          <ac:chgData name="Brendan Patrick Gass" userId="S::bpg87875@uga.edu::aab39c29-209c-47e1-853b-2fe650c89d44" providerId="AD" clId="Web-{2621BDFF-D38D-45C9-AFDB-E167D60230EC}" dt="2023-09-20T22:47:10.282" v="388"/>
          <ac:spMkLst>
            <pc:docMk/>
            <pc:sldMk cId="1351390314" sldId="264"/>
            <ac:spMk id="2" creationId="{44C76392-2F7D-0829-3904-F4FCA300FBAA}"/>
          </ac:spMkLst>
        </pc:spChg>
      </pc:sldChg>
      <pc:sldChg chg="delSp">
        <pc:chgData name="Brendan Patrick Gass" userId="S::bpg87875@uga.edu::aab39c29-209c-47e1-853b-2fe650c89d44" providerId="AD" clId="Web-{2621BDFF-D38D-45C9-AFDB-E167D60230EC}" dt="2023-09-20T22:47:37.845" v="389"/>
        <pc:sldMkLst>
          <pc:docMk/>
          <pc:sldMk cId="1685906800" sldId="265"/>
        </pc:sldMkLst>
        <pc:spChg chg="del">
          <ac:chgData name="Brendan Patrick Gass" userId="S::bpg87875@uga.edu::aab39c29-209c-47e1-853b-2fe650c89d44" providerId="AD" clId="Web-{2621BDFF-D38D-45C9-AFDB-E167D60230EC}" dt="2023-09-20T22:47:37.845" v="389"/>
          <ac:spMkLst>
            <pc:docMk/>
            <pc:sldMk cId="1685906800" sldId="265"/>
            <ac:spMk id="2" creationId="{ACFBE301-1C02-7872-64E2-29C8E65A08C2}"/>
          </ac:spMkLst>
        </pc:spChg>
      </pc:sldChg>
      <pc:sldChg chg="del">
        <pc:chgData name="Brendan Patrick Gass" userId="S::bpg87875@uga.edu::aab39c29-209c-47e1-853b-2fe650c89d44" providerId="AD" clId="Web-{2621BDFF-D38D-45C9-AFDB-E167D60230EC}" dt="2023-09-20T22:20:52.607" v="383"/>
        <pc:sldMkLst>
          <pc:docMk/>
          <pc:sldMk cId="938324404" sldId="266"/>
        </pc:sldMkLst>
      </pc:sldChg>
      <pc:sldChg chg="modSp del">
        <pc:chgData name="Brendan Patrick Gass" userId="S::bpg87875@uga.edu::aab39c29-209c-47e1-853b-2fe650c89d44" providerId="AD" clId="Web-{2621BDFF-D38D-45C9-AFDB-E167D60230EC}" dt="2023-09-20T23:06:29.290" v="491"/>
        <pc:sldMkLst>
          <pc:docMk/>
          <pc:sldMk cId="3489664618" sldId="267"/>
        </pc:sldMkLst>
        <pc:spChg chg="mod">
          <ac:chgData name="Brendan Patrick Gass" userId="S::bpg87875@uga.edu::aab39c29-209c-47e1-853b-2fe650c89d44" providerId="AD" clId="Web-{2621BDFF-D38D-45C9-AFDB-E167D60230EC}" dt="2023-09-20T22:48:27.956" v="394" actId="1076"/>
          <ac:spMkLst>
            <pc:docMk/>
            <pc:sldMk cId="3489664618" sldId="267"/>
            <ac:spMk id="2" creationId="{114F9EB2-00E0-94D3-D106-EA42953A9E87}"/>
          </ac:spMkLst>
        </pc:spChg>
        <pc:spChg chg="mod">
          <ac:chgData name="Brendan Patrick Gass" userId="S::bpg87875@uga.edu::aab39c29-209c-47e1-853b-2fe650c89d44" providerId="AD" clId="Web-{2621BDFF-D38D-45C9-AFDB-E167D60230EC}" dt="2023-09-20T22:48:35.269" v="395" actId="20577"/>
          <ac:spMkLst>
            <pc:docMk/>
            <pc:sldMk cId="3489664618" sldId="267"/>
            <ac:spMk id="3" creationId="{A3DFC04C-E187-7926-59A1-B44B5F8F46B0}"/>
          </ac:spMkLst>
        </pc:spChg>
      </pc:sldChg>
      <pc:sldChg chg="del">
        <pc:chgData name="Brendan Patrick Gass" userId="S::bpg87875@uga.edu::aab39c29-209c-47e1-853b-2fe650c89d44" providerId="AD" clId="Web-{2621BDFF-D38D-45C9-AFDB-E167D60230EC}" dt="2023-09-20T22:20:18.356" v="381"/>
        <pc:sldMkLst>
          <pc:docMk/>
          <pc:sldMk cId="3478359225" sldId="268"/>
        </pc:sldMkLst>
      </pc:sldChg>
      <pc:sldChg chg="del">
        <pc:chgData name="Brendan Patrick Gass" userId="S::bpg87875@uga.edu::aab39c29-209c-47e1-853b-2fe650c89d44" providerId="AD" clId="Web-{2621BDFF-D38D-45C9-AFDB-E167D60230EC}" dt="2023-09-20T22:19:28.199" v="369"/>
        <pc:sldMkLst>
          <pc:docMk/>
          <pc:sldMk cId="3922355828" sldId="269"/>
        </pc:sldMkLst>
      </pc:sldChg>
      <pc:sldChg chg="del">
        <pc:chgData name="Brendan Patrick Gass" userId="S::bpg87875@uga.edu::aab39c29-209c-47e1-853b-2fe650c89d44" providerId="AD" clId="Web-{2621BDFF-D38D-45C9-AFDB-E167D60230EC}" dt="2023-09-20T22:19:30.980" v="370"/>
        <pc:sldMkLst>
          <pc:docMk/>
          <pc:sldMk cId="2297620038" sldId="270"/>
        </pc:sldMkLst>
      </pc:sldChg>
      <pc:sldChg chg="del">
        <pc:chgData name="Brendan Patrick Gass" userId="S::bpg87875@uga.edu::aab39c29-209c-47e1-853b-2fe650c89d44" providerId="AD" clId="Web-{2621BDFF-D38D-45C9-AFDB-E167D60230EC}" dt="2023-09-20T22:19:33.527" v="371"/>
        <pc:sldMkLst>
          <pc:docMk/>
          <pc:sldMk cId="2076071569" sldId="271"/>
        </pc:sldMkLst>
      </pc:sldChg>
      <pc:sldChg chg="del">
        <pc:chgData name="Brendan Patrick Gass" userId="S::bpg87875@uga.edu::aab39c29-209c-47e1-853b-2fe650c89d44" providerId="AD" clId="Web-{2621BDFF-D38D-45C9-AFDB-E167D60230EC}" dt="2023-09-20T22:19:36.340" v="372"/>
        <pc:sldMkLst>
          <pc:docMk/>
          <pc:sldMk cId="2527085562" sldId="272"/>
        </pc:sldMkLst>
      </pc:sldChg>
      <pc:sldChg chg="del">
        <pc:chgData name="Brendan Patrick Gass" userId="S::bpg87875@uga.edu::aab39c29-209c-47e1-853b-2fe650c89d44" providerId="AD" clId="Web-{2621BDFF-D38D-45C9-AFDB-E167D60230EC}" dt="2023-09-20T22:19:38.918" v="373"/>
        <pc:sldMkLst>
          <pc:docMk/>
          <pc:sldMk cId="1816704343" sldId="273"/>
        </pc:sldMkLst>
      </pc:sldChg>
      <pc:sldChg chg="del">
        <pc:chgData name="Brendan Patrick Gass" userId="S::bpg87875@uga.edu::aab39c29-209c-47e1-853b-2fe650c89d44" providerId="AD" clId="Web-{2621BDFF-D38D-45C9-AFDB-E167D60230EC}" dt="2023-09-20T22:19:41.981" v="374"/>
        <pc:sldMkLst>
          <pc:docMk/>
          <pc:sldMk cId="2132893098" sldId="274"/>
        </pc:sldMkLst>
      </pc:sldChg>
      <pc:sldChg chg="del">
        <pc:chgData name="Brendan Patrick Gass" userId="S::bpg87875@uga.edu::aab39c29-209c-47e1-853b-2fe650c89d44" providerId="AD" clId="Web-{2621BDFF-D38D-45C9-AFDB-E167D60230EC}" dt="2023-09-20T22:19:44.887" v="375"/>
        <pc:sldMkLst>
          <pc:docMk/>
          <pc:sldMk cId="2145531730" sldId="275"/>
        </pc:sldMkLst>
      </pc:sldChg>
      <pc:sldChg chg="del">
        <pc:chgData name="Brendan Patrick Gass" userId="S::bpg87875@uga.edu::aab39c29-209c-47e1-853b-2fe650c89d44" providerId="AD" clId="Web-{2621BDFF-D38D-45C9-AFDB-E167D60230EC}" dt="2023-09-20T22:19:47.824" v="376"/>
        <pc:sldMkLst>
          <pc:docMk/>
          <pc:sldMk cId="1383010922" sldId="276"/>
        </pc:sldMkLst>
      </pc:sldChg>
      <pc:sldChg chg="del">
        <pc:chgData name="Brendan Patrick Gass" userId="S::bpg87875@uga.edu::aab39c29-209c-47e1-853b-2fe650c89d44" providerId="AD" clId="Web-{2621BDFF-D38D-45C9-AFDB-E167D60230EC}" dt="2023-09-20T22:20:01.778" v="377"/>
        <pc:sldMkLst>
          <pc:docMk/>
          <pc:sldMk cId="2748892939" sldId="277"/>
        </pc:sldMkLst>
      </pc:sldChg>
      <pc:sldChg chg="del">
        <pc:chgData name="Brendan Patrick Gass" userId="S::bpg87875@uga.edu::aab39c29-209c-47e1-853b-2fe650c89d44" providerId="AD" clId="Web-{2621BDFF-D38D-45C9-AFDB-E167D60230EC}" dt="2023-09-20T22:20:04.372" v="378"/>
        <pc:sldMkLst>
          <pc:docMk/>
          <pc:sldMk cId="2604057346" sldId="278"/>
        </pc:sldMkLst>
      </pc:sldChg>
      <pc:sldChg chg="del">
        <pc:chgData name="Brendan Patrick Gass" userId="S::bpg87875@uga.edu::aab39c29-209c-47e1-853b-2fe650c89d44" providerId="AD" clId="Web-{2621BDFF-D38D-45C9-AFDB-E167D60230EC}" dt="2023-09-20T22:20:07.356" v="379"/>
        <pc:sldMkLst>
          <pc:docMk/>
          <pc:sldMk cId="888358820" sldId="279"/>
        </pc:sldMkLst>
      </pc:sldChg>
      <pc:sldChg chg="del">
        <pc:chgData name="Brendan Patrick Gass" userId="S::bpg87875@uga.edu::aab39c29-209c-47e1-853b-2fe650c89d44" providerId="AD" clId="Web-{2621BDFF-D38D-45C9-AFDB-E167D60230EC}" dt="2023-09-20T22:20:13.294" v="380"/>
        <pc:sldMkLst>
          <pc:docMk/>
          <pc:sldMk cId="21204555" sldId="280"/>
        </pc:sldMkLst>
      </pc:sldChg>
      <pc:sldChg chg="del">
        <pc:chgData name="Brendan Patrick Gass" userId="S::bpg87875@uga.edu::aab39c29-209c-47e1-853b-2fe650c89d44" providerId="AD" clId="Web-{2621BDFF-D38D-45C9-AFDB-E167D60230EC}" dt="2023-09-20T22:20:20.466" v="382"/>
        <pc:sldMkLst>
          <pc:docMk/>
          <pc:sldMk cId="1775155955" sldId="281"/>
        </pc:sldMkLst>
      </pc:sldChg>
      <pc:sldChg chg="del">
        <pc:chgData name="Brendan Patrick Gass" userId="S::bpg87875@uga.edu::aab39c29-209c-47e1-853b-2fe650c89d44" providerId="AD" clId="Web-{2621BDFF-D38D-45C9-AFDB-E167D60230EC}" dt="2023-09-20T22:21:43.327" v="384"/>
        <pc:sldMkLst>
          <pc:docMk/>
          <pc:sldMk cId="2317148369" sldId="282"/>
        </pc:sldMkLst>
      </pc:sldChg>
      <pc:sldChg chg="ord">
        <pc:chgData name="Brendan Patrick Gass" userId="S::bpg87875@uga.edu::aab39c29-209c-47e1-853b-2fe650c89d44" providerId="AD" clId="Web-{2621BDFF-D38D-45C9-AFDB-E167D60230EC}" dt="2023-09-20T23:06:51.807" v="492"/>
        <pc:sldMkLst>
          <pc:docMk/>
          <pc:sldMk cId="1111910811" sldId="283"/>
        </pc:sldMkLst>
      </pc:sldChg>
      <pc:sldChg chg="addSp delSp modSp new ord">
        <pc:chgData name="Brendan Patrick Gass" userId="S::bpg87875@uga.edu::aab39c29-209c-47e1-853b-2fe650c89d44" providerId="AD" clId="Web-{2621BDFF-D38D-45C9-AFDB-E167D60230EC}" dt="2023-09-20T21:54:51.118" v="349"/>
        <pc:sldMkLst>
          <pc:docMk/>
          <pc:sldMk cId="4241047669" sldId="284"/>
        </pc:sldMkLst>
        <pc:spChg chg="mod">
          <ac:chgData name="Brendan Patrick Gass" userId="S::bpg87875@uga.edu::aab39c29-209c-47e1-853b-2fe650c89d44" providerId="AD" clId="Web-{2621BDFF-D38D-45C9-AFDB-E167D60230EC}" dt="2023-09-20T21:44:44.808" v="178" actId="14100"/>
          <ac:spMkLst>
            <pc:docMk/>
            <pc:sldMk cId="4241047669" sldId="284"/>
            <ac:spMk id="2" creationId="{253A44F7-D83A-1BD1-407B-825057EC0580}"/>
          </ac:spMkLst>
        </pc:spChg>
        <pc:spChg chg="mod">
          <ac:chgData name="Brendan Patrick Gass" userId="S::bpg87875@uga.edu::aab39c29-209c-47e1-853b-2fe650c89d44" providerId="AD" clId="Web-{2621BDFF-D38D-45C9-AFDB-E167D60230EC}" dt="2023-09-20T21:44:53.183" v="181" actId="1076"/>
          <ac:spMkLst>
            <pc:docMk/>
            <pc:sldMk cId="4241047669" sldId="284"/>
            <ac:spMk id="3" creationId="{EC179A20-DE3D-38D9-76C3-F9BC0D27B845}"/>
          </ac:spMkLst>
        </pc:spChg>
        <pc:picChg chg="add del mod">
          <ac:chgData name="Brendan Patrick Gass" userId="S::bpg87875@uga.edu::aab39c29-209c-47e1-853b-2fe650c89d44" providerId="AD" clId="Web-{2621BDFF-D38D-45C9-AFDB-E167D60230EC}" dt="2023-09-20T21:54:51.118" v="349"/>
          <ac:picMkLst>
            <pc:docMk/>
            <pc:sldMk cId="4241047669" sldId="284"/>
            <ac:picMk id="4" creationId="{0799E35D-58F4-C4E8-E1DA-532590EE8703}"/>
          </ac:picMkLst>
        </pc:picChg>
      </pc:sldChg>
      <pc:sldChg chg="modSp new">
        <pc:chgData name="Brendan Patrick Gass" userId="S::bpg87875@uga.edu::aab39c29-209c-47e1-853b-2fe650c89d44" providerId="AD" clId="Web-{2621BDFF-D38D-45C9-AFDB-E167D60230EC}" dt="2023-09-20T21:49:54.861" v="341" actId="1076"/>
        <pc:sldMkLst>
          <pc:docMk/>
          <pc:sldMk cId="2748316576" sldId="285"/>
        </pc:sldMkLst>
        <pc:spChg chg="mod">
          <ac:chgData name="Brendan Patrick Gass" userId="S::bpg87875@uga.edu::aab39c29-209c-47e1-853b-2fe650c89d44" providerId="AD" clId="Web-{2621BDFF-D38D-45C9-AFDB-E167D60230EC}" dt="2023-09-20T21:46:28.716" v="184" actId="20577"/>
          <ac:spMkLst>
            <pc:docMk/>
            <pc:sldMk cId="2748316576" sldId="285"/>
            <ac:spMk id="2" creationId="{3D00FE6A-1FC3-B43E-8B45-D33D2E20252F}"/>
          </ac:spMkLst>
        </pc:spChg>
        <pc:spChg chg="mod">
          <ac:chgData name="Brendan Patrick Gass" userId="S::bpg87875@uga.edu::aab39c29-209c-47e1-853b-2fe650c89d44" providerId="AD" clId="Web-{2621BDFF-D38D-45C9-AFDB-E167D60230EC}" dt="2023-09-20T21:49:54.861" v="341" actId="1076"/>
          <ac:spMkLst>
            <pc:docMk/>
            <pc:sldMk cId="2748316576" sldId="285"/>
            <ac:spMk id="3" creationId="{C261BF64-EBA3-3359-EE42-44CD320CA361}"/>
          </ac:spMkLst>
        </pc:spChg>
      </pc:sldChg>
      <pc:sldChg chg="addSp delSp modSp new">
        <pc:chgData name="Brendan Patrick Gass" userId="S::bpg87875@uga.edu::aab39c29-209c-47e1-853b-2fe650c89d44" providerId="AD" clId="Web-{2621BDFF-D38D-45C9-AFDB-E167D60230EC}" dt="2023-09-20T21:55:28.416" v="358" actId="1076"/>
        <pc:sldMkLst>
          <pc:docMk/>
          <pc:sldMk cId="2346765049" sldId="286"/>
        </pc:sldMkLst>
        <pc:spChg chg="del mod">
          <ac:chgData name="Brendan Patrick Gass" userId="S::bpg87875@uga.edu::aab39c29-209c-47e1-853b-2fe650c89d44" providerId="AD" clId="Web-{2621BDFF-D38D-45C9-AFDB-E167D60230EC}" dt="2023-09-20T21:55:04.978" v="352"/>
          <ac:spMkLst>
            <pc:docMk/>
            <pc:sldMk cId="2346765049" sldId="286"/>
            <ac:spMk id="2" creationId="{59E59EA7-903A-70F7-6146-EDC027350500}"/>
          </ac:spMkLst>
        </pc:spChg>
        <pc:spChg chg="del">
          <ac:chgData name="Brendan Patrick Gass" userId="S::bpg87875@uga.edu::aab39c29-209c-47e1-853b-2fe650c89d44" providerId="AD" clId="Web-{2621BDFF-D38D-45C9-AFDB-E167D60230EC}" dt="2023-09-20T21:55:06.837" v="353"/>
          <ac:spMkLst>
            <pc:docMk/>
            <pc:sldMk cId="2346765049" sldId="286"/>
            <ac:spMk id="3" creationId="{0B591F81-7F7C-F16D-872D-E5632C8B5B87}"/>
          </ac:spMkLst>
        </pc:spChg>
        <pc:picChg chg="add mod">
          <ac:chgData name="Brendan Patrick Gass" userId="S::bpg87875@uga.edu::aab39c29-209c-47e1-853b-2fe650c89d44" providerId="AD" clId="Web-{2621BDFF-D38D-45C9-AFDB-E167D60230EC}" dt="2023-09-20T21:55:28.416" v="358" actId="1076"/>
          <ac:picMkLst>
            <pc:docMk/>
            <pc:sldMk cId="2346765049" sldId="286"/>
            <ac:picMk id="4" creationId="{FD0299EE-763E-F030-3A67-27073C7F00D0}"/>
          </ac:picMkLst>
        </pc:picChg>
      </pc:sldChg>
      <pc:sldChg chg="addSp delSp modSp new">
        <pc:chgData name="Brendan Patrick Gass" userId="S::bpg87875@uga.edu::aab39c29-209c-47e1-853b-2fe650c89d44" providerId="AD" clId="Web-{2621BDFF-D38D-45C9-AFDB-E167D60230EC}" dt="2023-09-20T21:57:39.028" v="367" actId="1076"/>
        <pc:sldMkLst>
          <pc:docMk/>
          <pc:sldMk cId="1733663828" sldId="287"/>
        </pc:sldMkLst>
        <pc:spChg chg="del">
          <ac:chgData name="Brendan Patrick Gass" userId="S::bpg87875@uga.edu::aab39c29-209c-47e1-853b-2fe650c89d44" providerId="AD" clId="Web-{2621BDFF-D38D-45C9-AFDB-E167D60230EC}" dt="2023-09-20T21:57:15.434" v="361"/>
          <ac:spMkLst>
            <pc:docMk/>
            <pc:sldMk cId="1733663828" sldId="287"/>
            <ac:spMk id="2" creationId="{E4CDE155-4953-50F7-BA6A-BF581D0D8145}"/>
          </ac:spMkLst>
        </pc:spChg>
        <pc:spChg chg="del">
          <ac:chgData name="Brendan Patrick Gass" userId="S::bpg87875@uga.edu::aab39c29-209c-47e1-853b-2fe650c89d44" providerId="AD" clId="Web-{2621BDFF-D38D-45C9-AFDB-E167D60230EC}" dt="2023-09-20T21:57:13.840" v="360"/>
          <ac:spMkLst>
            <pc:docMk/>
            <pc:sldMk cId="1733663828" sldId="287"/>
            <ac:spMk id="3" creationId="{73101BC1-BC76-1140-130D-41A5C5CE6288}"/>
          </ac:spMkLst>
        </pc:spChg>
        <pc:picChg chg="add mod">
          <ac:chgData name="Brendan Patrick Gass" userId="S::bpg87875@uga.edu::aab39c29-209c-47e1-853b-2fe650c89d44" providerId="AD" clId="Web-{2621BDFF-D38D-45C9-AFDB-E167D60230EC}" dt="2023-09-20T21:57:39.028" v="367" actId="1076"/>
          <ac:picMkLst>
            <pc:docMk/>
            <pc:sldMk cId="1733663828" sldId="287"/>
            <ac:picMk id="4" creationId="{83836152-D56E-DEF5-911F-59F367959B83}"/>
          </ac:picMkLst>
        </pc:picChg>
      </pc:sldChg>
      <pc:sldChg chg="addSp delSp modSp add replId">
        <pc:chgData name="Brendan Patrick Gass" userId="S::bpg87875@uga.edu::aab39c29-209c-47e1-853b-2fe650c89d44" providerId="AD" clId="Web-{2621BDFF-D38D-45C9-AFDB-E167D60230EC}" dt="2023-09-20T23:06:15.852" v="490" actId="14100"/>
        <pc:sldMkLst>
          <pc:docMk/>
          <pc:sldMk cId="315981567" sldId="288"/>
        </pc:sldMkLst>
        <pc:spChg chg="mod">
          <ac:chgData name="Brendan Patrick Gass" userId="S::bpg87875@uga.edu::aab39c29-209c-47e1-853b-2fe650c89d44" providerId="AD" clId="Web-{2621BDFF-D38D-45C9-AFDB-E167D60230EC}" dt="2023-09-20T23:06:15.852" v="490" actId="14100"/>
          <ac:spMkLst>
            <pc:docMk/>
            <pc:sldMk cId="315981567" sldId="288"/>
            <ac:spMk id="3" creationId="{08141767-F6BD-2CA6-790B-5B6CA11DAC8C}"/>
          </ac:spMkLst>
        </pc:spChg>
        <pc:spChg chg="add del mod">
          <ac:chgData name="Brendan Patrick Gass" userId="S::bpg87875@uga.edu::aab39c29-209c-47e1-853b-2fe650c89d44" providerId="AD" clId="Web-{2621BDFF-D38D-45C9-AFDB-E167D60230EC}" dt="2023-09-20T22:50:17.913" v="410"/>
          <ac:spMkLst>
            <pc:docMk/>
            <pc:sldMk cId="315981567" sldId="288"/>
            <ac:spMk id="4" creationId="{1BD7B136-E446-A201-6F45-34F7069FC50A}"/>
          </ac:spMkLst>
        </pc:spChg>
        <pc:spChg chg="add mod">
          <ac:chgData name="Brendan Patrick Gass" userId="S::bpg87875@uga.edu::aab39c29-209c-47e1-853b-2fe650c89d44" providerId="AD" clId="Web-{2621BDFF-D38D-45C9-AFDB-E167D60230EC}" dt="2023-09-20T22:51:04.540" v="461" actId="1076"/>
          <ac:spMkLst>
            <pc:docMk/>
            <pc:sldMk cId="315981567" sldId="288"/>
            <ac:spMk id="5" creationId="{7EAAE739-8C60-4CAC-1DF1-9D984C15D97A}"/>
          </ac:spMkLst>
        </pc:spChg>
      </pc:sldChg>
      <pc:sldChg chg="addSp delSp modSp add replId">
        <pc:chgData name="Brendan Patrick Gass" userId="S::bpg87875@uga.edu::aab39c29-209c-47e1-853b-2fe650c89d44" providerId="AD" clId="Web-{2621BDFF-D38D-45C9-AFDB-E167D60230EC}" dt="2023-09-20T22:53:42.264" v="479" actId="14100"/>
        <pc:sldMkLst>
          <pc:docMk/>
          <pc:sldMk cId="2967194850" sldId="289"/>
        </pc:sldMkLst>
        <pc:picChg chg="add mod">
          <ac:chgData name="Brendan Patrick Gass" userId="S::bpg87875@uga.edu::aab39c29-209c-47e1-853b-2fe650c89d44" providerId="AD" clId="Web-{2621BDFF-D38D-45C9-AFDB-E167D60230EC}" dt="2023-09-20T22:53:17.247" v="474" actId="1076"/>
          <ac:picMkLst>
            <pc:docMk/>
            <pc:sldMk cId="2967194850" sldId="289"/>
            <ac:picMk id="2" creationId="{B8A0D039-8AE5-6818-1D67-329D96B2047B}"/>
          </ac:picMkLst>
        </pc:picChg>
        <pc:picChg chg="add mod">
          <ac:chgData name="Brendan Patrick Gass" userId="S::bpg87875@uga.edu::aab39c29-209c-47e1-853b-2fe650c89d44" providerId="AD" clId="Web-{2621BDFF-D38D-45C9-AFDB-E167D60230EC}" dt="2023-09-20T22:53:42.264" v="479" actId="14100"/>
          <ac:picMkLst>
            <pc:docMk/>
            <pc:sldMk cId="2967194850" sldId="289"/>
            <ac:picMk id="3" creationId="{BDBF8453-89E3-BDD9-7166-182B0EE1DBC0}"/>
          </ac:picMkLst>
        </pc:picChg>
        <pc:picChg chg="del">
          <ac:chgData name="Brendan Patrick Gass" userId="S::bpg87875@uga.edu::aab39c29-209c-47e1-853b-2fe650c89d44" providerId="AD" clId="Web-{2621BDFF-D38D-45C9-AFDB-E167D60230EC}" dt="2023-09-20T22:52:14.058" v="464"/>
          <ac:picMkLst>
            <pc:docMk/>
            <pc:sldMk cId="2967194850" sldId="289"/>
            <ac:picMk id="4" creationId="{FD0299EE-763E-F030-3A67-27073C7F00D0}"/>
          </ac:picMkLst>
        </pc:picChg>
      </pc:sldChg>
    </pc:docChg>
  </pc:docChgLst>
  <pc:docChgLst>
    <pc:chgData name="Arjun Mukil Kavungal" userId="S::amk48071@uga.edu::5a223163-7100-463a-b26c-95445bec2b4f" providerId="AD" clId="Web-{8BEA2D10-4357-7D7F-3BE8-C269F030AE3C}"/>
    <pc:docChg chg="addSld modSld addMainMaster delMainMaster">
      <pc:chgData name="Arjun Mukil Kavungal" userId="S::amk48071@uga.edu::5a223163-7100-463a-b26c-95445bec2b4f" providerId="AD" clId="Web-{8BEA2D10-4357-7D7F-3BE8-C269F030AE3C}" dt="2023-09-20T23:45:39.163" v="122" actId="14100"/>
      <pc:docMkLst>
        <pc:docMk/>
      </pc:docMkLst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1350836386" sldId="256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1350836386" sldId="256"/>
            <ac:spMk id="2" creationId="{2E44871B-A3EA-9FFD-401C-E128B0763F85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1350836386" sldId="256"/>
            <ac:spMk id="3" creationId="{68FBEDCC-49D9-5E74-A7AF-660C82FCD0DB}"/>
          </ac:spMkLst>
        </pc:spChg>
      </pc:sldChg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4032980209" sldId="257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4032980209" sldId="257"/>
            <ac:spMk id="2" creationId="{2652CA8D-C08E-16CF-D0E7-873C6B06EB9B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4032980209" sldId="257"/>
            <ac:spMk id="3" creationId="{9BE60717-BFDB-9074-E48F-24E988D0BB10}"/>
          </ac:spMkLst>
        </pc:spChg>
      </pc:sldChg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4096864641" sldId="258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4096864641" sldId="258"/>
            <ac:spMk id="2" creationId="{111469C3-E7A6-EF97-0C2C-43EDAF88354D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4096864641" sldId="258"/>
            <ac:spMk id="3" creationId="{BB926E28-1208-990E-C7AF-641808D48070}"/>
          </ac:spMkLst>
        </pc:spChg>
      </pc:sldChg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2083527425" sldId="259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2083527425" sldId="259"/>
            <ac:spMk id="2" creationId="{3BFE0692-6B01-CA1A-7EDD-930C9D922C0F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2083527425" sldId="259"/>
            <ac:spMk id="3" creationId="{D64A2030-BAE5-5E98-70E2-FFC1D87B08B9}"/>
          </ac:spMkLst>
        </pc:spChg>
      </pc:sldChg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826389066" sldId="260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826389066" sldId="260"/>
            <ac:spMk id="2" creationId="{F5B31CD8-972A-40EB-06E8-A15FDD52DF5B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826389066" sldId="260"/>
            <ac:spMk id="3" creationId="{E7D66947-FBE0-B455-9C08-A62C5D8EA3BD}"/>
          </ac:spMkLst>
        </pc:spChg>
      </pc:sldChg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2913508068" sldId="261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2913508068" sldId="261"/>
            <ac:spMk id="2" creationId="{6F2D912D-23DB-20A5-E875-B4FB555EB0B1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2913508068" sldId="261"/>
            <ac:spMk id="3" creationId="{FE918C89-A441-5D6D-D574-5EBF4E967DAF}"/>
          </ac:spMkLst>
        </pc:spChg>
      </pc:sldChg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302058884" sldId="262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302058884" sldId="262"/>
            <ac:spMk id="2" creationId="{6AACCFCB-5DB5-E136-AE66-E6266D02E646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302058884" sldId="262"/>
            <ac:spMk id="3" creationId="{7854A9B8-7BE9-1F33-5713-C7E45971B84A}"/>
          </ac:spMkLst>
        </pc:spChg>
      </pc:sldChg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1507046608" sldId="263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1507046608" sldId="263"/>
            <ac:spMk id="2" creationId="{54DFCB32-6851-C24F-37DD-FE29DC0BE281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1507046608" sldId="263"/>
            <ac:spMk id="3" creationId="{1379BB89-3105-0F68-BCE1-1D51D987F5FA}"/>
          </ac:spMkLst>
        </pc:spChg>
      </pc:sldChg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1351390314" sldId="264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1351390314" sldId="264"/>
            <ac:spMk id="2" creationId="{44C76392-2F7D-0829-3904-F4FCA300FBAA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1351390314" sldId="264"/>
            <ac:spMk id="3" creationId="{7A3EFC3A-5BDD-720B-8C7F-7DFEEA88E623}"/>
          </ac:spMkLst>
        </pc:spChg>
      </pc:sldChg>
      <pc:sldChg chg="modSp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1685906800" sldId="265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1685906800" sldId="265"/>
            <ac:spMk id="2" creationId="{ACFBE301-1C02-7872-64E2-29C8E65A08C2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1685906800" sldId="265"/>
            <ac:spMk id="3" creationId="{08141767-F6BD-2CA6-790B-5B6CA11DAC8C}"/>
          </ac:spMkLst>
        </pc:spChg>
      </pc:sldChg>
      <pc:sldChg chg="modSp new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938324404" sldId="266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938324404" sldId="266"/>
            <ac:spMk id="2" creationId="{5674DB95-997C-5534-1A5E-A6E5C9AEFA49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938324404" sldId="266"/>
            <ac:spMk id="3" creationId="{31E9627A-33CB-39EB-07F8-4340FE96B158}"/>
          </ac:spMkLst>
        </pc:spChg>
      </pc:sldChg>
      <pc:sldChg chg="addSp delSp modSp new mod setBg modClrScheme delDesignElem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3489664618" sldId="267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3489664618" sldId="267"/>
            <ac:spMk id="2" creationId="{114F9EB2-00E0-94D3-D106-EA42953A9E87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3489664618" sldId="267"/>
            <ac:spMk id="3" creationId="{A3DFC04C-E187-7926-59A1-B44B5F8F46B0}"/>
          </ac:spMkLst>
        </pc:spChg>
        <pc:spChg chg="add del">
          <ac:chgData name="Arjun Mukil Kavungal" userId="S::amk48071@uga.edu::5a223163-7100-463a-b26c-95445bec2b4f" providerId="AD" clId="Web-{8BEA2D10-4357-7D7F-3BE8-C269F030AE3C}" dt="2023-09-20T20:05:47.544" v="66"/>
          <ac:spMkLst>
            <pc:docMk/>
            <pc:sldMk cId="3489664618" sldId="267"/>
            <ac:spMk id="8" creationId="{09588DA8-065E-4F6F-8EFD-43104AB2E0CF}"/>
          </ac:spMkLst>
        </pc:spChg>
        <pc:spChg chg="add del">
          <ac:chgData name="Arjun Mukil Kavungal" userId="S::amk48071@uga.edu::5a223163-7100-463a-b26c-95445bec2b4f" providerId="AD" clId="Web-{8BEA2D10-4357-7D7F-3BE8-C269F030AE3C}" dt="2023-09-20T20:05:47.544" v="66"/>
          <ac:spMkLst>
            <pc:docMk/>
            <pc:sldMk cId="3489664618" sldId="267"/>
            <ac:spMk id="10" creationId="{C4285719-470E-454C-AF62-8323075F1F5B}"/>
          </ac:spMkLst>
        </pc:spChg>
        <pc:spChg chg="add del">
          <ac:chgData name="Arjun Mukil Kavungal" userId="S::amk48071@uga.edu::5a223163-7100-463a-b26c-95445bec2b4f" providerId="AD" clId="Web-{8BEA2D10-4357-7D7F-3BE8-C269F030AE3C}" dt="2023-09-20T20:05:47.544" v="66"/>
          <ac:spMkLst>
            <pc:docMk/>
            <pc:sldMk cId="3489664618" sldId="267"/>
            <ac:spMk id="12" creationId="{CD9FE4EF-C4D8-49A0-B2FF-81D8DB7D8A24}"/>
          </ac:spMkLst>
        </pc:spChg>
        <pc:spChg chg="add del">
          <ac:chgData name="Arjun Mukil Kavungal" userId="S::amk48071@uga.edu::5a223163-7100-463a-b26c-95445bec2b4f" providerId="AD" clId="Web-{8BEA2D10-4357-7D7F-3BE8-C269F030AE3C}" dt="2023-09-20T20:05:47.544" v="66"/>
          <ac:spMkLst>
            <pc:docMk/>
            <pc:sldMk cId="3489664618" sldId="267"/>
            <ac:spMk id="14" creationId="{4300840D-0A0B-4512-BACA-B439D5B9C57C}"/>
          </ac:spMkLst>
        </pc:spChg>
        <pc:spChg chg="add del">
          <ac:chgData name="Arjun Mukil Kavungal" userId="S::amk48071@uga.edu::5a223163-7100-463a-b26c-95445bec2b4f" providerId="AD" clId="Web-{8BEA2D10-4357-7D7F-3BE8-C269F030AE3C}" dt="2023-09-20T20:05:47.544" v="66"/>
          <ac:spMkLst>
            <pc:docMk/>
            <pc:sldMk cId="3489664618" sldId="267"/>
            <ac:spMk id="16" creationId="{D2B78728-A580-49A7-84F9-6EF6F583ADE0}"/>
          </ac:spMkLst>
        </pc:spChg>
        <pc:spChg chg="add del">
          <ac:chgData name="Arjun Mukil Kavungal" userId="S::amk48071@uga.edu::5a223163-7100-463a-b26c-95445bec2b4f" providerId="AD" clId="Web-{8BEA2D10-4357-7D7F-3BE8-C269F030AE3C}" dt="2023-09-20T20:05:47.544" v="66"/>
          <ac:spMkLst>
            <pc:docMk/>
            <pc:sldMk cId="3489664618" sldId="267"/>
            <ac:spMk id="18" creationId="{38FAA1A1-D861-433F-88FA-1E9D6FD31D11}"/>
          </ac:spMkLst>
        </pc:spChg>
        <pc:spChg chg="add del">
          <ac:chgData name="Arjun Mukil Kavungal" userId="S::amk48071@uga.edu::5a223163-7100-463a-b26c-95445bec2b4f" providerId="AD" clId="Web-{8BEA2D10-4357-7D7F-3BE8-C269F030AE3C}" dt="2023-09-20T20:05:47.544" v="66"/>
          <ac:spMkLst>
            <pc:docMk/>
            <pc:sldMk cId="3489664618" sldId="267"/>
            <ac:spMk id="20" creationId="{8D71EDA1-87BF-4D5D-AB79-F346FD19278A}"/>
          </ac:spMkLst>
        </pc:spChg>
      </pc:sldChg>
      <pc:sldChg chg="modSp new mod modClrScheme chgLayout">
        <pc:chgData name="Arjun Mukil Kavungal" userId="S::amk48071@uga.edu::5a223163-7100-463a-b26c-95445bec2b4f" providerId="AD" clId="Web-{8BEA2D10-4357-7D7F-3BE8-C269F030AE3C}" dt="2023-09-20T20:18:53.519" v="72"/>
        <pc:sldMkLst>
          <pc:docMk/>
          <pc:sldMk cId="3478359225" sldId="268"/>
        </pc:sldMkLst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3478359225" sldId="268"/>
            <ac:spMk id="2" creationId="{BBC04FB7-1F24-D4C3-46F3-4AC2D417FE28}"/>
          </ac:spMkLst>
        </pc:spChg>
        <pc:spChg chg="mod ord">
          <ac:chgData name="Arjun Mukil Kavungal" userId="S::amk48071@uga.edu::5a223163-7100-463a-b26c-95445bec2b4f" providerId="AD" clId="Web-{8BEA2D10-4357-7D7F-3BE8-C269F030AE3C}" dt="2023-09-20T20:18:53.519" v="72"/>
          <ac:spMkLst>
            <pc:docMk/>
            <pc:sldMk cId="3478359225" sldId="268"/>
            <ac:spMk id="3" creationId="{AC29FDB4-2167-221B-C6E3-408403DFD7DF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19:25.177" v="75" actId="20577"/>
        <pc:sldMkLst>
          <pc:docMk/>
          <pc:sldMk cId="3922355828" sldId="269"/>
        </pc:sldMkLst>
        <pc:spChg chg="mod">
          <ac:chgData name="Arjun Mukil Kavungal" userId="S::amk48071@uga.edu::5a223163-7100-463a-b26c-95445bec2b4f" providerId="AD" clId="Web-{8BEA2D10-4357-7D7F-3BE8-C269F030AE3C}" dt="2023-09-20T20:19:25.177" v="75" actId="20577"/>
          <ac:spMkLst>
            <pc:docMk/>
            <pc:sldMk cId="3922355828" sldId="269"/>
            <ac:spMk id="3" creationId="{9C2B72DA-0A70-1DE8-CB98-18D8FE8D457D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0:03.757" v="79" actId="20577"/>
        <pc:sldMkLst>
          <pc:docMk/>
          <pc:sldMk cId="2297620038" sldId="270"/>
        </pc:sldMkLst>
        <pc:spChg chg="mod">
          <ac:chgData name="Arjun Mukil Kavungal" userId="S::amk48071@uga.edu::5a223163-7100-463a-b26c-95445bec2b4f" providerId="AD" clId="Web-{8BEA2D10-4357-7D7F-3BE8-C269F030AE3C}" dt="2023-09-20T20:20:03.757" v="79" actId="20577"/>
          <ac:spMkLst>
            <pc:docMk/>
            <pc:sldMk cId="2297620038" sldId="270"/>
            <ac:spMk id="3" creationId="{DCD4E903-5DB0-BB6E-4F53-666986C1F4A3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0:21.257" v="83" actId="20577"/>
        <pc:sldMkLst>
          <pc:docMk/>
          <pc:sldMk cId="2076071569" sldId="271"/>
        </pc:sldMkLst>
        <pc:spChg chg="mod">
          <ac:chgData name="Arjun Mukil Kavungal" userId="S::amk48071@uga.edu::5a223163-7100-463a-b26c-95445bec2b4f" providerId="AD" clId="Web-{8BEA2D10-4357-7D7F-3BE8-C269F030AE3C}" dt="2023-09-20T20:20:21.257" v="83" actId="20577"/>
          <ac:spMkLst>
            <pc:docMk/>
            <pc:sldMk cId="2076071569" sldId="271"/>
            <ac:spMk id="3" creationId="{27010E43-3505-6B8D-B3B4-DD25587EE5BC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0:31.399" v="87" actId="20577"/>
        <pc:sldMkLst>
          <pc:docMk/>
          <pc:sldMk cId="2527085562" sldId="272"/>
        </pc:sldMkLst>
        <pc:spChg chg="mod">
          <ac:chgData name="Arjun Mukil Kavungal" userId="S::amk48071@uga.edu::5a223163-7100-463a-b26c-95445bec2b4f" providerId="AD" clId="Web-{8BEA2D10-4357-7D7F-3BE8-C269F030AE3C}" dt="2023-09-20T20:20:31.399" v="87" actId="20577"/>
          <ac:spMkLst>
            <pc:docMk/>
            <pc:sldMk cId="2527085562" sldId="272"/>
            <ac:spMk id="3" creationId="{01F583AB-795F-AFE2-0C6E-6A7F78DF0927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0:43.149" v="90" actId="20577"/>
        <pc:sldMkLst>
          <pc:docMk/>
          <pc:sldMk cId="1816704343" sldId="273"/>
        </pc:sldMkLst>
        <pc:spChg chg="mod">
          <ac:chgData name="Arjun Mukil Kavungal" userId="S::amk48071@uga.edu::5a223163-7100-463a-b26c-95445bec2b4f" providerId="AD" clId="Web-{8BEA2D10-4357-7D7F-3BE8-C269F030AE3C}" dt="2023-09-20T20:20:43.149" v="90" actId="20577"/>
          <ac:spMkLst>
            <pc:docMk/>
            <pc:sldMk cId="1816704343" sldId="273"/>
            <ac:spMk id="3" creationId="{B050FD6E-42CE-C9E6-EC82-2E7572848975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0:53.525" v="93" actId="20577"/>
        <pc:sldMkLst>
          <pc:docMk/>
          <pc:sldMk cId="2132893098" sldId="274"/>
        </pc:sldMkLst>
        <pc:spChg chg="mod">
          <ac:chgData name="Arjun Mukil Kavungal" userId="S::amk48071@uga.edu::5a223163-7100-463a-b26c-95445bec2b4f" providerId="AD" clId="Web-{8BEA2D10-4357-7D7F-3BE8-C269F030AE3C}" dt="2023-09-20T20:20:53.525" v="93" actId="20577"/>
          <ac:spMkLst>
            <pc:docMk/>
            <pc:sldMk cId="2132893098" sldId="274"/>
            <ac:spMk id="3" creationId="{238D4DA6-399F-74EE-5830-7C7E8FF9DE79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1:06.228" v="97" actId="20577"/>
        <pc:sldMkLst>
          <pc:docMk/>
          <pc:sldMk cId="2145531730" sldId="275"/>
        </pc:sldMkLst>
        <pc:spChg chg="mod">
          <ac:chgData name="Arjun Mukil Kavungal" userId="S::amk48071@uga.edu::5a223163-7100-463a-b26c-95445bec2b4f" providerId="AD" clId="Web-{8BEA2D10-4357-7D7F-3BE8-C269F030AE3C}" dt="2023-09-20T20:21:06.228" v="97" actId="20577"/>
          <ac:spMkLst>
            <pc:docMk/>
            <pc:sldMk cId="2145531730" sldId="275"/>
            <ac:spMk id="3" creationId="{CCC9135B-A9F9-003D-BA66-E65A4E129848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1:16.604" v="100" actId="20577"/>
        <pc:sldMkLst>
          <pc:docMk/>
          <pc:sldMk cId="1383010922" sldId="276"/>
        </pc:sldMkLst>
        <pc:spChg chg="mod">
          <ac:chgData name="Arjun Mukil Kavungal" userId="S::amk48071@uga.edu::5a223163-7100-463a-b26c-95445bec2b4f" providerId="AD" clId="Web-{8BEA2D10-4357-7D7F-3BE8-C269F030AE3C}" dt="2023-09-20T20:21:16.604" v="100" actId="20577"/>
          <ac:spMkLst>
            <pc:docMk/>
            <pc:sldMk cId="1383010922" sldId="276"/>
            <ac:spMk id="3" creationId="{4741A522-1731-5B4E-0E7E-218D7458A838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1:26.620" v="103" actId="20577"/>
        <pc:sldMkLst>
          <pc:docMk/>
          <pc:sldMk cId="2748892939" sldId="277"/>
        </pc:sldMkLst>
        <pc:spChg chg="mod">
          <ac:chgData name="Arjun Mukil Kavungal" userId="S::amk48071@uga.edu::5a223163-7100-463a-b26c-95445bec2b4f" providerId="AD" clId="Web-{8BEA2D10-4357-7D7F-3BE8-C269F030AE3C}" dt="2023-09-20T20:21:26.620" v="103" actId="20577"/>
          <ac:spMkLst>
            <pc:docMk/>
            <pc:sldMk cId="2748892939" sldId="277"/>
            <ac:spMk id="3" creationId="{A592C936-B111-9BA7-0B94-970E48FF9EF2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1:37.871" v="106" actId="20577"/>
        <pc:sldMkLst>
          <pc:docMk/>
          <pc:sldMk cId="2604057346" sldId="278"/>
        </pc:sldMkLst>
        <pc:spChg chg="mod">
          <ac:chgData name="Arjun Mukil Kavungal" userId="S::amk48071@uga.edu::5a223163-7100-463a-b26c-95445bec2b4f" providerId="AD" clId="Web-{8BEA2D10-4357-7D7F-3BE8-C269F030AE3C}" dt="2023-09-20T20:21:37.871" v="106" actId="20577"/>
          <ac:spMkLst>
            <pc:docMk/>
            <pc:sldMk cId="2604057346" sldId="278"/>
            <ac:spMk id="3" creationId="{F05540CC-7706-880B-6E4A-BA4FBA9B34A5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1:56.856" v="109" actId="20577"/>
        <pc:sldMkLst>
          <pc:docMk/>
          <pc:sldMk cId="888358820" sldId="279"/>
        </pc:sldMkLst>
        <pc:spChg chg="mod">
          <ac:chgData name="Arjun Mukil Kavungal" userId="S::amk48071@uga.edu::5a223163-7100-463a-b26c-95445bec2b4f" providerId="AD" clId="Web-{8BEA2D10-4357-7D7F-3BE8-C269F030AE3C}" dt="2023-09-20T20:21:56.856" v="109" actId="20577"/>
          <ac:spMkLst>
            <pc:docMk/>
            <pc:sldMk cId="888358820" sldId="279"/>
            <ac:spMk id="3" creationId="{7ECD8135-32FD-F86F-8ECC-444062F1DE62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1:59.137" v="112" actId="20577"/>
        <pc:sldMkLst>
          <pc:docMk/>
          <pc:sldMk cId="21204555" sldId="280"/>
        </pc:sldMkLst>
        <pc:spChg chg="mod">
          <ac:chgData name="Arjun Mukil Kavungal" userId="S::amk48071@uga.edu::5a223163-7100-463a-b26c-95445bec2b4f" providerId="AD" clId="Web-{8BEA2D10-4357-7D7F-3BE8-C269F030AE3C}" dt="2023-09-20T20:21:59.137" v="112" actId="20577"/>
          <ac:spMkLst>
            <pc:docMk/>
            <pc:sldMk cId="21204555" sldId="280"/>
            <ac:spMk id="3" creationId="{CC28DE77-D67D-9685-02F3-690DFC54F6DA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2:08.341" v="115" actId="20577"/>
        <pc:sldMkLst>
          <pc:docMk/>
          <pc:sldMk cId="1775155955" sldId="281"/>
        </pc:sldMkLst>
        <pc:spChg chg="mod">
          <ac:chgData name="Arjun Mukil Kavungal" userId="S::amk48071@uga.edu::5a223163-7100-463a-b26c-95445bec2b4f" providerId="AD" clId="Web-{8BEA2D10-4357-7D7F-3BE8-C269F030AE3C}" dt="2023-09-20T20:22:08.341" v="115" actId="20577"/>
          <ac:spMkLst>
            <pc:docMk/>
            <pc:sldMk cId="1775155955" sldId="281"/>
            <ac:spMk id="3" creationId="{119F237F-6695-C2A0-3995-3FDD9D5DB67C}"/>
          </ac:spMkLst>
        </pc:spChg>
      </pc:sldChg>
      <pc:sldChg chg="modSp new">
        <pc:chgData name="Arjun Mukil Kavungal" userId="S::amk48071@uga.edu::5a223163-7100-463a-b26c-95445bec2b4f" providerId="AD" clId="Web-{8BEA2D10-4357-7D7F-3BE8-C269F030AE3C}" dt="2023-09-20T20:22:14.544" v="118" actId="20577"/>
        <pc:sldMkLst>
          <pc:docMk/>
          <pc:sldMk cId="2317148369" sldId="282"/>
        </pc:sldMkLst>
        <pc:spChg chg="mod">
          <ac:chgData name="Arjun Mukil Kavungal" userId="S::amk48071@uga.edu::5a223163-7100-463a-b26c-95445bec2b4f" providerId="AD" clId="Web-{8BEA2D10-4357-7D7F-3BE8-C269F030AE3C}" dt="2023-09-20T20:22:14.544" v="118" actId="20577"/>
          <ac:spMkLst>
            <pc:docMk/>
            <pc:sldMk cId="2317148369" sldId="282"/>
            <ac:spMk id="3" creationId="{BC7299DC-1671-32E0-40CB-45C2CA74F263}"/>
          </ac:spMkLst>
        </pc:spChg>
      </pc:sldChg>
      <pc:sldChg chg="addSp delSp modSp new">
        <pc:chgData name="Arjun Mukil Kavungal" userId="S::amk48071@uga.edu::5a223163-7100-463a-b26c-95445bec2b4f" providerId="AD" clId="Web-{8BEA2D10-4357-7D7F-3BE8-C269F030AE3C}" dt="2023-09-20T23:45:39.163" v="122" actId="14100"/>
        <pc:sldMkLst>
          <pc:docMk/>
          <pc:sldMk cId="1111910811" sldId="283"/>
        </pc:sldMkLst>
        <pc:spChg chg="del">
          <ac:chgData name="Arjun Mukil Kavungal" userId="S::amk48071@uga.edu::5a223163-7100-463a-b26c-95445bec2b4f" providerId="AD" clId="Web-{8BEA2D10-4357-7D7F-3BE8-C269F030AE3C}" dt="2023-09-20T23:45:32.757" v="120"/>
          <ac:spMkLst>
            <pc:docMk/>
            <pc:sldMk cId="1111910811" sldId="283"/>
            <ac:spMk id="3" creationId="{E2FF92B9-B214-6334-D5E1-073F1CE2272D}"/>
          </ac:spMkLst>
        </pc:spChg>
        <pc:picChg chg="add mod ord">
          <ac:chgData name="Arjun Mukil Kavungal" userId="S::amk48071@uga.edu::5a223163-7100-463a-b26c-95445bec2b4f" providerId="AD" clId="Web-{8BEA2D10-4357-7D7F-3BE8-C269F030AE3C}" dt="2023-09-20T23:45:39.163" v="122" actId="14100"/>
          <ac:picMkLst>
            <pc:docMk/>
            <pc:sldMk cId="1111910811" sldId="283"/>
            <ac:picMk id="4" creationId="{F7E96240-D410-5919-638F-66A4A4A504B4}"/>
          </ac:picMkLst>
        </pc:picChg>
      </pc:sldChg>
      <pc:sldMasterChg chg="del delSldLayout">
        <pc:chgData name="Arjun Mukil Kavungal" userId="S::amk48071@uga.edu::5a223163-7100-463a-b26c-95445bec2b4f" providerId="AD" clId="Web-{8BEA2D10-4357-7D7F-3BE8-C269F030AE3C}" dt="2023-09-20T20:05:47.544" v="66"/>
        <pc:sldMasterMkLst>
          <pc:docMk/>
          <pc:sldMasterMk cId="1711614106" sldId="2147483648"/>
        </pc:sldMasterMkLst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2007157301" sldId="2147483649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950263899" sldId="2147483650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2792175619" sldId="2147483651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3514823465" sldId="2147483652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2507948763" sldId="2147483653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1921385289" sldId="2147483654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1567753367" sldId="2147483655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2976401301" sldId="2147483656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2248745198" sldId="2147483657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3416990113" sldId="2147483658"/>
          </pc:sldLayoutMkLst>
        </pc:sldLayoutChg>
        <pc:sldLayoutChg chg="del">
          <pc:chgData name="Arjun Mukil Kavungal" userId="S::amk48071@uga.edu::5a223163-7100-463a-b26c-95445bec2b4f" providerId="AD" clId="Web-{8BEA2D10-4357-7D7F-3BE8-C269F030AE3C}" dt="2023-09-20T20:05:47.544" v="66"/>
          <pc:sldLayoutMkLst>
            <pc:docMk/>
            <pc:sldMasterMk cId="1711614106" sldId="2147483648"/>
            <pc:sldLayoutMk cId="1983225053" sldId="2147483659"/>
          </pc:sldLayoutMkLst>
        </pc:sldLayoutChg>
      </pc:sldMasterChg>
      <pc:sldMasterChg chg="add del addSldLayout delSldLayout modSldLayout">
        <pc:chgData name="Arjun Mukil Kavungal" userId="S::amk48071@uga.edu::5a223163-7100-463a-b26c-95445bec2b4f" providerId="AD" clId="Web-{8BEA2D10-4357-7D7F-3BE8-C269F030AE3C}" dt="2023-09-20T20:18:32.112" v="70"/>
        <pc:sldMasterMkLst>
          <pc:docMk/>
          <pc:sldMasterMk cId="91140898" sldId="2147483660"/>
        </pc:sldMasterMkLst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3150636507" sldId="2147483661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2603410991" sldId="2147483662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1169371311" sldId="2147483663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323519775" sldId="2147483664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3189128118" sldId="2147483665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358986923" sldId="2147483666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3782185832" sldId="2147483667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2790471404" sldId="2147483668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2304807394" sldId="2147483669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2814178315" sldId="2147483670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45423075" sldId="2147483671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3851112628" sldId="2147483672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2733420096" sldId="2147483673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591169693" sldId="2147483674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3311039437" sldId="2147483675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637624170" sldId="2147483676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32.112" v="70"/>
          <pc:sldLayoutMkLst>
            <pc:docMk/>
            <pc:sldMasterMk cId="91140898" sldId="2147483660"/>
            <pc:sldLayoutMk cId="35402247" sldId="2147483677"/>
          </pc:sldLayoutMkLst>
        </pc:sldLayoutChg>
      </pc:sldMasterChg>
      <pc:sldMasterChg chg="add del addSldLayout delSldLayout modSldLayout">
        <pc:chgData name="Arjun Mukil Kavungal" userId="S::amk48071@uga.edu::5a223163-7100-463a-b26c-95445bec2b4f" providerId="AD" clId="Web-{8BEA2D10-4357-7D7F-3BE8-C269F030AE3C}" dt="2023-09-20T20:18:43.253" v="71"/>
        <pc:sldMasterMkLst>
          <pc:docMk/>
          <pc:sldMasterMk cId="2108049014" sldId="2147483678"/>
        </pc:sldMasterMkLst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3446432843" sldId="2147483679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3047639278" sldId="2147483680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2362360773" sldId="2147483681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248115765" sldId="2147483682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605471805" sldId="2147483683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607554600" sldId="2147483684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1552331825" sldId="2147483685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3204888102" sldId="2147483686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527080957" sldId="2147483687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2613945828" sldId="2147483688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226679996" sldId="2147483689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3531770604" sldId="2147483690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3112819773" sldId="2147483691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3145580569" sldId="2147483692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370532871" sldId="2147483693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625310790" sldId="2147483694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43.253" v="71"/>
          <pc:sldLayoutMkLst>
            <pc:docMk/>
            <pc:sldMasterMk cId="2108049014" sldId="2147483678"/>
            <pc:sldLayoutMk cId="2053595253" sldId="2147483695"/>
          </pc:sldLayoutMkLst>
        </pc:sldLayoutChg>
      </pc:sldMasterChg>
      <pc:sldMasterChg chg="add del addSldLayout delSldLayout modSldLayout">
        <pc:chgData name="Arjun Mukil Kavungal" userId="S::amk48071@uga.edu::5a223163-7100-463a-b26c-95445bec2b4f" providerId="AD" clId="Web-{8BEA2D10-4357-7D7F-3BE8-C269F030AE3C}" dt="2023-09-20T20:18:53.519" v="72"/>
        <pc:sldMasterMkLst>
          <pc:docMk/>
          <pc:sldMasterMk cId="868757335" sldId="2147483696"/>
        </pc:sldMasterMkLst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678611140" sldId="2147483697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2907888140" sldId="2147483698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1182052567" sldId="2147483699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4225575131" sldId="2147483700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3192208261" sldId="2147483701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3243056684" sldId="2147483702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4091498338" sldId="2147483703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1763083150" sldId="2147483704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3643836546" sldId="2147483705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1180484841" sldId="2147483706"/>
          </pc:sldLayoutMkLst>
        </pc:sldLayoutChg>
        <pc:sldLayoutChg chg="add del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868757335" sldId="2147483696"/>
            <pc:sldLayoutMk cId="3087761069" sldId="2147483707"/>
          </pc:sldLayoutMkLst>
        </pc:sldLayoutChg>
      </pc:sldMasterChg>
      <pc:sldMasterChg chg="add addSldLayout modSldLayout">
        <pc:chgData name="Arjun Mukil Kavungal" userId="S::amk48071@uga.edu::5a223163-7100-463a-b26c-95445bec2b4f" providerId="AD" clId="Web-{8BEA2D10-4357-7D7F-3BE8-C269F030AE3C}" dt="2023-09-20T20:18:53.519" v="72"/>
        <pc:sldMasterMkLst>
          <pc:docMk/>
          <pc:sldMasterMk cId="2999087288" sldId="2147483708"/>
        </pc:sldMasterMkLst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1902508021" sldId="2147483709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1589545810" sldId="2147483710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3818147768" sldId="2147483711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2609558625" sldId="2147483712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3346526492" sldId="2147483713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2687012116" sldId="2147483714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3191643185" sldId="2147483715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1761139453" sldId="2147483716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2639261979" sldId="2147483717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511177904" sldId="2147483718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4259832640" sldId="2147483719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1284985304" sldId="2147483720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1016290367" sldId="2147483721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1551862679" sldId="2147483722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1372111046" sldId="2147483723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1651450314" sldId="2147483724"/>
          </pc:sldLayoutMkLst>
        </pc:sldLayoutChg>
        <pc:sldLayoutChg chg="add mod replId">
          <pc:chgData name="Arjun Mukil Kavungal" userId="S::amk48071@uga.edu::5a223163-7100-463a-b26c-95445bec2b4f" providerId="AD" clId="Web-{8BEA2D10-4357-7D7F-3BE8-C269F030AE3C}" dt="2023-09-20T20:18:53.519" v="72"/>
          <pc:sldLayoutMkLst>
            <pc:docMk/>
            <pc:sldMasterMk cId="2999087288" sldId="2147483708"/>
            <pc:sldLayoutMk cId="268066036" sldId="2147483725"/>
          </pc:sldLayoutMkLst>
        </pc:sldLayoutChg>
      </pc:sldMasterChg>
    </pc:docChg>
  </pc:docChgLst>
  <pc:docChgLst>
    <pc:chgData name="Brendan Patrick Gass" userId="S::bpg87875@uga.edu::aab39c29-209c-47e1-853b-2fe650c89d44" providerId="AD" clId="Web-{489CFC73-3B37-4CAF-01C6-612263A708D7}"/>
    <pc:docChg chg="delSld modSld sldOrd">
      <pc:chgData name="Brendan Patrick Gass" userId="S::bpg87875@uga.edu::aab39c29-209c-47e1-853b-2fe650c89d44" providerId="AD" clId="Web-{489CFC73-3B37-4CAF-01C6-612263A708D7}" dt="2023-09-21T00:47:04.815" v="371"/>
      <pc:docMkLst>
        <pc:docMk/>
      </pc:docMkLst>
      <pc:sldChg chg="modSp ord">
        <pc:chgData name="Brendan Patrick Gass" userId="S::bpg87875@uga.edu::aab39c29-209c-47e1-853b-2fe650c89d44" providerId="AD" clId="Web-{489CFC73-3B37-4CAF-01C6-612263A708D7}" dt="2023-09-21T00:47:04.815" v="371"/>
        <pc:sldMkLst>
          <pc:docMk/>
          <pc:sldMk cId="4032980209" sldId="257"/>
        </pc:sldMkLst>
        <pc:spChg chg="mod">
          <ac:chgData name="Brendan Patrick Gass" userId="S::bpg87875@uga.edu::aab39c29-209c-47e1-853b-2fe650c89d44" providerId="AD" clId="Web-{489CFC73-3B37-4CAF-01C6-612263A708D7}" dt="2023-09-21T00:29:17.886" v="1" actId="14100"/>
          <ac:spMkLst>
            <pc:docMk/>
            <pc:sldMk cId="4032980209" sldId="257"/>
            <ac:spMk id="2" creationId="{2652CA8D-C08E-16CF-D0E7-873C6B06EB9B}"/>
          </ac:spMkLst>
        </pc:spChg>
        <pc:spChg chg="mod">
          <ac:chgData name="Brendan Patrick Gass" userId="S::bpg87875@uga.edu::aab39c29-209c-47e1-853b-2fe650c89d44" providerId="AD" clId="Web-{489CFC73-3B37-4CAF-01C6-612263A708D7}" dt="2023-09-21T00:44:36.961" v="364" actId="20577"/>
          <ac:spMkLst>
            <pc:docMk/>
            <pc:sldMk cId="4032980209" sldId="257"/>
            <ac:spMk id="3" creationId="{9BE60717-BFDB-9074-E48F-24E988D0BB10}"/>
          </ac:spMkLst>
        </pc:spChg>
      </pc:sldChg>
      <pc:sldChg chg="del">
        <pc:chgData name="Brendan Patrick Gass" userId="S::bpg87875@uga.edu::aab39c29-209c-47e1-853b-2fe650c89d44" providerId="AD" clId="Web-{489CFC73-3B37-4CAF-01C6-612263A708D7}" dt="2023-09-21T00:30:37.500" v="3"/>
        <pc:sldMkLst>
          <pc:docMk/>
          <pc:sldMk cId="4096864641" sldId="258"/>
        </pc:sldMkLst>
      </pc:sldChg>
      <pc:sldChg chg="addSp delSp modSp del">
        <pc:chgData name="Brendan Patrick Gass" userId="S::bpg87875@uga.edu::aab39c29-209c-47e1-853b-2fe650c89d44" providerId="AD" clId="Web-{489CFC73-3B37-4CAF-01C6-612263A708D7}" dt="2023-09-21T00:31:42.942" v="5"/>
        <pc:sldMkLst>
          <pc:docMk/>
          <pc:sldMk cId="2083527425" sldId="259"/>
        </pc:sldMkLst>
        <pc:spChg chg="del">
          <ac:chgData name="Brendan Patrick Gass" userId="S::bpg87875@uga.edu::aab39c29-209c-47e1-853b-2fe650c89d44" providerId="AD" clId="Web-{489CFC73-3B37-4CAF-01C6-612263A708D7}" dt="2023-09-21T00:31:40.004" v="4"/>
          <ac:spMkLst>
            <pc:docMk/>
            <pc:sldMk cId="2083527425" sldId="259"/>
            <ac:spMk id="3" creationId="{D64A2030-BAE5-5E98-70E2-FFC1D87B08B9}"/>
          </ac:spMkLst>
        </pc:spChg>
        <pc:spChg chg="add mod">
          <ac:chgData name="Brendan Patrick Gass" userId="S::bpg87875@uga.edu::aab39c29-209c-47e1-853b-2fe650c89d44" providerId="AD" clId="Web-{489CFC73-3B37-4CAF-01C6-612263A708D7}" dt="2023-09-21T00:31:40.004" v="4"/>
          <ac:spMkLst>
            <pc:docMk/>
            <pc:sldMk cId="2083527425" sldId="259"/>
            <ac:spMk id="4" creationId="{9B86C42A-402F-A8D6-5609-5F22F33CAE4E}"/>
          </ac:spMkLst>
        </pc:spChg>
      </pc:sldChg>
      <pc:sldChg chg="modSp del">
        <pc:chgData name="Brendan Patrick Gass" userId="S::bpg87875@uga.edu::aab39c29-209c-47e1-853b-2fe650c89d44" providerId="AD" clId="Web-{489CFC73-3B37-4CAF-01C6-612263A708D7}" dt="2023-09-21T00:36:45.962" v="96"/>
        <pc:sldMkLst>
          <pc:docMk/>
          <pc:sldMk cId="826389066" sldId="260"/>
        </pc:sldMkLst>
        <pc:spChg chg="mod">
          <ac:chgData name="Brendan Patrick Gass" userId="S::bpg87875@uga.edu::aab39c29-209c-47e1-853b-2fe650c89d44" providerId="AD" clId="Web-{489CFC73-3B37-4CAF-01C6-612263A708D7}" dt="2023-09-21T00:36:44.696" v="95" actId="20577"/>
          <ac:spMkLst>
            <pc:docMk/>
            <pc:sldMk cId="826389066" sldId="260"/>
            <ac:spMk id="3" creationId="{E7D66947-FBE0-B455-9C08-A62C5D8EA3BD}"/>
          </ac:spMkLst>
        </pc:spChg>
      </pc:sldChg>
      <pc:sldChg chg="modSp">
        <pc:chgData name="Brendan Patrick Gass" userId="S::bpg87875@uga.edu::aab39c29-209c-47e1-853b-2fe650c89d44" providerId="AD" clId="Web-{489CFC73-3B37-4CAF-01C6-612263A708D7}" dt="2023-09-21T00:43:44.020" v="347" actId="20577"/>
        <pc:sldMkLst>
          <pc:docMk/>
          <pc:sldMk cId="2913508068" sldId="261"/>
        </pc:sldMkLst>
        <pc:spChg chg="mod">
          <ac:chgData name="Brendan Patrick Gass" userId="S::bpg87875@uga.edu::aab39c29-209c-47e1-853b-2fe650c89d44" providerId="AD" clId="Web-{489CFC73-3B37-4CAF-01C6-612263A708D7}" dt="2023-09-21T00:43:44.020" v="347" actId="20577"/>
          <ac:spMkLst>
            <pc:docMk/>
            <pc:sldMk cId="2913508068" sldId="261"/>
            <ac:spMk id="3" creationId="{FE918C89-A441-5D6D-D574-5EBF4E967DAF}"/>
          </ac:spMkLst>
        </pc:spChg>
      </pc:sldChg>
      <pc:sldChg chg="modSp del">
        <pc:chgData name="Brendan Patrick Gass" userId="S::bpg87875@uga.edu::aab39c29-209c-47e1-853b-2fe650c89d44" providerId="AD" clId="Web-{489CFC73-3B37-4CAF-01C6-612263A708D7}" dt="2023-09-21T00:41:00.869" v="323"/>
        <pc:sldMkLst>
          <pc:docMk/>
          <pc:sldMk cId="302058884" sldId="262"/>
        </pc:sldMkLst>
        <pc:spChg chg="mod">
          <ac:chgData name="Brendan Patrick Gass" userId="S::bpg87875@uga.edu::aab39c29-209c-47e1-853b-2fe650c89d44" providerId="AD" clId="Web-{489CFC73-3B37-4CAF-01C6-612263A708D7}" dt="2023-09-21T00:40:37.164" v="310" actId="20577"/>
          <ac:spMkLst>
            <pc:docMk/>
            <pc:sldMk cId="302058884" sldId="262"/>
            <ac:spMk id="3" creationId="{7854A9B8-7BE9-1F33-5713-C7E45971B84A}"/>
          </ac:spMkLst>
        </pc:spChg>
      </pc:sldChg>
      <pc:sldChg chg="modSp del">
        <pc:chgData name="Brendan Patrick Gass" userId="S::bpg87875@uga.edu::aab39c29-209c-47e1-853b-2fe650c89d44" providerId="AD" clId="Web-{489CFC73-3B37-4CAF-01C6-612263A708D7}" dt="2023-09-21T00:41:47.497" v="331"/>
        <pc:sldMkLst>
          <pc:docMk/>
          <pc:sldMk cId="1507046608" sldId="263"/>
        </pc:sldMkLst>
        <pc:spChg chg="mod">
          <ac:chgData name="Brendan Patrick Gass" userId="S::bpg87875@uga.edu::aab39c29-209c-47e1-853b-2fe650c89d44" providerId="AD" clId="Web-{489CFC73-3B37-4CAF-01C6-612263A708D7}" dt="2023-09-21T00:41:44.778" v="330" actId="20577"/>
          <ac:spMkLst>
            <pc:docMk/>
            <pc:sldMk cId="1507046608" sldId="263"/>
            <ac:spMk id="3" creationId="{1379BB89-3105-0F68-BCE1-1D51D987F5FA}"/>
          </ac:spMkLst>
        </pc:spChg>
      </pc:sldChg>
      <pc:sldChg chg="del">
        <pc:chgData name="Brendan Patrick Gass" userId="S::bpg87875@uga.edu::aab39c29-209c-47e1-853b-2fe650c89d44" providerId="AD" clId="Web-{489CFC73-3B37-4CAF-01C6-612263A708D7}" dt="2023-09-21T00:42:05.764" v="332"/>
        <pc:sldMkLst>
          <pc:docMk/>
          <pc:sldMk cId="1351390314" sldId="264"/>
        </pc:sldMkLst>
      </pc:sldChg>
      <pc:sldChg chg="del">
        <pc:chgData name="Brendan Patrick Gass" userId="S::bpg87875@uga.edu::aab39c29-209c-47e1-853b-2fe650c89d44" providerId="AD" clId="Web-{489CFC73-3B37-4CAF-01C6-612263A708D7}" dt="2023-09-21T00:42:29.797" v="333"/>
        <pc:sldMkLst>
          <pc:docMk/>
          <pc:sldMk cId="1685906800" sldId="265"/>
        </pc:sldMkLst>
      </pc:sldChg>
      <pc:sldChg chg="modSp ord">
        <pc:chgData name="Brendan Patrick Gass" userId="S::bpg87875@uga.edu::aab39c29-209c-47e1-853b-2fe650c89d44" providerId="AD" clId="Web-{489CFC73-3B37-4CAF-01C6-612263A708D7}" dt="2023-09-21T00:46:02.701" v="367" actId="1076"/>
        <pc:sldMkLst>
          <pc:docMk/>
          <pc:sldMk cId="1111910811" sldId="283"/>
        </pc:sldMkLst>
        <pc:picChg chg="mod">
          <ac:chgData name="Brendan Patrick Gass" userId="S::bpg87875@uga.edu::aab39c29-209c-47e1-853b-2fe650c89d44" providerId="AD" clId="Web-{489CFC73-3B37-4CAF-01C6-612263A708D7}" dt="2023-09-21T00:46:02.701" v="367" actId="1076"/>
          <ac:picMkLst>
            <pc:docMk/>
            <pc:sldMk cId="1111910811" sldId="283"/>
            <ac:picMk id="4" creationId="{F7E96240-D410-5919-638F-66A4A4A504B4}"/>
          </ac:picMkLst>
        </pc:picChg>
      </pc:sldChg>
      <pc:sldChg chg="ord">
        <pc:chgData name="Brendan Patrick Gass" userId="S::bpg87875@uga.edu::aab39c29-209c-47e1-853b-2fe650c89d44" providerId="AD" clId="Web-{489CFC73-3B37-4CAF-01C6-612263A708D7}" dt="2023-09-21T00:47:02.736" v="370"/>
        <pc:sldMkLst>
          <pc:docMk/>
          <pc:sldMk cId="2346765049" sldId="286"/>
        </pc:sldMkLst>
      </pc:sldChg>
      <pc:sldChg chg="del">
        <pc:chgData name="Brendan Patrick Gass" userId="S::bpg87875@uga.edu::aab39c29-209c-47e1-853b-2fe650c89d44" providerId="AD" clId="Web-{489CFC73-3B37-4CAF-01C6-612263A708D7}" dt="2023-09-21T00:45:56.029" v="366"/>
        <pc:sldMkLst>
          <pc:docMk/>
          <pc:sldMk cId="1733663828" sldId="287"/>
        </pc:sldMkLst>
      </pc:sldChg>
      <pc:sldChg chg="del">
        <pc:chgData name="Brendan Patrick Gass" userId="S::bpg87875@uga.edu::aab39c29-209c-47e1-853b-2fe650c89d44" providerId="AD" clId="Web-{489CFC73-3B37-4CAF-01C6-612263A708D7}" dt="2023-09-21T00:43:13.784" v="334"/>
        <pc:sldMkLst>
          <pc:docMk/>
          <pc:sldMk cId="315981567" sldId="288"/>
        </pc:sldMkLst>
      </pc:sldChg>
      <pc:sldChg chg="ord">
        <pc:chgData name="Brendan Patrick Gass" userId="S::bpg87875@uga.edu::aab39c29-209c-47e1-853b-2fe650c89d44" providerId="AD" clId="Web-{489CFC73-3B37-4CAF-01C6-612263A708D7}" dt="2023-09-21T00:47:00.189" v="369"/>
        <pc:sldMkLst>
          <pc:docMk/>
          <pc:sldMk cId="2967194850" sldId="289"/>
        </pc:sldMkLst>
      </pc:sldChg>
    </pc:docChg>
  </pc:docChgLst>
  <pc:docChgLst>
    <pc:chgData name="Brendan Patrick Gass" userId="S::bpg87875@uga.edu::aab39c29-209c-47e1-853b-2fe650c89d44" providerId="AD" clId="Web-{0726A82E-C62C-44E3-B9C7-490D96111194}"/>
    <pc:docChg chg="sldOrd">
      <pc:chgData name="Brendan Patrick Gass" userId="S::bpg87875@uga.edu::aab39c29-209c-47e1-853b-2fe650c89d44" providerId="AD" clId="Web-{0726A82E-C62C-44E3-B9C7-490D96111194}" dt="2023-09-25T18:46:21.778" v="0"/>
      <pc:docMkLst>
        <pc:docMk/>
      </pc:docMkLst>
      <pc:sldChg chg="ord">
        <pc:chgData name="Brendan Patrick Gass" userId="S::bpg87875@uga.edu::aab39c29-209c-47e1-853b-2fe650c89d44" providerId="AD" clId="Web-{0726A82E-C62C-44E3-B9C7-490D96111194}" dt="2023-09-25T18:46:21.778" v="0"/>
        <pc:sldMkLst>
          <pc:docMk/>
          <pc:sldMk cId="135083638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0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2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4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3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871B-A3EA-9FFD-401C-E128B0763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Azure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BEDCC-49D9-5E74-A7AF-660C82FCD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Brendan Gass</a:t>
            </a:r>
          </a:p>
          <a:p>
            <a:r>
              <a:rPr lang="en-US"/>
              <a:t>Arjun </a:t>
            </a:r>
            <a:r>
              <a:rPr lang="en-US" err="1"/>
              <a:t>Kavungal</a:t>
            </a:r>
          </a:p>
        </p:txBody>
      </p:sp>
    </p:spTree>
    <p:extLst>
      <p:ext uri="{BB962C8B-B14F-4D97-AF65-F5344CB8AC3E}">
        <p14:creationId xmlns:p14="http://schemas.microsoft.com/office/powerpoint/2010/main" val="135083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44F7-D83A-1BD1-407B-825057EC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18707"/>
            <a:ext cx="10018713" cy="1061301"/>
          </a:xfrm>
        </p:spPr>
        <p:txBody>
          <a:bodyPr/>
          <a:lstStyle/>
          <a:p>
            <a:r>
              <a:rPr lang="en-US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9A20-DE3D-38D9-76C3-F9BC0D27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0793"/>
            <a:ext cx="10018713" cy="1859439"/>
          </a:xfrm>
        </p:spPr>
        <p:txBody>
          <a:bodyPr/>
          <a:lstStyle/>
          <a:p>
            <a:r>
              <a:rPr lang="en-US"/>
              <a:t>Cloud-based service hosted by Microsoft that is used for machine learning and other various data science applications</a:t>
            </a:r>
          </a:p>
          <a:p>
            <a:pPr>
              <a:buClr>
                <a:srgbClr val="1287C3"/>
              </a:buClr>
            </a:pPr>
            <a:r>
              <a:rPr lang="en-US"/>
              <a:t>Can be used with either the SDK or the Azure portal, which has a GUI</a:t>
            </a:r>
          </a:p>
        </p:txBody>
      </p:sp>
    </p:spTree>
    <p:extLst>
      <p:ext uri="{BB962C8B-B14F-4D97-AF65-F5344CB8AC3E}">
        <p14:creationId xmlns:p14="http://schemas.microsoft.com/office/powerpoint/2010/main" val="424104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FE6A-1FC3-B43E-8B45-D33D2E20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BF64-EBA3-3359-EE42-44CD320C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03514"/>
            <a:ext cx="10018713" cy="1992985"/>
          </a:xfrm>
        </p:spPr>
        <p:txBody>
          <a:bodyPr/>
          <a:lstStyle/>
          <a:p>
            <a:r>
              <a:rPr lang="en-US"/>
              <a:t>Students at UGA have access to a subscription service for Azure</a:t>
            </a:r>
          </a:p>
          <a:p>
            <a:pPr>
              <a:buClr>
                <a:srgbClr val="1287C3"/>
              </a:buClr>
            </a:pPr>
            <a:r>
              <a:rPr lang="en-US"/>
              <a:t>To sign up, go to the Azure Microsoft website and log into your Microsoft student account, then click the student option on the subscription options</a:t>
            </a:r>
          </a:p>
        </p:txBody>
      </p:sp>
    </p:spTree>
    <p:extLst>
      <p:ext uri="{BB962C8B-B14F-4D97-AF65-F5344CB8AC3E}">
        <p14:creationId xmlns:p14="http://schemas.microsoft.com/office/powerpoint/2010/main" val="274831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i.imgur.com/NHBr9Hc.png">
            <a:extLst>
              <a:ext uri="{FF2B5EF4-FFF2-40B4-BE49-F238E27FC236}">
                <a16:creationId xmlns:a16="http://schemas.microsoft.com/office/drawing/2014/main" id="{FD0299EE-763E-F030-3A67-27073C7F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7" y="-296"/>
            <a:ext cx="11393668" cy="68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6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i.imgur.com/5PbIw8R.png">
            <a:extLst>
              <a:ext uri="{FF2B5EF4-FFF2-40B4-BE49-F238E27FC236}">
                <a16:creationId xmlns:a16="http://schemas.microsoft.com/office/drawing/2014/main" id="{B8A0D039-8AE5-6818-1D67-329D96B2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86" y="3478110"/>
            <a:ext cx="10430122" cy="2059131"/>
          </a:xfrm>
          <a:prstGeom prst="rect">
            <a:avLst/>
          </a:prstGeom>
        </p:spPr>
      </p:pic>
      <p:pic>
        <p:nvPicPr>
          <p:cNvPr id="3" name="Picture 2" descr="https://i.imgur.com/A6jrSxc.png">
            <a:extLst>
              <a:ext uri="{FF2B5EF4-FFF2-40B4-BE49-F238E27FC236}">
                <a16:creationId xmlns:a16="http://schemas.microsoft.com/office/drawing/2014/main" id="{BDBF8453-89E3-BDD9-7166-182B0EE1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3" y="2069461"/>
            <a:ext cx="10412679" cy="8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9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CA8D-C08E-16CF-D0E7-873C6B06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2443"/>
            <a:ext cx="10018713" cy="1289957"/>
          </a:xfrm>
        </p:spPr>
        <p:txBody>
          <a:bodyPr/>
          <a:lstStyle/>
          <a:p>
            <a:r>
              <a:rPr lang="en-US"/>
              <a:t>Azure ML designer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60717-BFDB-9074-E48F-24E988D0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1928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A drag and drop UI interface for machine learning pipelines in Azure ML workspaces.</a:t>
            </a:r>
          </a:p>
          <a:p>
            <a:r>
              <a:rPr lang="en-US" dirty="0"/>
              <a:t>You build a pipeline by dragging and dropping blocks and connecting them, much like Scratch or Wix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8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484B-0856-AA3C-7F25-2E1C60AF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7E96240-D410-5919-638F-66A4A4A50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11" y="912"/>
            <a:ext cx="11435032" cy="7156142"/>
          </a:xfrm>
        </p:spPr>
      </p:pic>
    </p:spTree>
    <p:extLst>
      <p:ext uri="{BB962C8B-B14F-4D97-AF65-F5344CB8AC3E}">
        <p14:creationId xmlns:p14="http://schemas.microsoft.com/office/powerpoint/2010/main" val="111191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8C89-A441-5D6D-D574-5EBF4E96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466" y="945079"/>
            <a:ext cx="10018713" cy="5073732"/>
          </a:xfrm>
        </p:spPr>
        <p:txBody>
          <a:bodyPr>
            <a:normAutofit/>
          </a:bodyPr>
          <a:lstStyle/>
          <a:p>
            <a:r>
              <a:rPr lang="en-US" dirty="0"/>
              <a:t>You can import data in multiple ways: URL, blob container, file share, data lake, </a:t>
            </a:r>
            <a:r>
              <a:rPr lang="en-US" dirty="0" err="1"/>
              <a:t>sql</a:t>
            </a:r>
            <a:r>
              <a:rPr lang="en-US" dirty="0"/>
              <a:t> database, or </a:t>
            </a:r>
            <a:r>
              <a:rPr lang="en-US" dirty="0" err="1"/>
              <a:t>postgresql</a:t>
            </a:r>
            <a:r>
              <a:rPr lang="en-US" dirty="0"/>
              <a:t>. </a:t>
            </a:r>
          </a:p>
          <a:p>
            <a:pPr>
              <a:buClr>
                <a:srgbClr val="1287C3"/>
              </a:buClr>
            </a:pPr>
            <a:r>
              <a:rPr lang="en-US" dirty="0"/>
              <a:t>Most models can be done on Azure Designer: regression, clustering, classification, NLP, computer vision.</a:t>
            </a:r>
          </a:p>
          <a:p>
            <a:pPr>
              <a:buClr>
                <a:srgbClr val="1287C3"/>
              </a:buClr>
            </a:pPr>
            <a:r>
              <a:rPr lang="en-US" dirty="0"/>
              <a:t>Provides a good option for those who don't want to (or can't) manually code various machine learning algorithms or other data workloads, especially those that only need to be tested once</a:t>
            </a:r>
          </a:p>
          <a:p>
            <a:pPr>
              <a:buClr>
                <a:srgbClr val="1287C3"/>
              </a:buClr>
            </a:pPr>
            <a:r>
              <a:rPr lang="en-US" dirty="0"/>
              <a:t>For those that need to be ran repeatedly, a combination of custom code and block coding can be done to optimize the workload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8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Azure ML</vt:lpstr>
      <vt:lpstr>What is it?</vt:lpstr>
      <vt:lpstr>How to sign up</vt:lpstr>
      <vt:lpstr>PowerPoint Presentation</vt:lpstr>
      <vt:lpstr>PowerPoint Presentation</vt:lpstr>
      <vt:lpstr>Azure ML designer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ML</dc:title>
  <dc:creator>Arjun Mukil Kavungal</dc:creator>
  <cp:revision>62</cp:revision>
  <dcterms:created xsi:type="dcterms:W3CDTF">2023-09-20T17:33:13Z</dcterms:created>
  <dcterms:modified xsi:type="dcterms:W3CDTF">2023-09-25T18:46:21Z</dcterms:modified>
</cp:coreProperties>
</file>